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9" r:id="rId1"/>
  </p:sld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</p:sldIdLst>
  <p:sldSz cx="9144000" cy="6858000" type="screen4x3"/>
  <p:notesSz cx="6858000" cy="9144000"/>
  <p:defaultTextStyle>
    <a:defPPr>
      <a:defRPr lang="ar-EG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46" d="100"/>
          <a:sy n="46" d="100"/>
        </p:scale>
        <p:origin x="-6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ar-EG" noProof="0" smtClean="0"/>
              <a:t>انقر لتحرير نمط العنوان الرئيسي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ar-EG" noProof="0" smtClean="0"/>
              <a:t>انقر لتحرير نمط العنوان الثانوي الرئيسي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8A360D6-3866-4F50-828E-A2E7582B3B76}" type="slidenum">
              <a:rPr lang="ar-EG"/>
              <a:pPr/>
              <a:t>‹#›</a:t>
            </a:fld>
            <a:endParaRPr lang="en-US"/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  <a:gd name="T0" fmla="*/ 0 w 1000"/>
              <a:gd name="T1" fmla="*/ 0 h 1000"/>
              <a:gd name="T2" fmla="*/ 618 w 1000"/>
              <a:gd name="T3" fmla="*/ 0 h 1000"/>
              <a:gd name="T4" fmla="*/ 618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l" rtl="0"/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092540-8BE9-41A7-AEE7-E8029D71F414}" type="slidenum">
              <a:rPr lang="ar-EG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493141"/>
      </p:ext>
    </p:extLst>
  </p:cSld>
  <p:clrMapOvr>
    <a:masterClrMapping/>
  </p:clrMapOvr>
  <p:transition spd="slow"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7D7FCB-A506-46BF-AF43-DDD2335494F2}" type="slidenum">
              <a:rPr lang="ar-EG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786350"/>
      </p:ext>
    </p:extLst>
  </p:cSld>
  <p:clrMapOvr>
    <a:masterClrMapping/>
  </p:clrMapOvr>
  <p:transition spd="slow">
    <p:blind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66738" y="17526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66738" y="39624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453B7F77-6A97-4BC4-870C-1A679A959066}" type="slidenum">
              <a:rPr lang="ar-EG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50983"/>
      </p:ext>
    </p:extLst>
  </p:cSld>
  <p:clrMapOvr>
    <a:masterClrMapping/>
  </p:clrMapOvr>
  <p:transition spd="slow">
    <p:blind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92BC57E4-BE38-4F30-9CB5-AA5DC66EEE00}" type="slidenum">
              <a:rPr lang="ar-EG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076375"/>
      </p:ext>
    </p:extLst>
  </p:cSld>
  <p:clrMapOvr>
    <a:masterClrMapping/>
  </p:clrMapOvr>
  <p:transition spd="slow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C2987D-BA43-4884-BB80-0D27A0062D5B}" type="slidenum">
              <a:rPr lang="ar-EG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619206"/>
      </p:ext>
    </p:extLst>
  </p:cSld>
  <p:clrMapOvr>
    <a:masterClrMapping/>
  </p:clrMapOvr>
  <p:transition spd="slow"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4BDC5-84AD-46E7-A11A-11475D93055B}" type="slidenum">
              <a:rPr lang="ar-EG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53035"/>
      </p:ext>
    </p:extLst>
  </p:cSld>
  <p:clrMapOvr>
    <a:masterClrMapping/>
  </p:clrMapOvr>
  <p:transition spd="slow"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D0503-8631-4C2C-92BB-06193F4C3D3F}" type="slidenum">
              <a:rPr lang="ar-EG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456817"/>
      </p:ext>
    </p:extLst>
  </p:cSld>
  <p:clrMapOvr>
    <a:masterClrMapping/>
  </p:clrMapOvr>
  <p:transition spd="slow"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F2E43-BBA1-426F-9C27-024143959EE9}" type="slidenum">
              <a:rPr lang="ar-EG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90908"/>
      </p:ext>
    </p:extLst>
  </p:cSld>
  <p:clrMapOvr>
    <a:masterClrMapping/>
  </p:clrMapOvr>
  <p:transition spd="slow"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310374-CB01-46FB-B020-FAC76995D1EB}" type="slidenum">
              <a:rPr lang="ar-EG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319008"/>
      </p:ext>
    </p:extLst>
  </p:cSld>
  <p:clrMapOvr>
    <a:masterClrMapping/>
  </p:clrMapOvr>
  <p:transition spd="slow"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DEC98-62A6-41C0-A871-341C289CA574}" type="slidenum">
              <a:rPr lang="ar-EG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209561"/>
      </p:ext>
    </p:extLst>
  </p:cSld>
  <p:clrMapOvr>
    <a:masterClrMapping/>
  </p:clrMapOvr>
  <p:transition spd="slow"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79D72-028B-4B42-856F-C08872381949}" type="slidenum">
              <a:rPr lang="ar-EG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589205"/>
      </p:ext>
    </p:extLst>
  </p:cSld>
  <p:clrMapOvr>
    <a:masterClrMapping/>
  </p:clrMapOvr>
  <p:transition spd="slow"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3330A-E416-4C29-AB80-ADEDDF7509E7}" type="slidenum">
              <a:rPr lang="ar-EG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264810"/>
      </p:ext>
    </p:extLst>
  </p:cSld>
  <p:clrMapOvr>
    <a:masterClrMapping/>
  </p:clrMapOvr>
  <p:transition spd="slow"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ar-EG" smtClean="0"/>
              <a:t>انقر لتحرير نمط العنوان الرئيسي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EG" smtClean="0"/>
              <a:t>انقر لتحرير أنماط النص الرئيسي</a:t>
            </a:r>
          </a:p>
          <a:p>
            <a:pPr lvl="1"/>
            <a:r>
              <a:rPr lang="ar-EG" smtClean="0"/>
              <a:t>المستوى الثاني</a:t>
            </a:r>
          </a:p>
          <a:p>
            <a:pPr lvl="2"/>
            <a:r>
              <a:rPr lang="ar-EG" smtClean="0"/>
              <a:t>المستوى الثالث</a:t>
            </a:r>
          </a:p>
          <a:p>
            <a:pPr lvl="3"/>
            <a:r>
              <a:rPr lang="ar-EG" smtClean="0"/>
              <a:t>المستوى الرابع</a:t>
            </a:r>
          </a:p>
          <a:p>
            <a:pPr lvl="4"/>
            <a:r>
              <a:rPr lang="ar-EG" smtClean="0"/>
              <a:t>المستوى الخامس</a:t>
            </a: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  <a:gd name="T0" fmla="*/ 0 w 1000"/>
              <a:gd name="T1" fmla="*/ 0 h 1000"/>
              <a:gd name="T2" fmla="*/ 585 w 1000"/>
              <a:gd name="T3" fmla="*/ 0 h 1000"/>
              <a:gd name="T4" fmla="*/ 585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l" rtl="0"/>
            <a:endParaRPr lang="en-US" sz="2400">
              <a:latin typeface="Times New Roman" pitchFamily="18" charset="0"/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200"/>
            </a:lvl1pPr>
          </a:lstStyle>
          <a:p>
            <a:endParaRPr lang="en-US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200"/>
            </a:lvl1pPr>
          </a:lstStyle>
          <a:p>
            <a:fld id="{B71146F7-F929-4D2C-87C1-E63F26A46A84}" type="slidenum">
              <a:rPr lang="ar-EG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 spd="slow">
    <p:blinds/>
  </p:transition>
  <p:timing>
    <p:tnLst>
      <p:par>
        <p:cTn id="1" dur="indefinite" restart="never" nodeType="tmRoot"/>
      </p:par>
    </p:tnLst>
  </p:timing>
  <p:txStyles>
    <p:titleStyle>
      <a:lvl1pPr algn="l" rtl="1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2pPr>
      <a:lvl3pPr algn="l" rtl="1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3pPr>
      <a:lvl4pPr algn="l" rtl="1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4pPr>
      <a:lvl5pPr algn="l" rtl="1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469900" indent="-469900" algn="r" rtl="1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r" rtl="1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304925" indent="-395288" algn="r" rtl="1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  <a:cs typeface="+mn-cs"/>
        </a:defRPr>
      </a:lvl3pPr>
      <a:lvl4pPr marL="1693863" indent="-387350" algn="r" rtl="1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93913" indent="-398463" algn="r" rtl="1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51113" indent="-398463" algn="r" rtl="1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3008313" indent="-398463" algn="r" rtl="1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65513" indent="-398463" algn="r" rtl="1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922713" indent="-398463" algn="r" rtl="1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ar-EG" b="1" i="1"/>
              <a:t>شدات السقف</a:t>
            </a:r>
            <a:endParaRPr lang="en-US" b="1" i="1"/>
          </a:p>
        </p:txBody>
      </p:sp>
      <p:pic>
        <p:nvPicPr>
          <p:cNvPr id="2051" name="Picture 3"/>
          <p:cNvPicPr>
            <a:picLocks noChangeAspect="1" noChangeArrowheads="1"/>
          </p:cNvPicPr>
          <p:nvPr>
            <p:ph type="subTitle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3141663"/>
            <a:ext cx="7010400" cy="295275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ar-SA" b="1" i="1"/>
              <a:t>شدات السقف</a:t>
            </a:r>
            <a:endParaRPr lang="en-US" b="1" i="1"/>
          </a:p>
        </p:txBody>
      </p:sp>
      <p:pic>
        <p:nvPicPr>
          <p:cNvPr id="27652" name="Picture 4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2924175"/>
            <a:ext cx="5327650" cy="790575"/>
          </a:xfrm>
          <a:noFill/>
          <a:ln/>
        </p:spPr>
      </p:pic>
      <p:pic>
        <p:nvPicPr>
          <p:cNvPr id="27655" name="Picture 7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5038" y="1628775"/>
            <a:ext cx="2805112" cy="3887788"/>
          </a:xfrm>
          <a:noFill/>
          <a:ln/>
        </p:spPr>
      </p:pic>
      <p:pic>
        <p:nvPicPr>
          <p:cNvPr id="27657" name="Picture 9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3825" y="5661025"/>
            <a:ext cx="6156325" cy="328613"/>
          </a:xfrm>
          <a:noFill/>
          <a:ln/>
        </p:spPr>
      </p:pic>
      <p:pic>
        <p:nvPicPr>
          <p:cNvPr id="27651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773238"/>
            <a:ext cx="4897437" cy="863600"/>
          </a:xfrm>
        </p:spPr>
      </p:pic>
      <p:pic>
        <p:nvPicPr>
          <p:cNvPr id="27659" name="Picture 11"/>
          <p:cNvPicPr>
            <a:picLocks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0338" y="4595813"/>
            <a:ext cx="2711450" cy="273050"/>
          </a:xfrm>
          <a:noFill/>
          <a:ln/>
        </p:spPr>
      </p:pic>
      <p:pic>
        <p:nvPicPr>
          <p:cNvPr id="27661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005263"/>
            <a:ext cx="9112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62" name="Line 14"/>
          <p:cNvSpPr>
            <a:spLocks noChangeShapeType="1"/>
          </p:cNvSpPr>
          <p:nvPr/>
        </p:nvSpPr>
        <p:spPr bwMode="auto">
          <a:xfrm>
            <a:off x="5435600" y="4724400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 flipV="1">
            <a:off x="5076825" y="3357563"/>
            <a:ext cx="316865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ar-SA" b="1" i="1"/>
              <a:t>شدات السقف</a:t>
            </a:r>
            <a:endParaRPr lang="en-US" b="1" i="1"/>
          </a:p>
        </p:txBody>
      </p:sp>
      <p:pic>
        <p:nvPicPr>
          <p:cNvPr id="28677" name="Picture 5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2420938"/>
            <a:ext cx="4608513" cy="1184275"/>
          </a:xfrm>
          <a:noFill/>
          <a:ln/>
        </p:spPr>
      </p:pic>
      <p:pic>
        <p:nvPicPr>
          <p:cNvPr id="28679" name="Picture 7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3573463"/>
            <a:ext cx="3862387" cy="2592387"/>
          </a:xfrm>
          <a:noFill/>
          <a:ln/>
        </p:spPr>
      </p:pic>
      <p:pic>
        <p:nvPicPr>
          <p:cNvPr id="28681" name="Picture 9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78425" y="2781300"/>
            <a:ext cx="3570288" cy="307975"/>
          </a:xfrm>
          <a:noFill/>
          <a:ln/>
        </p:spPr>
      </p:pic>
      <p:pic>
        <p:nvPicPr>
          <p:cNvPr id="28675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20950" y="1628775"/>
            <a:ext cx="6299200" cy="741363"/>
          </a:xfrm>
        </p:spPr>
      </p:pic>
      <p:pic>
        <p:nvPicPr>
          <p:cNvPr id="28683" name="Picture 11"/>
          <p:cNvPicPr>
            <a:picLocks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5445125"/>
            <a:ext cx="523875" cy="190500"/>
          </a:xfrm>
          <a:noFill/>
          <a:ln/>
        </p:spPr>
      </p:pic>
      <p:pic>
        <p:nvPicPr>
          <p:cNvPr id="28685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652963"/>
            <a:ext cx="7524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6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437063"/>
            <a:ext cx="3810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7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005263"/>
            <a:ext cx="4381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8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716338"/>
            <a:ext cx="6096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9" name="Picture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600575"/>
            <a:ext cx="4176713" cy="98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b="1" i="1"/>
              <a:t>شدات السقف</a:t>
            </a:r>
            <a:endParaRPr lang="en-US" b="1" i="1"/>
          </a:p>
        </p:txBody>
      </p:sp>
      <p:pic>
        <p:nvPicPr>
          <p:cNvPr id="6151" name="Picture 7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3325" y="1773238"/>
            <a:ext cx="5076825" cy="727075"/>
          </a:xfrm>
          <a:noFill/>
          <a:ln/>
        </p:spPr>
      </p:pic>
      <p:pic>
        <p:nvPicPr>
          <p:cNvPr id="6152" name="Picture 8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06938" y="2708275"/>
            <a:ext cx="4113212" cy="3005138"/>
          </a:xfrm>
          <a:noFill/>
          <a:ln/>
        </p:spPr>
      </p:pic>
      <p:pic>
        <p:nvPicPr>
          <p:cNvPr id="6154" name="Picture 10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38" y="4392613"/>
            <a:ext cx="4645025" cy="1123950"/>
          </a:xfrm>
          <a:noFill/>
          <a:ln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b="1" i="1"/>
              <a:t>شدات السقف</a:t>
            </a:r>
            <a:endParaRPr lang="en-US" b="1" i="1"/>
          </a:p>
        </p:txBody>
      </p:sp>
      <p:pic>
        <p:nvPicPr>
          <p:cNvPr id="7172" name="Picture 4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775" y="2852738"/>
            <a:ext cx="3581400" cy="3048000"/>
          </a:xfrm>
          <a:noFill/>
          <a:ln/>
        </p:spPr>
      </p:pic>
      <p:pic>
        <p:nvPicPr>
          <p:cNvPr id="7183" name="Picture 15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4246563"/>
            <a:ext cx="1704975" cy="190500"/>
          </a:xfrm>
          <a:noFill/>
          <a:ln/>
        </p:spPr>
      </p:pic>
      <p:pic>
        <p:nvPicPr>
          <p:cNvPr id="7171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84550" y="1700213"/>
            <a:ext cx="5291138" cy="979487"/>
          </a:xfrm>
        </p:spPr>
      </p:pic>
      <p:sp>
        <p:nvSpPr>
          <p:cNvPr id="7181" name="Line 13"/>
          <p:cNvSpPr>
            <a:spLocks noChangeShapeType="1"/>
          </p:cNvSpPr>
          <p:nvPr/>
        </p:nvSpPr>
        <p:spPr bwMode="auto">
          <a:xfrm flipH="1">
            <a:off x="5651500" y="4221163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>
            <a:off x="1979613" y="4365625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85" name="Picture 17"/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8125" y="4076700"/>
            <a:ext cx="800100" cy="209550"/>
          </a:xfrm>
          <a:noFill/>
          <a:ln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b="1" i="1"/>
              <a:t>شدات السقف</a:t>
            </a:r>
            <a:endParaRPr lang="en-US" b="1" i="1"/>
          </a:p>
        </p:txBody>
      </p:sp>
      <p:pic>
        <p:nvPicPr>
          <p:cNvPr id="8199" name="Picture 7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60488" y="3284538"/>
            <a:ext cx="3067050" cy="2714625"/>
          </a:xfrm>
          <a:noFill/>
          <a:ln/>
        </p:spPr>
      </p:pic>
      <p:pic>
        <p:nvPicPr>
          <p:cNvPr id="8205" name="Picture 13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4508500"/>
            <a:ext cx="2257425" cy="219075"/>
          </a:xfrm>
          <a:noFill/>
          <a:ln/>
        </p:spPr>
      </p:pic>
      <p:pic>
        <p:nvPicPr>
          <p:cNvPr id="8195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71888" y="1700213"/>
            <a:ext cx="5364162" cy="1739900"/>
          </a:xfrm>
        </p:spPr>
      </p:pic>
      <p:pic>
        <p:nvPicPr>
          <p:cNvPr id="8207" name="Picture 15"/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4491038"/>
            <a:ext cx="1057275" cy="161925"/>
          </a:xfrm>
          <a:noFill/>
          <a:ln/>
        </p:spPr>
      </p:pic>
      <p:sp>
        <p:nvSpPr>
          <p:cNvPr id="8209" name="Line 17"/>
          <p:cNvSpPr>
            <a:spLocks noChangeShapeType="1"/>
          </p:cNvSpPr>
          <p:nvPr/>
        </p:nvSpPr>
        <p:spPr bwMode="auto">
          <a:xfrm flipH="1">
            <a:off x="3851275" y="4581525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>
            <a:off x="1187450" y="4581525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b="1" i="1"/>
              <a:t>شدات السقف</a:t>
            </a:r>
            <a:endParaRPr lang="en-US" b="1" i="1"/>
          </a:p>
        </p:txBody>
      </p:sp>
      <p:pic>
        <p:nvPicPr>
          <p:cNvPr id="9219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1752600"/>
            <a:ext cx="5364163" cy="4052888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b="1" i="1"/>
              <a:t>شدات السقف</a:t>
            </a:r>
            <a:endParaRPr lang="en-US" b="1" i="1"/>
          </a:p>
        </p:txBody>
      </p:sp>
      <p:pic>
        <p:nvPicPr>
          <p:cNvPr id="10245" name="Picture 5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952625"/>
            <a:ext cx="3924300" cy="3924300"/>
          </a:xfrm>
          <a:noFill/>
          <a:ln/>
        </p:spPr>
      </p:pic>
      <p:pic>
        <p:nvPicPr>
          <p:cNvPr id="10244" name="Picture 4"/>
          <p:cNvPicPr>
            <a:picLocks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0200" y="1987550"/>
            <a:ext cx="4645025" cy="1265238"/>
          </a:xfrm>
        </p:spPr>
      </p:pic>
      <p:pic>
        <p:nvPicPr>
          <p:cNvPr id="10247" name="Picture 7"/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0200" y="4414838"/>
            <a:ext cx="4643438" cy="1462087"/>
          </a:xfrm>
          <a:noFill/>
          <a:ln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b="1" i="1"/>
              <a:t>شدات السقف</a:t>
            </a:r>
            <a:endParaRPr lang="en-US" b="1" i="1"/>
          </a:p>
        </p:txBody>
      </p:sp>
      <p:pic>
        <p:nvPicPr>
          <p:cNvPr id="11268" name="Picture 4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844675"/>
            <a:ext cx="3924300" cy="3375025"/>
          </a:xfrm>
          <a:noFill/>
          <a:ln/>
        </p:spPr>
      </p:pic>
      <p:pic>
        <p:nvPicPr>
          <p:cNvPr id="11267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1752600"/>
            <a:ext cx="4643438" cy="1412875"/>
          </a:xfrm>
        </p:spPr>
      </p:pic>
      <p:pic>
        <p:nvPicPr>
          <p:cNvPr id="11270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4663" y="4437063"/>
            <a:ext cx="4679950" cy="1008062"/>
          </a:xfrm>
          <a:noFill/>
          <a:ln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b="1" i="1"/>
              <a:t>شدات السقف</a:t>
            </a:r>
            <a:endParaRPr lang="en-US" b="1" i="1"/>
          </a:p>
        </p:txBody>
      </p:sp>
      <p:pic>
        <p:nvPicPr>
          <p:cNvPr id="12292" name="Picture 4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3113088"/>
            <a:ext cx="3924300" cy="2836862"/>
          </a:xfrm>
          <a:noFill/>
          <a:ln/>
        </p:spPr>
      </p:pic>
      <p:pic>
        <p:nvPicPr>
          <p:cNvPr id="12291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3575" y="1700213"/>
            <a:ext cx="5724525" cy="1223962"/>
          </a:xfrm>
        </p:spPr>
      </p:pic>
      <p:pic>
        <p:nvPicPr>
          <p:cNvPr id="12294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30713" y="4051300"/>
            <a:ext cx="4244975" cy="457200"/>
          </a:xfrm>
          <a:noFill/>
          <a:ln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b="1" i="1"/>
              <a:t>شدات السقف</a:t>
            </a:r>
            <a:endParaRPr lang="en-US" b="1" i="1"/>
          </a:p>
        </p:txBody>
      </p:sp>
      <p:pic>
        <p:nvPicPr>
          <p:cNvPr id="13315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5" y="1773238"/>
            <a:ext cx="5724525" cy="2016125"/>
          </a:xfrm>
        </p:spPr>
      </p:pic>
      <p:pic>
        <p:nvPicPr>
          <p:cNvPr id="13319" name="Picture 7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5" y="3860800"/>
            <a:ext cx="5635625" cy="2105025"/>
          </a:xfrm>
          <a:noFill/>
          <a:ln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ar-EG" b="1" i="1"/>
              <a:t>شدات السقف</a:t>
            </a:r>
            <a:endParaRPr lang="en-US" b="1" i="1"/>
          </a:p>
        </p:txBody>
      </p:sp>
      <p:pic>
        <p:nvPicPr>
          <p:cNvPr id="19463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989138"/>
            <a:ext cx="3384550" cy="3744912"/>
          </a:xfrm>
          <a:ln/>
        </p:spPr>
      </p:pic>
      <p:pic>
        <p:nvPicPr>
          <p:cNvPr id="19472" name="Picture 16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3500438"/>
            <a:ext cx="400050" cy="171450"/>
          </a:xfrm>
          <a:noFill/>
          <a:ln/>
        </p:spPr>
      </p:pic>
      <p:pic>
        <p:nvPicPr>
          <p:cNvPr id="19459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1844675"/>
            <a:ext cx="3924300" cy="812800"/>
          </a:xfrm>
        </p:spPr>
      </p:pic>
      <p:pic>
        <p:nvPicPr>
          <p:cNvPr id="19474" name="Picture 18"/>
          <p:cNvPicPr>
            <a:picLocks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4076700"/>
            <a:ext cx="723900" cy="161925"/>
          </a:xfrm>
          <a:noFill/>
          <a:ln/>
        </p:spPr>
      </p:pic>
      <p:pic>
        <p:nvPicPr>
          <p:cNvPr id="19476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997200"/>
            <a:ext cx="438150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78" name="Line 22"/>
          <p:cNvSpPr>
            <a:spLocks noChangeShapeType="1"/>
          </p:cNvSpPr>
          <p:nvPr/>
        </p:nvSpPr>
        <p:spPr bwMode="auto">
          <a:xfrm flipH="1">
            <a:off x="3132138" y="5373688"/>
            <a:ext cx="1655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479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5300663"/>
            <a:ext cx="476250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80" name="Line 24"/>
          <p:cNvSpPr>
            <a:spLocks noChangeShapeType="1"/>
          </p:cNvSpPr>
          <p:nvPr/>
        </p:nvSpPr>
        <p:spPr bwMode="auto">
          <a:xfrm flipH="1" flipV="1">
            <a:off x="3132138" y="2997200"/>
            <a:ext cx="1223962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1" name="Line 25"/>
          <p:cNvSpPr>
            <a:spLocks noChangeShapeType="1"/>
          </p:cNvSpPr>
          <p:nvPr/>
        </p:nvSpPr>
        <p:spPr bwMode="auto">
          <a:xfrm flipH="1">
            <a:off x="2555875" y="4149725"/>
            <a:ext cx="1944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2" name="Line 26"/>
          <p:cNvSpPr>
            <a:spLocks noChangeShapeType="1"/>
          </p:cNvSpPr>
          <p:nvPr/>
        </p:nvSpPr>
        <p:spPr bwMode="auto">
          <a:xfrm flipH="1" flipV="1">
            <a:off x="1403350" y="3141663"/>
            <a:ext cx="309721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b="1" i="1"/>
              <a:t>شدات السقف</a:t>
            </a:r>
            <a:endParaRPr lang="en-US" b="1" i="1"/>
          </a:p>
        </p:txBody>
      </p:sp>
      <p:pic>
        <p:nvPicPr>
          <p:cNvPr id="14340" name="Picture 4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951038"/>
            <a:ext cx="4292600" cy="3565525"/>
          </a:xfrm>
          <a:noFill/>
          <a:ln/>
        </p:spPr>
      </p:pic>
      <p:pic>
        <p:nvPicPr>
          <p:cNvPr id="14342" name="Picture 6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1862138"/>
            <a:ext cx="3168650" cy="3006725"/>
          </a:xfrm>
          <a:noFill/>
          <a:ln/>
        </p:spPr>
      </p:pic>
      <p:pic>
        <p:nvPicPr>
          <p:cNvPr id="14344" name="Picture 8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5010150"/>
            <a:ext cx="3924300" cy="866775"/>
          </a:xfrm>
          <a:noFill/>
          <a:ln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b="1" i="1"/>
              <a:t>شدات السقف</a:t>
            </a:r>
            <a:endParaRPr lang="en-US" b="1" i="1"/>
          </a:p>
        </p:txBody>
      </p:sp>
      <p:pic>
        <p:nvPicPr>
          <p:cNvPr id="15369" name="Picture 9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133600"/>
            <a:ext cx="4213225" cy="3455988"/>
          </a:xfrm>
          <a:noFill/>
          <a:ln/>
        </p:spPr>
      </p:pic>
      <p:pic>
        <p:nvPicPr>
          <p:cNvPr id="15363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97438" y="1989138"/>
            <a:ext cx="4067175" cy="1389062"/>
          </a:xfrm>
        </p:spPr>
      </p:pic>
      <p:pic>
        <p:nvPicPr>
          <p:cNvPr id="15371" name="Picture 11"/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3933825"/>
            <a:ext cx="3960813" cy="1727200"/>
          </a:xfrm>
          <a:noFill/>
          <a:ln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b="1" i="1"/>
              <a:t>شدات السقف</a:t>
            </a:r>
            <a:endParaRPr lang="en-US" b="1" i="1"/>
          </a:p>
        </p:txBody>
      </p:sp>
      <p:pic>
        <p:nvPicPr>
          <p:cNvPr id="16388" name="Picture 4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2593975"/>
            <a:ext cx="3924300" cy="2922588"/>
          </a:xfrm>
          <a:noFill/>
          <a:ln/>
        </p:spPr>
      </p:pic>
      <p:pic>
        <p:nvPicPr>
          <p:cNvPr id="16387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638" y="1843088"/>
            <a:ext cx="4714875" cy="1657350"/>
          </a:xfrm>
        </p:spPr>
      </p:pic>
      <p:pic>
        <p:nvPicPr>
          <p:cNvPr id="16390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3933825"/>
            <a:ext cx="4608513" cy="1722438"/>
          </a:xfrm>
          <a:noFill/>
          <a:ln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b="1" i="1"/>
              <a:t>شدات السقف</a:t>
            </a:r>
            <a:endParaRPr lang="en-US" b="1" i="1"/>
          </a:p>
        </p:txBody>
      </p:sp>
      <p:pic>
        <p:nvPicPr>
          <p:cNvPr id="17411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538" y="1989138"/>
            <a:ext cx="6227762" cy="1871662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b="1" i="1"/>
              <a:t>شدات السقف</a:t>
            </a:r>
            <a:endParaRPr lang="en-US" b="1" i="1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ar-EG" b="1" i="1"/>
              <a:t>شدات السقف</a:t>
            </a:r>
            <a:endParaRPr lang="en-US" b="1" i="1"/>
          </a:p>
        </p:txBody>
      </p:sp>
      <p:pic>
        <p:nvPicPr>
          <p:cNvPr id="20484" name="Picture 4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2205038"/>
            <a:ext cx="3924300" cy="944562"/>
          </a:xfrm>
          <a:noFill/>
          <a:ln/>
        </p:spPr>
      </p:pic>
      <p:pic>
        <p:nvPicPr>
          <p:cNvPr id="20486" name="Picture 6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29188" y="2492375"/>
            <a:ext cx="3746500" cy="3013075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159131" dir="19883372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20488" name="Picture 8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5734050"/>
            <a:ext cx="3390900" cy="247650"/>
          </a:xfrm>
          <a:noFill/>
          <a:ln/>
        </p:spPr>
      </p:pic>
      <p:pic>
        <p:nvPicPr>
          <p:cNvPr id="20483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625" y="1773238"/>
            <a:ext cx="3059113" cy="523875"/>
          </a:xfrm>
        </p:spPr>
      </p:pic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4573588" y="3573463"/>
            <a:ext cx="1150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4356100" y="5084763"/>
            <a:ext cx="1871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496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500438"/>
            <a:ext cx="74295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8" name="Picture 18"/>
          <p:cNvPicPr>
            <a:picLocks noChangeAspect="1" noChangeArrowheads="1"/>
          </p:cNvPicPr>
          <p:nvPr>
            <p:ph sz="quarter" idx="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1275" y="4986338"/>
            <a:ext cx="511175" cy="188912"/>
          </a:xfrm>
          <a:noFill/>
          <a:ln/>
        </p:spPr>
      </p:pic>
      <p:pic>
        <p:nvPicPr>
          <p:cNvPr id="20500" name="Picture 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933825"/>
            <a:ext cx="4392613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ar-EG" b="1" i="1"/>
              <a:t>شدات السقف</a:t>
            </a:r>
            <a:endParaRPr lang="en-US" b="1" i="1"/>
          </a:p>
        </p:txBody>
      </p:sp>
      <p:pic>
        <p:nvPicPr>
          <p:cNvPr id="21508" name="Picture 4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916113"/>
            <a:ext cx="3816350" cy="3313112"/>
          </a:xfrm>
          <a:noFill/>
          <a:ln/>
        </p:spPr>
      </p:pic>
      <p:pic>
        <p:nvPicPr>
          <p:cNvPr id="21510" name="Picture 6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5734050"/>
            <a:ext cx="1371600" cy="266700"/>
          </a:xfrm>
          <a:noFill/>
          <a:ln/>
        </p:spPr>
      </p:pic>
      <p:pic>
        <p:nvPicPr>
          <p:cNvPr id="21512" name="Picture 8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5589588"/>
            <a:ext cx="1838325" cy="219075"/>
          </a:xfrm>
          <a:noFill/>
          <a:ln/>
        </p:spPr>
      </p:pic>
      <p:pic>
        <p:nvPicPr>
          <p:cNvPr id="21507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2295525"/>
            <a:ext cx="3995737" cy="917575"/>
          </a:xfrm>
        </p:spPr>
      </p:pic>
      <p:sp>
        <p:nvSpPr>
          <p:cNvPr id="21520" name="Line 16"/>
          <p:cNvSpPr>
            <a:spLocks noChangeShapeType="1"/>
          </p:cNvSpPr>
          <p:nvPr/>
        </p:nvSpPr>
        <p:spPr bwMode="auto">
          <a:xfrm flipH="1" flipV="1">
            <a:off x="3924300" y="4292600"/>
            <a:ext cx="1008063" cy="144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2" name="Line 18"/>
          <p:cNvSpPr>
            <a:spLocks noChangeShapeType="1"/>
          </p:cNvSpPr>
          <p:nvPr/>
        </p:nvSpPr>
        <p:spPr bwMode="auto">
          <a:xfrm flipH="1" flipV="1">
            <a:off x="900113" y="4076700"/>
            <a:ext cx="43180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EG" b="1" i="1"/>
              <a:t>شدات السقف</a:t>
            </a:r>
            <a:endParaRPr lang="en-US" b="1" i="1"/>
          </a:p>
        </p:txBody>
      </p:sp>
      <p:pic>
        <p:nvPicPr>
          <p:cNvPr id="22532" name="Picture 4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9763" y="3771900"/>
            <a:ext cx="1238250" cy="228600"/>
          </a:xfrm>
          <a:noFill/>
          <a:ln/>
        </p:spPr>
      </p:pic>
      <p:pic>
        <p:nvPicPr>
          <p:cNvPr id="22534" name="Picture 6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2852738"/>
            <a:ext cx="831850" cy="277812"/>
          </a:xfrm>
          <a:noFill/>
          <a:ln/>
        </p:spPr>
      </p:pic>
      <p:pic>
        <p:nvPicPr>
          <p:cNvPr id="22531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7238" y="1773238"/>
            <a:ext cx="4175125" cy="4124325"/>
          </a:xfrm>
        </p:spPr>
      </p:pic>
      <p:pic>
        <p:nvPicPr>
          <p:cNvPr id="22536" name="Picture 8"/>
          <p:cNvPicPr>
            <a:picLocks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70638" y="3933825"/>
            <a:ext cx="1657350" cy="306388"/>
          </a:xfrm>
          <a:noFill/>
          <a:ln/>
        </p:spPr>
      </p:pic>
      <p:sp>
        <p:nvSpPr>
          <p:cNvPr id="22538" name="Line 10"/>
          <p:cNvSpPr>
            <a:spLocks noChangeShapeType="1"/>
          </p:cNvSpPr>
          <p:nvPr/>
        </p:nvSpPr>
        <p:spPr bwMode="auto">
          <a:xfrm flipH="1">
            <a:off x="3130550" y="2997200"/>
            <a:ext cx="2233613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 flipH="1">
            <a:off x="4570413" y="4076700"/>
            <a:ext cx="1873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ar-EG" b="1" i="1"/>
              <a:t>شدات السقف</a:t>
            </a:r>
            <a:endParaRPr lang="en-US" b="1" i="1"/>
          </a:p>
        </p:txBody>
      </p:sp>
      <p:pic>
        <p:nvPicPr>
          <p:cNvPr id="23556" name="Picture 4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2328863"/>
            <a:ext cx="4175125" cy="3116262"/>
          </a:xfrm>
          <a:noFill/>
          <a:ln/>
        </p:spPr>
      </p:pic>
      <p:pic>
        <p:nvPicPr>
          <p:cNvPr id="23561" name="Picture 9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91275" y="2667000"/>
            <a:ext cx="428625" cy="228600"/>
          </a:xfrm>
          <a:noFill/>
          <a:ln/>
        </p:spPr>
      </p:pic>
      <p:pic>
        <p:nvPicPr>
          <p:cNvPr id="23563" name="Picture 11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463" y="5745163"/>
            <a:ext cx="1042987" cy="287337"/>
          </a:xfrm>
          <a:noFill/>
          <a:ln/>
        </p:spPr>
      </p:pic>
      <p:pic>
        <p:nvPicPr>
          <p:cNvPr id="23555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2147888"/>
            <a:ext cx="4067175" cy="1785937"/>
          </a:xfrm>
        </p:spPr>
      </p:pic>
      <p:pic>
        <p:nvPicPr>
          <p:cNvPr id="23571" name="Picture 19"/>
          <p:cNvPicPr>
            <a:picLocks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1712913"/>
            <a:ext cx="519113" cy="276225"/>
          </a:xfrm>
          <a:noFill/>
          <a:ln/>
        </p:spPr>
      </p:pic>
      <p:pic>
        <p:nvPicPr>
          <p:cNvPr id="23573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5734050"/>
            <a:ext cx="6477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76" name="Line 24"/>
          <p:cNvSpPr>
            <a:spLocks noChangeShapeType="1"/>
          </p:cNvSpPr>
          <p:nvPr/>
        </p:nvSpPr>
        <p:spPr bwMode="auto">
          <a:xfrm>
            <a:off x="2484438" y="1916113"/>
            <a:ext cx="0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7" name="Line 25"/>
          <p:cNvSpPr>
            <a:spLocks noChangeShapeType="1"/>
          </p:cNvSpPr>
          <p:nvPr/>
        </p:nvSpPr>
        <p:spPr bwMode="auto">
          <a:xfrm>
            <a:off x="1187450" y="4437063"/>
            <a:ext cx="0" cy="151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8" name="Line 26"/>
          <p:cNvSpPr>
            <a:spLocks noChangeShapeType="1"/>
          </p:cNvSpPr>
          <p:nvPr/>
        </p:nvSpPr>
        <p:spPr bwMode="auto">
          <a:xfrm>
            <a:off x="2339975" y="41497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9" name="Line 27"/>
          <p:cNvSpPr>
            <a:spLocks noChangeShapeType="1"/>
          </p:cNvSpPr>
          <p:nvPr/>
        </p:nvSpPr>
        <p:spPr bwMode="auto">
          <a:xfrm>
            <a:off x="2339975" y="4149725"/>
            <a:ext cx="0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ar-EG" b="1" i="1"/>
              <a:t>شدات السقف</a:t>
            </a:r>
            <a:endParaRPr lang="en-US" b="1" i="1"/>
          </a:p>
        </p:txBody>
      </p:sp>
      <p:pic>
        <p:nvPicPr>
          <p:cNvPr id="24580" name="Picture 4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3284538"/>
            <a:ext cx="4321175" cy="2532062"/>
          </a:xfrm>
          <a:noFill/>
          <a:ln/>
        </p:spPr>
      </p:pic>
      <p:pic>
        <p:nvPicPr>
          <p:cNvPr id="24582" name="Picture 6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525" y="5300663"/>
            <a:ext cx="647700" cy="317500"/>
          </a:xfrm>
          <a:noFill/>
          <a:ln/>
        </p:spPr>
      </p:pic>
      <p:pic>
        <p:nvPicPr>
          <p:cNvPr id="24584" name="Picture 8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4508500"/>
            <a:ext cx="792162" cy="334963"/>
          </a:xfrm>
          <a:noFill/>
          <a:ln/>
        </p:spPr>
      </p:pic>
      <p:pic>
        <p:nvPicPr>
          <p:cNvPr id="24579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5738" y="1773238"/>
            <a:ext cx="4787900" cy="1347787"/>
          </a:xfrm>
        </p:spPr>
      </p:pic>
      <p:pic>
        <p:nvPicPr>
          <p:cNvPr id="24586" name="Picture 10"/>
          <p:cNvPicPr>
            <a:picLocks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5963" y="3582988"/>
            <a:ext cx="720725" cy="309562"/>
          </a:xfrm>
          <a:noFill/>
          <a:ln/>
        </p:spPr>
      </p:pic>
      <p:sp>
        <p:nvSpPr>
          <p:cNvPr id="24588" name="Line 12"/>
          <p:cNvSpPr>
            <a:spLocks noChangeShapeType="1"/>
          </p:cNvSpPr>
          <p:nvPr/>
        </p:nvSpPr>
        <p:spPr bwMode="auto">
          <a:xfrm flipH="1">
            <a:off x="2555875" y="4724400"/>
            <a:ext cx="273685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 flipH="1">
            <a:off x="3492500" y="5516563"/>
            <a:ext cx="215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 flipH="1">
            <a:off x="1258888" y="3789363"/>
            <a:ext cx="4465637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591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708275"/>
            <a:ext cx="3313112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EG" b="1" i="1"/>
              <a:t>شدات السقف</a:t>
            </a:r>
            <a:endParaRPr lang="en-US" b="1" i="1"/>
          </a:p>
        </p:txBody>
      </p:sp>
      <p:pic>
        <p:nvPicPr>
          <p:cNvPr id="25603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4438" y="2205038"/>
            <a:ext cx="5724525" cy="1171575"/>
          </a:xfrm>
        </p:spPr>
      </p:pic>
      <p:pic>
        <p:nvPicPr>
          <p:cNvPr id="25604" name="Picture 4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4438" y="3933825"/>
            <a:ext cx="5816600" cy="1276350"/>
          </a:xfrm>
          <a:noFill/>
          <a:ln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EG" b="1" i="1"/>
              <a:t>شدات السقف</a:t>
            </a:r>
            <a:endParaRPr lang="en-US" b="1" i="1"/>
          </a:p>
        </p:txBody>
      </p:sp>
      <p:pic>
        <p:nvPicPr>
          <p:cNvPr id="26632" name="Picture 8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924175"/>
            <a:ext cx="4464050" cy="3074988"/>
          </a:xfrm>
          <a:noFill/>
          <a:ln/>
        </p:spPr>
      </p:pic>
      <p:pic>
        <p:nvPicPr>
          <p:cNvPr id="26627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8400" y="1700213"/>
            <a:ext cx="5075238" cy="1100137"/>
          </a:xfrm>
        </p:spPr>
      </p:pic>
      <p:pic>
        <p:nvPicPr>
          <p:cNvPr id="26638" name="Picture 14"/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3284538"/>
            <a:ext cx="4105275" cy="1657350"/>
          </a:xfrm>
          <a:noFill/>
          <a:ln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EG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EG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156</TotalTime>
  <Words>48</Words>
  <Application>Microsoft Office PowerPoint</Application>
  <PresentationFormat>On-screen Show (4:3)</PresentationFormat>
  <Paragraphs>24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Verdana</vt:lpstr>
      <vt:lpstr>Times New Roman</vt:lpstr>
      <vt:lpstr>Wingdings</vt:lpstr>
      <vt:lpstr>Profile</vt:lpstr>
      <vt:lpstr>شدات السقف</vt:lpstr>
      <vt:lpstr>شدات السقف</vt:lpstr>
      <vt:lpstr>شدات السقف</vt:lpstr>
      <vt:lpstr>شدات السقف</vt:lpstr>
      <vt:lpstr>شدات السقف</vt:lpstr>
      <vt:lpstr>شدات السقف</vt:lpstr>
      <vt:lpstr>شدات السقف</vt:lpstr>
      <vt:lpstr>شدات السقف</vt:lpstr>
      <vt:lpstr>شدات السقف</vt:lpstr>
      <vt:lpstr>شدات السقف</vt:lpstr>
      <vt:lpstr>شدات السقف</vt:lpstr>
      <vt:lpstr>شدات السقف</vt:lpstr>
      <vt:lpstr>شدات السقف</vt:lpstr>
      <vt:lpstr>شدات السقف</vt:lpstr>
      <vt:lpstr>شدات السقف</vt:lpstr>
      <vt:lpstr>شدات السقف</vt:lpstr>
      <vt:lpstr>شدات السقف</vt:lpstr>
      <vt:lpstr>شدات السقف</vt:lpstr>
      <vt:lpstr>شدات السقف</vt:lpstr>
      <vt:lpstr>شدات السقف</vt:lpstr>
      <vt:lpstr>شدات السقف</vt:lpstr>
      <vt:lpstr>شدات السقف</vt:lpstr>
      <vt:lpstr>شدات السقف</vt:lpstr>
      <vt:lpstr>شدات السقف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شدات السقف</dc:title>
  <dc:creator>semary</dc:creator>
  <cp:lastModifiedBy>Nasser56</cp:lastModifiedBy>
  <cp:revision>45</cp:revision>
  <dcterms:created xsi:type="dcterms:W3CDTF">2006-03-16T12:49:34Z</dcterms:created>
  <dcterms:modified xsi:type="dcterms:W3CDTF">2012-05-19T21:45:53Z</dcterms:modified>
</cp:coreProperties>
</file>