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slideshow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60" r:id="rId5"/>
    <p:sldId id="261" r:id="rId6"/>
    <p:sldId id="265" r:id="rId7"/>
    <p:sldId id="266" r:id="rId8"/>
    <p:sldId id="267" r:id="rId9"/>
    <p:sldId id="269" r:id="rId10"/>
    <p:sldId id="270" r:id="rId11"/>
    <p:sldId id="303" r:id="rId12"/>
    <p:sldId id="271" r:id="rId13"/>
    <p:sldId id="272" r:id="rId14"/>
    <p:sldId id="273" r:id="rId15"/>
    <p:sldId id="274" r:id="rId16"/>
    <p:sldId id="298" r:id="rId17"/>
    <p:sldId id="299" r:id="rId18"/>
    <p:sldId id="300" r:id="rId19"/>
    <p:sldId id="301" r:id="rId20"/>
    <p:sldId id="302" r:id="rId21"/>
    <p:sldId id="275" r:id="rId22"/>
    <p:sldId id="276" r:id="rId23"/>
    <p:sldId id="278" r:id="rId24"/>
    <p:sldId id="279" r:id="rId25"/>
    <p:sldId id="277" r:id="rId26"/>
    <p:sldId id="280" r:id="rId27"/>
    <p:sldId id="297" r:id="rId28"/>
    <p:sldId id="281" r:id="rId29"/>
    <p:sldId id="294" r:id="rId30"/>
    <p:sldId id="295" r:id="rId31"/>
    <p:sldId id="286" r:id="rId32"/>
    <p:sldId id="287" r:id="rId33"/>
    <p:sldId id="291" r:id="rId34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62" d="100"/>
          <a:sy n="62" d="100"/>
        </p:scale>
        <p:origin x="-72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347E735-D2B3-4475-A3DB-A0D39FCECE71}" type="datetimeFigureOut">
              <a:rPr lang="ar-EG" smtClean="0"/>
              <a:pPr/>
              <a:t>3/12/1435</a:t>
            </a:fld>
            <a:endParaRPr lang="ar-EG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371D4B4-0930-4553-9415-59477B7F9248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1D4B4-0930-4553-9415-59477B7F9248}" type="slidenum">
              <a:rPr lang="ar-EG" smtClean="0"/>
              <a:pPr/>
              <a:t>9</a:t>
            </a:fld>
            <a:endParaRPr lang="ar-E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1D4B4-0930-4553-9415-59477B7F9248}" type="slidenum">
              <a:rPr lang="ar-EG" smtClean="0"/>
              <a:pPr/>
              <a:t>29</a:t>
            </a:fld>
            <a:endParaRPr lang="ar-E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AC0-307D-492A-8405-958745F9AFEF}" type="datetimeFigureOut">
              <a:rPr lang="ar-EG" smtClean="0"/>
              <a:pPr/>
              <a:t>3/12/1435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3114-B6E9-4CE5-85DE-1951C49B874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AC0-307D-492A-8405-958745F9AFEF}" type="datetimeFigureOut">
              <a:rPr lang="ar-EG" smtClean="0"/>
              <a:pPr/>
              <a:t>3/12/1435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3114-B6E9-4CE5-85DE-1951C49B874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AC0-307D-492A-8405-958745F9AFEF}" type="datetimeFigureOut">
              <a:rPr lang="ar-EG" smtClean="0"/>
              <a:pPr/>
              <a:t>3/12/1435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3114-B6E9-4CE5-85DE-1951C49B874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AC0-307D-492A-8405-958745F9AFEF}" type="datetimeFigureOut">
              <a:rPr lang="ar-EG" smtClean="0"/>
              <a:pPr/>
              <a:t>3/12/1435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3114-B6E9-4CE5-85DE-1951C49B874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AC0-307D-492A-8405-958745F9AFEF}" type="datetimeFigureOut">
              <a:rPr lang="ar-EG" smtClean="0"/>
              <a:pPr/>
              <a:t>3/12/1435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3114-B6E9-4CE5-85DE-1951C49B874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AC0-307D-492A-8405-958745F9AFEF}" type="datetimeFigureOut">
              <a:rPr lang="ar-EG" smtClean="0"/>
              <a:pPr/>
              <a:t>3/12/1435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3114-B6E9-4CE5-85DE-1951C49B874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AC0-307D-492A-8405-958745F9AFEF}" type="datetimeFigureOut">
              <a:rPr lang="ar-EG" smtClean="0"/>
              <a:pPr/>
              <a:t>3/12/1435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3114-B6E9-4CE5-85DE-1951C49B874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AC0-307D-492A-8405-958745F9AFEF}" type="datetimeFigureOut">
              <a:rPr lang="ar-EG" smtClean="0"/>
              <a:pPr/>
              <a:t>3/12/1435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3114-B6E9-4CE5-85DE-1951C49B874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AC0-307D-492A-8405-958745F9AFEF}" type="datetimeFigureOut">
              <a:rPr lang="ar-EG" smtClean="0"/>
              <a:pPr/>
              <a:t>3/12/1435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3114-B6E9-4CE5-85DE-1951C49B874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AC0-307D-492A-8405-958745F9AFEF}" type="datetimeFigureOut">
              <a:rPr lang="ar-EG" smtClean="0"/>
              <a:pPr/>
              <a:t>3/12/1435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3114-B6E9-4CE5-85DE-1951C49B874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AC0-307D-492A-8405-958745F9AFEF}" type="datetimeFigureOut">
              <a:rPr lang="ar-EG" smtClean="0"/>
              <a:pPr/>
              <a:t>3/12/1435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E3114-B6E9-4CE5-85DE-1951C49B874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A8AC0-307D-492A-8405-958745F9AFEF}" type="datetimeFigureOut">
              <a:rPr lang="ar-EG" smtClean="0"/>
              <a:pPr/>
              <a:t>3/12/1435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E3114-B6E9-4CE5-85DE-1951C49B8748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6" name="مستطيل ذو زوايا قطرية مستديرة 5"/>
          <p:cNvSpPr/>
          <p:nvPr/>
        </p:nvSpPr>
        <p:spPr>
          <a:xfrm>
            <a:off x="214282" y="214290"/>
            <a:ext cx="8715436" cy="6286544"/>
          </a:xfrm>
          <a:prstGeom prst="round2Diag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  <a:softEdge rad="3175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571472" y="1500174"/>
            <a:ext cx="8001056" cy="321471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4" name="مربع نص 3"/>
          <p:cNvSpPr txBox="1"/>
          <p:nvPr/>
        </p:nvSpPr>
        <p:spPr>
          <a:xfrm>
            <a:off x="810050" y="2669441"/>
            <a:ext cx="7476727" cy="83099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ar-EG" sz="4800" dirty="0" smtClean="0">
                <a:solidFill>
                  <a:srgbClr val="FF0000"/>
                </a:solidFill>
              </a:rPr>
              <a:t>رسم إنفراد اللف </a:t>
            </a:r>
            <a:r>
              <a:rPr lang="ar-EG" sz="4800" dirty="0" err="1" smtClean="0">
                <a:solidFill>
                  <a:srgbClr val="FF0000"/>
                </a:solidFill>
              </a:rPr>
              <a:t>لألات</a:t>
            </a:r>
            <a:r>
              <a:rPr lang="ar-EG" sz="4800" dirty="0" smtClean="0">
                <a:solidFill>
                  <a:srgbClr val="FF0000"/>
                </a:solidFill>
              </a:rPr>
              <a:t> التيار المتردد</a:t>
            </a:r>
            <a:endParaRPr lang="ar-EG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مستطيل 14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71" name="مستطيل مستدير الزوايا 70"/>
          <p:cNvSpPr/>
          <p:nvPr/>
        </p:nvSpPr>
        <p:spPr>
          <a:xfrm>
            <a:off x="714348" y="642918"/>
            <a:ext cx="7786742" cy="600079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47" name="مستطيل 146"/>
          <p:cNvSpPr/>
          <p:nvPr/>
        </p:nvSpPr>
        <p:spPr>
          <a:xfrm>
            <a:off x="7187563" y="2643182"/>
            <a:ext cx="85725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46" name="مستطيل 145"/>
          <p:cNvSpPr/>
          <p:nvPr/>
        </p:nvSpPr>
        <p:spPr>
          <a:xfrm>
            <a:off x="4901547" y="2643182"/>
            <a:ext cx="85725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79" name="مستطيل 78"/>
          <p:cNvSpPr/>
          <p:nvPr/>
        </p:nvSpPr>
        <p:spPr>
          <a:xfrm>
            <a:off x="2972721" y="2500306"/>
            <a:ext cx="71438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 sz="1600"/>
          </a:p>
        </p:txBody>
      </p:sp>
      <p:sp>
        <p:nvSpPr>
          <p:cNvPr id="76" name="مستطيل 75"/>
          <p:cNvSpPr/>
          <p:nvPr/>
        </p:nvSpPr>
        <p:spPr>
          <a:xfrm>
            <a:off x="1115333" y="2500306"/>
            <a:ext cx="714380" cy="2857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 sz="1600"/>
          </a:p>
        </p:txBody>
      </p:sp>
      <p:sp>
        <p:nvSpPr>
          <p:cNvPr id="55" name="قوس 54"/>
          <p:cNvSpPr/>
          <p:nvPr/>
        </p:nvSpPr>
        <p:spPr>
          <a:xfrm>
            <a:off x="1615399" y="1214423"/>
            <a:ext cx="1571636" cy="1785950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6" name="قوس 55"/>
          <p:cNvSpPr/>
          <p:nvPr/>
        </p:nvSpPr>
        <p:spPr>
          <a:xfrm rot="16200000">
            <a:off x="1543961" y="1285861"/>
            <a:ext cx="1785950" cy="1643074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57" name="رابط مستقيم 56"/>
          <p:cNvCxnSpPr/>
          <p:nvPr/>
        </p:nvCxnSpPr>
        <p:spPr>
          <a:xfrm rot="16200000" flipH="1">
            <a:off x="165138" y="3522734"/>
            <a:ext cx="2928960" cy="268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رابط مستقيم 57"/>
          <p:cNvCxnSpPr>
            <a:endCxn id="61" idx="2"/>
          </p:cNvCxnSpPr>
          <p:nvPr/>
        </p:nvCxnSpPr>
        <p:spPr>
          <a:xfrm rot="5400000">
            <a:off x="2490515" y="2768199"/>
            <a:ext cx="1393041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قوس 58"/>
          <p:cNvSpPr/>
          <p:nvPr/>
        </p:nvSpPr>
        <p:spPr>
          <a:xfrm flipV="1">
            <a:off x="1615399" y="2357431"/>
            <a:ext cx="1571636" cy="1785950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60" name="قوس 59"/>
          <p:cNvSpPr/>
          <p:nvPr/>
        </p:nvSpPr>
        <p:spPr>
          <a:xfrm rot="5400000" flipV="1">
            <a:off x="1543961" y="2428869"/>
            <a:ext cx="1785950" cy="1643074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61" name="قوس 60"/>
          <p:cNvSpPr/>
          <p:nvPr/>
        </p:nvSpPr>
        <p:spPr>
          <a:xfrm flipV="1">
            <a:off x="1901151" y="2500307"/>
            <a:ext cx="1285884" cy="1928826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63" name="رابط كسهم مستقيم 62"/>
          <p:cNvCxnSpPr/>
          <p:nvPr/>
        </p:nvCxnSpPr>
        <p:spPr>
          <a:xfrm>
            <a:off x="1615399" y="3213098"/>
            <a:ext cx="1571636" cy="1588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مربع نص 63"/>
          <p:cNvSpPr txBox="1"/>
          <p:nvPr/>
        </p:nvSpPr>
        <p:spPr>
          <a:xfrm>
            <a:off x="1655267" y="2784470"/>
            <a:ext cx="1521570" cy="3385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1600" b="1" dirty="0" smtClean="0"/>
              <a:t>خطوة اللف الصغرى</a:t>
            </a:r>
            <a:endParaRPr lang="ar-EG" sz="1600" b="1" dirty="0"/>
          </a:p>
        </p:txBody>
      </p:sp>
      <p:cxnSp>
        <p:nvCxnSpPr>
          <p:cNvPr id="65" name="رابط مستقيم 64"/>
          <p:cNvCxnSpPr/>
          <p:nvPr/>
        </p:nvCxnSpPr>
        <p:spPr>
          <a:xfrm rot="16200000" flipH="1">
            <a:off x="2022925" y="3523130"/>
            <a:ext cx="2928163" cy="268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رابط مستقيم 65"/>
          <p:cNvCxnSpPr/>
          <p:nvPr/>
        </p:nvCxnSpPr>
        <p:spPr>
          <a:xfrm rot="5400000">
            <a:off x="687101" y="2714224"/>
            <a:ext cx="1285884" cy="7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قوس 66"/>
          <p:cNvSpPr/>
          <p:nvPr/>
        </p:nvSpPr>
        <p:spPr>
          <a:xfrm>
            <a:off x="1472522" y="928671"/>
            <a:ext cx="2000264" cy="2286016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68" name="قوس 67"/>
          <p:cNvSpPr/>
          <p:nvPr/>
        </p:nvSpPr>
        <p:spPr>
          <a:xfrm rot="16200000">
            <a:off x="1329646" y="928671"/>
            <a:ext cx="2286016" cy="2286016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69" name="قوس 68"/>
          <p:cNvSpPr/>
          <p:nvPr/>
        </p:nvSpPr>
        <p:spPr>
          <a:xfrm flipV="1">
            <a:off x="1472522" y="2143117"/>
            <a:ext cx="2000264" cy="2286016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70" name="قوس 69"/>
          <p:cNvSpPr/>
          <p:nvPr/>
        </p:nvSpPr>
        <p:spPr>
          <a:xfrm rot="5400000" flipV="1">
            <a:off x="1329646" y="2143117"/>
            <a:ext cx="2286016" cy="2286016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72" name="رابط كسهم مستقيم 71"/>
          <p:cNvCxnSpPr/>
          <p:nvPr/>
        </p:nvCxnSpPr>
        <p:spPr>
          <a:xfrm>
            <a:off x="1329647" y="2428868"/>
            <a:ext cx="2143140" cy="1588"/>
          </a:xfrm>
          <a:prstGeom prst="straightConnector1">
            <a:avLst/>
          </a:prstGeom>
          <a:ln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مربع نص 72"/>
          <p:cNvSpPr txBox="1"/>
          <p:nvPr/>
        </p:nvSpPr>
        <p:spPr>
          <a:xfrm>
            <a:off x="1761273" y="1988098"/>
            <a:ext cx="1418978" cy="3385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1600" b="1" dirty="0" smtClean="0"/>
              <a:t>خطوة اللف الكبرى</a:t>
            </a:r>
            <a:endParaRPr lang="ar-EG" sz="1600" b="1" dirty="0"/>
          </a:p>
        </p:txBody>
      </p:sp>
      <p:sp>
        <p:nvSpPr>
          <p:cNvPr id="77" name="مربع نص 76"/>
          <p:cNvSpPr txBox="1"/>
          <p:nvPr/>
        </p:nvSpPr>
        <p:spPr>
          <a:xfrm>
            <a:off x="1317827" y="2428868"/>
            <a:ext cx="369011" cy="3385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1600" b="1" dirty="0" smtClean="0"/>
              <a:t>ش</a:t>
            </a:r>
            <a:endParaRPr lang="ar-EG" sz="1600" b="1" dirty="0"/>
          </a:p>
        </p:txBody>
      </p:sp>
      <p:sp>
        <p:nvSpPr>
          <p:cNvPr id="80" name="مربع نص 79"/>
          <p:cNvSpPr txBox="1"/>
          <p:nvPr/>
        </p:nvSpPr>
        <p:spPr>
          <a:xfrm>
            <a:off x="3169499" y="2428868"/>
            <a:ext cx="303288" cy="3385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1600" b="1" dirty="0" smtClean="0"/>
              <a:t>ج</a:t>
            </a:r>
            <a:endParaRPr lang="ar-EG" sz="1600" b="1" dirty="0"/>
          </a:p>
        </p:txBody>
      </p:sp>
      <p:sp>
        <p:nvSpPr>
          <p:cNvPr id="82" name="مربع نص 81"/>
          <p:cNvSpPr txBox="1"/>
          <p:nvPr/>
        </p:nvSpPr>
        <p:spPr>
          <a:xfrm>
            <a:off x="2928926" y="4786322"/>
            <a:ext cx="48391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1400" b="1" dirty="0" smtClean="0"/>
              <a:t>نهاية </a:t>
            </a:r>
          </a:p>
        </p:txBody>
      </p:sp>
      <p:sp>
        <p:nvSpPr>
          <p:cNvPr id="83" name="مربع نص 82"/>
          <p:cNvSpPr txBox="1"/>
          <p:nvPr/>
        </p:nvSpPr>
        <p:spPr>
          <a:xfrm>
            <a:off x="1071538" y="4857760"/>
            <a:ext cx="453971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1400" b="1" dirty="0" smtClean="0"/>
              <a:t>بداية</a:t>
            </a:r>
            <a:endParaRPr lang="ar-EG" sz="1400" b="1" dirty="0"/>
          </a:p>
        </p:txBody>
      </p:sp>
      <p:cxnSp>
        <p:nvCxnSpPr>
          <p:cNvPr id="84" name="رابط مستقيم 83"/>
          <p:cNvCxnSpPr/>
          <p:nvPr/>
        </p:nvCxnSpPr>
        <p:spPr>
          <a:xfrm rot="5400000">
            <a:off x="3822695" y="3821115"/>
            <a:ext cx="3499668" cy="7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رابط مستقيم 84"/>
          <p:cNvCxnSpPr/>
          <p:nvPr/>
        </p:nvCxnSpPr>
        <p:spPr>
          <a:xfrm rot="5400000">
            <a:off x="6642908" y="2856702"/>
            <a:ext cx="142876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رابط مستقيم 85"/>
          <p:cNvCxnSpPr/>
          <p:nvPr/>
        </p:nvCxnSpPr>
        <p:spPr>
          <a:xfrm rot="10800000" flipV="1">
            <a:off x="5572134" y="1428737"/>
            <a:ext cx="928693" cy="64294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رابط مستقيم 87"/>
          <p:cNvCxnSpPr/>
          <p:nvPr/>
        </p:nvCxnSpPr>
        <p:spPr>
          <a:xfrm>
            <a:off x="6500826" y="1428736"/>
            <a:ext cx="857256" cy="7143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رابط مستقيم 93"/>
          <p:cNvCxnSpPr/>
          <p:nvPr/>
        </p:nvCxnSpPr>
        <p:spPr>
          <a:xfrm rot="10800000">
            <a:off x="5572134" y="3500442"/>
            <a:ext cx="857254" cy="71437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رابط مستقيم 94"/>
          <p:cNvCxnSpPr/>
          <p:nvPr/>
        </p:nvCxnSpPr>
        <p:spPr>
          <a:xfrm flipV="1">
            <a:off x="6429388" y="3571878"/>
            <a:ext cx="928697" cy="6429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رابط مستقيم 100"/>
          <p:cNvCxnSpPr/>
          <p:nvPr/>
        </p:nvCxnSpPr>
        <p:spPr>
          <a:xfrm rot="5400000">
            <a:off x="6893738" y="3607594"/>
            <a:ext cx="500065" cy="4286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رابط كسهم مستقيم 103"/>
          <p:cNvCxnSpPr/>
          <p:nvPr/>
        </p:nvCxnSpPr>
        <p:spPr>
          <a:xfrm>
            <a:off x="5572132" y="3429000"/>
            <a:ext cx="1785950" cy="1588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مربع نص 104"/>
          <p:cNvSpPr txBox="1"/>
          <p:nvPr/>
        </p:nvSpPr>
        <p:spPr>
          <a:xfrm>
            <a:off x="5687365" y="3071810"/>
            <a:ext cx="1521570" cy="3385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1600" b="1" dirty="0" smtClean="0"/>
              <a:t>خطوة اللف الصغرى</a:t>
            </a:r>
            <a:endParaRPr lang="ar-EG" sz="1600" b="1" dirty="0"/>
          </a:p>
        </p:txBody>
      </p:sp>
      <p:cxnSp>
        <p:nvCxnSpPr>
          <p:cNvPr id="114" name="رابط مستقيم 113"/>
          <p:cNvCxnSpPr/>
          <p:nvPr/>
        </p:nvCxnSpPr>
        <p:spPr>
          <a:xfrm>
            <a:off x="6500826" y="1142984"/>
            <a:ext cx="1115365" cy="9286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رابط مستقيم 114"/>
          <p:cNvCxnSpPr/>
          <p:nvPr/>
        </p:nvCxnSpPr>
        <p:spPr>
          <a:xfrm rot="5400000">
            <a:off x="6902605" y="2786058"/>
            <a:ext cx="1427966" cy="7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رابط مستقيم 115"/>
          <p:cNvCxnSpPr/>
          <p:nvPr/>
        </p:nvCxnSpPr>
        <p:spPr>
          <a:xfrm rot="5400000">
            <a:off x="4616589" y="2785264"/>
            <a:ext cx="142876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رابط مستقيم 116"/>
          <p:cNvCxnSpPr/>
          <p:nvPr/>
        </p:nvCxnSpPr>
        <p:spPr>
          <a:xfrm rot="10800000" flipV="1">
            <a:off x="5330188" y="1142984"/>
            <a:ext cx="1170639" cy="9286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رابط مستقيم 117"/>
          <p:cNvCxnSpPr/>
          <p:nvPr/>
        </p:nvCxnSpPr>
        <p:spPr>
          <a:xfrm rot="10800000" flipV="1">
            <a:off x="6429388" y="3571876"/>
            <a:ext cx="1143008" cy="9286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رابط مستقيم 118"/>
          <p:cNvCxnSpPr/>
          <p:nvPr/>
        </p:nvCxnSpPr>
        <p:spPr>
          <a:xfrm>
            <a:off x="5330175" y="3500438"/>
            <a:ext cx="1099213" cy="10001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رابط مستقيم 119"/>
          <p:cNvCxnSpPr/>
          <p:nvPr/>
        </p:nvCxnSpPr>
        <p:spPr>
          <a:xfrm rot="5400000">
            <a:off x="6987071" y="3585698"/>
            <a:ext cx="714380" cy="5438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رابط كسهم مستقيم 121"/>
          <p:cNvCxnSpPr/>
          <p:nvPr/>
        </p:nvCxnSpPr>
        <p:spPr>
          <a:xfrm>
            <a:off x="5330175" y="2927346"/>
            <a:ext cx="2286016" cy="1588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مربع نص 124"/>
          <p:cNvSpPr txBox="1"/>
          <p:nvPr/>
        </p:nvSpPr>
        <p:spPr>
          <a:xfrm>
            <a:off x="5687365" y="2570156"/>
            <a:ext cx="1619353" cy="3385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1600" b="1" dirty="0" smtClean="0"/>
              <a:t>خطوة اللف </a:t>
            </a:r>
            <a:r>
              <a:rPr lang="ar-EG" sz="1600" b="1" dirty="0" err="1" smtClean="0"/>
              <a:t>المتوسطه</a:t>
            </a:r>
            <a:endParaRPr lang="ar-EG" sz="1600" b="1" dirty="0"/>
          </a:p>
        </p:txBody>
      </p:sp>
      <p:cxnSp>
        <p:nvCxnSpPr>
          <p:cNvPr id="133" name="رابط مستقيم 132"/>
          <p:cNvCxnSpPr/>
          <p:nvPr/>
        </p:nvCxnSpPr>
        <p:spPr>
          <a:xfrm rot="5400000">
            <a:off x="6786975" y="4500173"/>
            <a:ext cx="2143140" cy="7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رابط مستقيم 133"/>
          <p:cNvCxnSpPr/>
          <p:nvPr/>
        </p:nvCxnSpPr>
        <p:spPr>
          <a:xfrm rot="5400000">
            <a:off x="7144562" y="2785264"/>
            <a:ext cx="1427966" cy="7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رابط مستقيم 134"/>
          <p:cNvCxnSpPr/>
          <p:nvPr/>
        </p:nvCxnSpPr>
        <p:spPr>
          <a:xfrm rot="5400000">
            <a:off x="4356892" y="2785264"/>
            <a:ext cx="142876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رابط مستقيم 135"/>
          <p:cNvCxnSpPr/>
          <p:nvPr/>
        </p:nvCxnSpPr>
        <p:spPr>
          <a:xfrm rot="10800000" flipV="1">
            <a:off x="5072066" y="857232"/>
            <a:ext cx="1428762" cy="121444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رابط مستقيم 136"/>
          <p:cNvCxnSpPr/>
          <p:nvPr/>
        </p:nvCxnSpPr>
        <p:spPr>
          <a:xfrm>
            <a:off x="6500826" y="857232"/>
            <a:ext cx="1357322" cy="121444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رابط مستقيم 137"/>
          <p:cNvCxnSpPr/>
          <p:nvPr/>
        </p:nvCxnSpPr>
        <p:spPr>
          <a:xfrm rot="16200000" flipH="1">
            <a:off x="5072066" y="3500438"/>
            <a:ext cx="1285884" cy="12858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رابط مستقيم 138"/>
          <p:cNvCxnSpPr/>
          <p:nvPr/>
        </p:nvCxnSpPr>
        <p:spPr>
          <a:xfrm rot="10800000" flipV="1">
            <a:off x="6357950" y="3571876"/>
            <a:ext cx="1500198" cy="121444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رابط كسهم مستقيم 143"/>
          <p:cNvCxnSpPr/>
          <p:nvPr/>
        </p:nvCxnSpPr>
        <p:spPr>
          <a:xfrm>
            <a:off x="5044423" y="2500306"/>
            <a:ext cx="2857520" cy="1588"/>
          </a:xfrm>
          <a:prstGeom prst="straightConnector1">
            <a:avLst/>
          </a:prstGeom>
          <a:ln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مربع نص 144"/>
          <p:cNvSpPr txBox="1"/>
          <p:nvPr/>
        </p:nvSpPr>
        <p:spPr>
          <a:xfrm>
            <a:off x="5758803" y="2143116"/>
            <a:ext cx="1418978" cy="3385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1600" b="1" dirty="0" smtClean="0"/>
              <a:t>خطوة اللف الكبرى</a:t>
            </a:r>
            <a:endParaRPr lang="ar-EG" sz="1600" b="1" dirty="0"/>
          </a:p>
        </p:txBody>
      </p:sp>
      <p:sp>
        <p:nvSpPr>
          <p:cNvPr id="148" name="مربع نص 147"/>
          <p:cNvSpPr txBox="1"/>
          <p:nvPr/>
        </p:nvSpPr>
        <p:spPr>
          <a:xfrm>
            <a:off x="4972985" y="2643182"/>
            <a:ext cx="369011" cy="3385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1600" b="1" dirty="0" smtClean="0"/>
              <a:t>ش</a:t>
            </a:r>
            <a:endParaRPr lang="ar-EG" sz="1600" b="1" dirty="0"/>
          </a:p>
        </p:txBody>
      </p:sp>
      <p:sp>
        <p:nvSpPr>
          <p:cNvPr id="150" name="مربع نص 149"/>
          <p:cNvSpPr txBox="1"/>
          <p:nvPr/>
        </p:nvSpPr>
        <p:spPr>
          <a:xfrm>
            <a:off x="7616191" y="2661818"/>
            <a:ext cx="303288" cy="3385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1600" b="1" dirty="0" smtClean="0"/>
              <a:t>ج</a:t>
            </a:r>
            <a:endParaRPr lang="ar-EG" sz="1600" b="1" dirty="0"/>
          </a:p>
        </p:txBody>
      </p:sp>
      <p:sp>
        <p:nvSpPr>
          <p:cNvPr id="151" name="مربع نص 150"/>
          <p:cNvSpPr txBox="1"/>
          <p:nvPr/>
        </p:nvSpPr>
        <p:spPr>
          <a:xfrm>
            <a:off x="7286644" y="5286388"/>
            <a:ext cx="527709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EG" sz="1400" b="1" dirty="0" smtClean="0"/>
              <a:t>نهاية </a:t>
            </a:r>
          </a:p>
        </p:txBody>
      </p:sp>
      <p:sp>
        <p:nvSpPr>
          <p:cNvPr id="152" name="مربع نص 151"/>
          <p:cNvSpPr txBox="1"/>
          <p:nvPr/>
        </p:nvSpPr>
        <p:spPr>
          <a:xfrm>
            <a:off x="5000628" y="5214950"/>
            <a:ext cx="453971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1400" b="1" dirty="0" smtClean="0"/>
              <a:t>بداية</a:t>
            </a:r>
            <a:endParaRPr lang="ar-EG" sz="1400" b="1" dirty="0"/>
          </a:p>
        </p:txBody>
      </p:sp>
      <p:sp>
        <p:nvSpPr>
          <p:cNvPr id="169" name="مربع نص 168"/>
          <p:cNvSpPr txBox="1"/>
          <p:nvPr/>
        </p:nvSpPr>
        <p:spPr>
          <a:xfrm>
            <a:off x="2103733" y="5643578"/>
            <a:ext cx="82266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smtClean="0"/>
              <a:t>مجموعه</a:t>
            </a:r>
            <a:endParaRPr lang="ar-EG" b="1" dirty="0"/>
          </a:p>
        </p:txBody>
      </p:sp>
      <p:sp>
        <p:nvSpPr>
          <p:cNvPr id="170" name="مربع نص 169"/>
          <p:cNvSpPr txBox="1"/>
          <p:nvPr/>
        </p:nvSpPr>
        <p:spPr>
          <a:xfrm>
            <a:off x="6175699" y="5572140"/>
            <a:ext cx="82266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smtClean="0"/>
              <a:t>مجموعة</a:t>
            </a:r>
            <a:endParaRPr lang="ar-EG" b="1" dirty="0"/>
          </a:p>
        </p:txBody>
      </p:sp>
      <p:sp>
        <p:nvSpPr>
          <p:cNvPr id="173" name="قوس كبير أيسر 172"/>
          <p:cNvSpPr/>
          <p:nvPr/>
        </p:nvSpPr>
        <p:spPr>
          <a:xfrm rot="16200000">
            <a:off x="4143372" y="3571876"/>
            <a:ext cx="785818" cy="4929222"/>
          </a:xfrm>
          <a:prstGeom prst="lef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4" name="مربع نص 173"/>
          <p:cNvSpPr txBox="1"/>
          <p:nvPr/>
        </p:nvSpPr>
        <p:spPr>
          <a:xfrm>
            <a:off x="3929058" y="6345816"/>
            <a:ext cx="99258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smtClean="0"/>
              <a:t>لف متداخل</a:t>
            </a:r>
            <a:endParaRPr lang="ar-EG" b="1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800" decel="100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900" decel="100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9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800" decel="100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800" decel="10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800" decel="10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00" decel="10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800" decel="100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800" decel="100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800" decel="100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800" decel="100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800" decel="100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800" decel="100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800" decel="100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800" decel="100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800" decel="100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0" dur="800" decel="100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800" decel="100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800" decel="100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900" decel="100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900" decel="100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1" dur="800" decel="100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800" decel="100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800" decel="100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800" decel="100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1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900" decel="100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 animBg="1"/>
      <p:bldP spid="146" grpId="0" animBg="1"/>
      <p:bldP spid="79" grpId="0" animBg="1"/>
      <p:bldP spid="76" grpId="0" animBg="1"/>
      <p:bldP spid="55" grpId="0" animBg="1"/>
      <p:bldP spid="56" grpId="0" animBg="1"/>
      <p:bldP spid="59" grpId="0" animBg="1"/>
      <p:bldP spid="60" grpId="0" animBg="1"/>
      <p:bldP spid="61" grpId="0" animBg="1"/>
      <p:bldP spid="64" grpId="0"/>
      <p:bldP spid="67" grpId="0" animBg="1"/>
      <p:bldP spid="68" grpId="0" animBg="1"/>
      <p:bldP spid="69" grpId="0" animBg="1"/>
      <p:bldP spid="70" grpId="0" animBg="1"/>
      <p:bldP spid="73" grpId="0"/>
      <p:bldP spid="77" grpId="0"/>
      <p:bldP spid="80" grpId="0"/>
      <p:bldP spid="82" grpId="0"/>
      <p:bldP spid="83" grpId="0"/>
      <p:bldP spid="105" grpId="0"/>
      <p:bldP spid="125" grpId="0"/>
      <p:bldP spid="145" grpId="0"/>
      <p:bldP spid="148" grpId="0"/>
      <p:bldP spid="150" grpId="0"/>
      <p:bldP spid="151" grpId="0"/>
      <p:bldP spid="152" grpId="0"/>
      <p:bldP spid="169" grpId="0"/>
      <p:bldP spid="170" grpId="0"/>
      <p:bldP spid="173" grpId="0" animBg="1"/>
      <p:bldP spid="1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571472" y="642918"/>
            <a:ext cx="7929618" cy="550072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" name="مربع نص 2"/>
          <p:cNvSpPr txBox="1"/>
          <p:nvPr/>
        </p:nvSpPr>
        <p:spPr>
          <a:xfrm>
            <a:off x="1357290" y="2862860"/>
            <a:ext cx="6286544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EG" sz="5400" b="1" dirty="0" smtClean="0"/>
              <a:t>  كيفية حساب خطوات اللف</a:t>
            </a:r>
            <a:endParaRPr lang="ar-EG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مستطيل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" name="مستطيل مستدير الزوايا 28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4" name="مربع نص 3"/>
          <p:cNvSpPr txBox="1"/>
          <p:nvPr/>
        </p:nvSpPr>
        <p:spPr>
          <a:xfrm>
            <a:off x="5664777" y="928670"/>
            <a:ext cx="3193503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ar-EG" sz="3200" dirty="0" smtClean="0"/>
              <a:t>1- خطوة اللف القطبية </a:t>
            </a:r>
            <a:endParaRPr lang="ar-EG" sz="32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2262516" y="928670"/>
            <a:ext cx="3381054" cy="584775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rtlCol="1">
            <a:spAutoFit/>
          </a:bodyPr>
          <a:lstStyle/>
          <a:p>
            <a:r>
              <a:rPr lang="ar-EG" sz="3200" dirty="0" smtClean="0"/>
              <a:t>( عدد المجارى / قطب )</a:t>
            </a:r>
            <a:endParaRPr lang="ar-EG" sz="32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7189135" y="2058407"/>
            <a:ext cx="42511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=</a:t>
            </a:r>
            <a:endParaRPr lang="ar-EG" sz="3200" dirty="0"/>
          </a:p>
        </p:txBody>
      </p:sp>
      <p:cxnSp>
        <p:nvCxnSpPr>
          <p:cNvPr id="8" name="رابط مستقيم 7"/>
          <p:cNvCxnSpPr/>
          <p:nvPr/>
        </p:nvCxnSpPr>
        <p:spPr>
          <a:xfrm rot="10800000" flipV="1">
            <a:off x="4071934" y="2350794"/>
            <a:ext cx="2974325" cy="66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مربع نص 8"/>
          <p:cNvSpPr txBox="1"/>
          <p:nvPr/>
        </p:nvSpPr>
        <p:spPr>
          <a:xfrm>
            <a:off x="4604153" y="1785926"/>
            <a:ext cx="1896673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عدد المجارى</a:t>
            </a:r>
            <a:endParaRPr lang="ar-EG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4665067" y="2344159"/>
            <a:ext cx="1835759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عدد </a:t>
            </a:r>
            <a:r>
              <a:rPr lang="ar-EG" sz="3200" dirty="0" err="1" smtClean="0"/>
              <a:t>الاقطاب</a:t>
            </a:r>
            <a:endParaRPr lang="ar-EG" sz="32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3361065" y="2071678"/>
            <a:ext cx="42511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=</a:t>
            </a:r>
            <a:endParaRPr lang="ar-EG" sz="32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1571604" y="1986969"/>
            <a:ext cx="104585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dirty="0" smtClean="0"/>
              <a:t>مجرى</a:t>
            </a:r>
            <a:endParaRPr lang="ar-EG" sz="32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3295539" y="3429000"/>
            <a:ext cx="556274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ar-EG" sz="3200" dirty="0" smtClean="0"/>
              <a:t>2- عدد المجارى لكل وجه تحت كل قطب</a:t>
            </a:r>
            <a:endParaRPr lang="ar-EG" sz="320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8004535" y="4643446"/>
            <a:ext cx="42511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=</a:t>
            </a:r>
            <a:endParaRPr lang="ar-EG" sz="3200" dirty="0"/>
          </a:p>
        </p:txBody>
      </p:sp>
      <p:cxnSp>
        <p:nvCxnSpPr>
          <p:cNvPr id="16" name="رابط مستقيم 15"/>
          <p:cNvCxnSpPr/>
          <p:nvPr/>
        </p:nvCxnSpPr>
        <p:spPr>
          <a:xfrm rot="10800000">
            <a:off x="3643306" y="4929198"/>
            <a:ext cx="42148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مربع نص 16"/>
          <p:cNvSpPr txBox="1"/>
          <p:nvPr/>
        </p:nvSpPr>
        <p:spPr>
          <a:xfrm>
            <a:off x="4818467" y="4286256"/>
            <a:ext cx="1896673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عدد المجارى</a:t>
            </a:r>
            <a:endParaRPr lang="ar-EG" sz="3200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6138502" y="5000636"/>
            <a:ext cx="1648208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عدد </a:t>
            </a:r>
            <a:r>
              <a:rPr lang="ar-EG" sz="3200" dirty="0" err="1" smtClean="0"/>
              <a:t>الاوجه</a:t>
            </a:r>
            <a:endParaRPr lang="ar-EG" sz="3200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5688937" y="5072074"/>
            <a:ext cx="42511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×</a:t>
            </a:r>
            <a:endParaRPr lang="ar-EG" sz="3200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3857620" y="5072074"/>
            <a:ext cx="1835759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عدد </a:t>
            </a:r>
            <a:r>
              <a:rPr lang="ar-EG" sz="3200" dirty="0" err="1" smtClean="0"/>
              <a:t>الاقطاب</a:t>
            </a:r>
            <a:endParaRPr lang="ar-EG" sz="3200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3075313" y="4643446"/>
            <a:ext cx="42511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=</a:t>
            </a:r>
            <a:endParaRPr lang="ar-EG" sz="3200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1759807" y="4572008"/>
            <a:ext cx="1026243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مجرى</a:t>
            </a:r>
            <a:endParaRPr lang="ar-EG" sz="3200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1571604" y="4643446"/>
            <a:ext cx="298480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/</a:t>
            </a:r>
            <a:endParaRPr lang="ar-EG" sz="3200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908546" y="4572008"/>
            <a:ext cx="73449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وجه</a:t>
            </a:r>
            <a:endParaRPr lang="ar-EG" sz="3200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714348" y="4630175"/>
            <a:ext cx="298480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/</a:t>
            </a:r>
            <a:endParaRPr lang="ar-EG" sz="3200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0" y="4572008"/>
            <a:ext cx="827471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قطب</a:t>
            </a:r>
            <a:endParaRPr lang="ar-EG" sz="32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9" grpId="0"/>
      <p:bldP spid="10" grpId="0"/>
      <p:bldP spid="11" grpId="0"/>
      <p:bldP spid="12" grpId="0"/>
      <p:bldP spid="13" grpId="0" animBg="1"/>
      <p:bldP spid="14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7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214282" y="285728"/>
            <a:ext cx="8715436" cy="635798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" name="مربع نص 1"/>
          <p:cNvSpPr txBox="1"/>
          <p:nvPr/>
        </p:nvSpPr>
        <p:spPr>
          <a:xfrm>
            <a:off x="3585058" y="701085"/>
            <a:ext cx="4844596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ar-EG" sz="3200" dirty="0" smtClean="0"/>
              <a:t>3- الزاوية بين كل مجرتين متتاليتين</a:t>
            </a:r>
            <a:endParaRPr lang="ar-EG" sz="3200" dirty="0"/>
          </a:p>
        </p:txBody>
      </p:sp>
      <p:sp>
        <p:nvSpPr>
          <p:cNvPr id="3" name="مربع نص 2"/>
          <p:cNvSpPr txBox="1"/>
          <p:nvPr/>
        </p:nvSpPr>
        <p:spPr>
          <a:xfrm>
            <a:off x="1543748" y="701085"/>
            <a:ext cx="2028120" cy="584775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rtlCol="1">
            <a:spAutoFit/>
          </a:bodyPr>
          <a:lstStyle/>
          <a:p>
            <a:r>
              <a:rPr lang="ar-EG" sz="3200" dirty="0" smtClean="0"/>
              <a:t>زاوية المجرى</a:t>
            </a:r>
            <a:endParaRPr lang="ar-EG" sz="32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7215206" y="1902260"/>
            <a:ext cx="42511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=</a:t>
            </a:r>
            <a:endParaRPr lang="ar-EG" sz="3200" dirty="0"/>
          </a:p>
        </p:txBody>
      </p:sp>
      <p:cxnSp>
        <p:nvCxnSpPr>
          <p:cNvPr id="6" name="رابط مستقيم 5"/>
          <p:cNvCxnSpPr/>
          <p:nvPr/>
        </p:nvCxnSpPr>
        <p:spPr>
          <a:xfrm rot="10800000" flipV="1">
            <a:off x="4357686" y="2202870"/>
            <a:ext cx="2643206" cy="116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6"/>
          <p:cNvSpPr txBox="1"/>
          <p:nvPr/>
        </p:nvSpPr>
        <p:spPr>
          <a:xfrm>
            <a:off x="5143504" y="1629779"/>
            <a:ext cx="947695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 180</a:t>
            </a:r>
            <a:endParaRPr lang="ar-EG" sz="32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4637334" y="2330888"/>
            <a:ext cx="2077813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الخطوة القطبية</a:t>
            </a:r>
            <a:endParaRPr lang="ar-EG" sz="32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3503941" y="1915531"/>
            <a:ext cx="42511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=</a:t>
            </a:r>
            <a:endParaRPr lang="ar-EG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1000100" y="1915531"/>
            <a:ext cx="1875835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درجه كهربية</a:t>
            </a:r>
            <a:endParaRPr lang="ar-EG" sz="32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3929058" y="3630043"/>
            <a:ext cx="4482317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ar-EG" sz="3200" dirty="0" smtClean="0"/>
              <a:t>4- عدد المجارى بين كل وجهين </a:t>
            </a:r>
            <a:endParaRPr lang="ar-EG" sz="32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7290155" y="4831218"/>
            <a:ext cx="42511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=</a:t>
            </a:r>
            <a:endParaRPr lang="ar-EG" sz="3200" dirty="0"/>
          </a:p>
        </p:txBody>
      </p:sp>
      <p:cxnSp>
        <p:nvCxnSpPr>
          <p:cNvPr id="14" name="رابط مستقيم 13"/>
          <p:cNvCxnSpPr/>
          <p:nvPr/>
        </p:nvCxnSpPr>
        <p:spPr>
          <a:xfrm rot="10800000">
            <a:off x="4714876" y="5130241"/>
            <a:ext cx="242889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مربع نص 14"/>
          <p:cNvSpPr txBox="1"/>
          <p:nvPr/>
        </p:nvSpPr>
        <p:spPr>
          <a:xfrm>
            <a:off x="5452629" y="4558737"/>
            <a:ext cx="833883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120</a:t>
            </a:r>
            <a:endParaRPr lang="ar-EG" sz="3200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4901334" y="5201679"/>
            <a:ext cx="2028120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زاوية المجرى</a:t>
            </a:r>
            <a:endParaRPr lang="ar-EG" sz="3200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4000496" y="4844489"/>
            <a:ext cx="42511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=</a:t>
            </a:r>
            <a:endParaRPr lang="ar-EG" sz="3200" dirty="0"/>
          </a:p>
        </p:txBody>
      </p:sp>
      <p:sp>
        <p:nvSpPr>
          <p:cNvPr id="18" name="مستطيل 17"/>
          <p:cNvSpPr/>
          <p:nvPr/>
        </p:nvSpPr>
        <p:spPr>
          <a:xfrm>
            <a:off x="2214546" y="4773051"/>
            <a:ext cx="10262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dirty="0" smtClean="0"/>
              <a:t>مجرى</a:t>
            </a:r>
            <a:endParaRPr lang="ar-EG" sz="3200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7" grpId="0"/>
      <p:bldP spid="8" grpId="0"/>
      <p:bldP spid="9" grpId="0"/>
      <p:bldP spid="10" grpId="0"/>
      <p:bldP spid="11" grpId="0" animBg="1"/>
      <p:bldP spid="12" grpId="0"/>
      <p:bldP spid="15" grpId="0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مستطيل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" name="مربع نص 1"/>
          <p:cNvSpPr txBox="1"/>
          <p:nvPr/>
        </p:nvSpPr>
        <p:spPr>
          <a:xfrm>
            <a:off x="3826884" y="500042"/>
            <a:ext cx="4358886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ar-EG" sz="3200" dirty="0" smtClean="0"/>
              <a:t>5- تحديد بدايات الأوجه الثلاثة :</a:t>
            </a:r>
            <a:endParaRPr lang="ar-EG" sz="32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4429124" y="1486903"/>
            <a:ext cx="4289956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ar-EG" sz="3200" dirty="0" smtClean="0"/>
              <a:t>أ – نفرض </a:t>
            </a:r>
            <a:r>
              <a:rPr lang="ar-EG" sz="3200" dirty="0" err="1" smtClean="0"/>
              <a:t>ان</a:t>
            </a:r>
            <a:r>
              <a:rPr lang="ar-EG" sz="3200" dirty="0" smtClean="0"/>
              <a:t> بداية الوجه </a:t>
            </a:r>
            <a:r>
              <a:rPr lang="ar-EG" sz="3200" dirty="0" err="1" smtClean="0"/>
              <a:t>الاول</a:t>
            </a:r>
            <a:endParaRPr lang="ar-EG" sz="32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1428728" y="3929066"/>
            <a:ext cx="6944529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ar-EG" sz="3200" dirty="0" smtClean="0"/>
              <a:t>= بداية الوجه </a:t>
            </a:r>
            <a:r>
              <a:rPr lang="ar-EG" sz="3200" dirty="0" err="1" smtClean="0"/>
              <a:t>الاول</a:t>
            </a:r>
            <a:r>
              <a:rPr lang="ar-EG" sz="3200" dirty="0" smtClean="0"/>
              <a:t> + عدد المجارى بين كل وجهين</a:t>
            </a:r>
            <a:endParaRPr lang="ar-EG" sz="3200" dirty="0"/>
          </a:p>
        </p:txBody>
      </p:sp>
      <p:sp>
        <p:nvSpPr>
          <p:cNvPr id="9" name="مستطيل 8"/>
          <p:cNvSpPr/>
          <p:nvPr/>
        </p:nvSpPr>
        <p:spPr>
          <a:xfrm>
            <a:off x="2500298" y="2428868"/>
            <a:ext cx="2670924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EG" sz="3200" dirty="0" err="1" smtClean="0"/>
              <a:t>فى</a:t>
            </a:r>
            <a:r>
              <a:rPr lang="ar-EG" sz="3200" dirty="0" smtClean="0"/>
              <a:t> المجرى رقم  1</a:t>
            </a:r>
            <a:endParaRPr lang="ar-EG" sz="3200" dirty="0"/>
          </a:p>
        </p:txBody>
      </p:sp>
      <p:sp>
        <p:nvSpPr>
          <p:cNvPr id="10" name="مستطيل 9"/>
          <p:cNvSpPr/>
          <p:nvPr/>
        </p:nvSpPr>
        <p:spPr>
          <a:xfrm>
            <a:off x="5525108" y="3000372"/>
            <a:ext cx="3190297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r-EG" sz="3200" dirty="0" smtClean="0"/>
              <a:t>ب - بداية الوجه </a:t>
            </a:r>
            <a:r>
              <a:rPr lang="ar-EG" sz="3200" dirty="0" err="1" smtClean="0"/>
              <a:t>الثانى</a:t>
            </a:r>
            <a:r>
              <a:rPr lang="ar-EG" sz="3200" dirty="0" smtClean="0"/>
              <a:t> </a:t>
            </a:r>
            <a:endParaRPr lang="ar-EG" sz="32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5390455" y="5072074"/>
            <a:ext cx="3324949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ar-EG" sz="3200" dirty="0" smtClean="0"/>
              <a:t>ج – بداية الوجه الثالث </a:t>
            </a:r>
            <a:endParaRPr lang="ar-EG" sz="2800" dirty="0"/>
          </a:p>
        </p:txBody>
      </p:sp>
      <p:sp>
        <p:nvSpPr>
          <p:cNvPr id="12" name="مستطيل 11"/>
          <p:cNvSpPr/>
          <p:nvPr/>
        </p:nvSpPr>
        <p:spPr>
          <a:xfrm>
            <a:off x="1399258" y="5987497"/>
            <a:ext cx="695895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EG" sz="3200" dirty="0" smtClean="0"/>
              <a:t>= بداية الوجه </a:t>
            </a:r>
            <a:r>
              <a:rPr lang="ar-EG" sz="3200" dirty="0" err="1" smtClean="0"/>
              <a:t>الثانى</a:t>
            </a:r>
            <a:r>
              <a:rPr lang="ar-EG" sz="3200" dirty="0" smtClean="0"/>
              <a:t> + عدد المجارى بين كل وجهين</a:t>
            </a:r>
            <a:endParaRPr lang="ar-EG" sz="3200" dirty="0"/>
          </a:p>
        </p:txBody>
      </p:sp>
      <p:sp>
        <p:nvSpPr>
          <p:cNvPr id="16" name="سهم إلى اليسار والأعلى 15"/>
          <p:cNvSpPr/>
          <p:nvPr/>
        </p:nvSpPr>
        <p:spPr>
          <a:xfrm rot="5400000" flipH="1">
            <a:off x="3607587" y="1607331"/>
            <a:ext cx="857256" cy="785818"/>
          </a:xfrm>
          <a:prstGeom prst="left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" name="سهم إلى اليسار والأعلى 16"/>
          <p:cNvSpPr/>
          <p:nvPr/>
        </p:nvSpPr>
        <p:spPr>
          <a:xfrm rot="5400000" flipH="1">
            <a:off x="4679157" y="3107529"/>
            <a:ext cx="857256" cy="785818"/>
          </a:xfrm>
          <a:prstGeom prst="left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" name="سهم إلى اليسار والأعلى 17"/>
          <p:cNvSpPr/>
          <p:nvPr/>
        </p:nvSpPr>
        <p:spPr>
          <a:xfrm rot="5400000" flipH="1">
            <a:off x="4536281" y="5179231"/>
            <a:ext cx="857256" cy="785818"/>
          </a:xfrm>
          <a:prstGeom prst="left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مستطيل 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2" name="مستطيل مستدير الزوايا 31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" name="وسيلة شرح مع سهم إلى الأسفل 4"/>
          <p:cNvSpPr/>
          <p:nvPr/>
        </p:nvSpPr>
        <p:spPr>
          <a:xfrm>
            <a:off x="2214546" y="714356"/>
            <a:ext cx="4500594" cy="2143140"/>
          </a:xfrm>
          <a:prstGeom prst="down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" name="شكل بيضاوي 1"/>
          <p:cNvSpPr/>
          <p:nvPr/>
        </p:nvSpPr>
        <p:spPr>
          <a:xfrm>
            <a:off x="7286644" y="285728"/>
            <a:ext cx="1285884" cy="128588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" name="مربع نص 2"/>
          <p:cNvSpPr txBox="1"/>
          <p:nvPr/>
        </p:nvSpPr>
        <p:spPr>
          <a:xfrm>
            <a:off x="7358082" y="642918"/>
            <a:ext cx="122020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err="1" smtClean="0"/>
              <a:t>ملحوظه</a:t>
            </a:r>
            <a:endParaRPr lang="ar-EG" sz="32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2951715" y="1142984"/>
            <a:ext cx="3120483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EG" sz="3200" dirty="0" err="1" smtClean="0"/>
              <a:t>فى</a:t>
            </a:r>
            <a:r>
              <a:rPr lang="ar-EG" sz="3200" dirty="0" smtClean="0"/>
              <a:t> حالة اللف المتداخل</a:t>
            </a:r>
            <a:endParaRPr lang="ar-EG" sz="32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5572132" y="3272853"/>
            <a:ext cx="3357586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EG" sz="3200" dirty="0" smtClean="0"/>
              <a:t>- خطوة اللف الصغرى </a:t>
            </a:r>
            <a:endParaRPr lang="ar-EG" sz="32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5045995" y="3286124"/>
            <a:ext cx="42511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=</a:t>
            </a:r>
            <a:endParaRPr lang="ar-EG" sz="3200" dirty="0"/>
          </a:p>
        </p:txBody>
      </p:sp>
      <p:cxnSp>
        <p:nvCxnSpPr>
          <p:cNvPr id="9" name="رابط مستقيم 8"/>
          <p:cNvCxnSpPr/>
          <p:nvPr/>
        </p:nvCxnSpPr>
        <p:spPr>
          <a:xfrm rot="10800000">
            <a:off x="1214414" y="3571876"/>
            <a:ext cx="37862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9"/>
          <p:cNvSpPr txBox="1"/>
          <p:nvPr/>
        </p:nvSpPr>
        <p:spPr>
          <a:xfrm>
            <a:off x="3143240" y="3000372"/>
            <a:ext cx="1896673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عدد المجارى</a:t>
            </a:r>
            <a:endParaRPr lang="ar-EG" sz="32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2786050" y="3058539"/>
            <a:ext cx="42511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×</a:t>
            </a:r>
            <a:endParaRPr lang="ar-EG" sz="32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2242102" y="3058539"/>
            <a:ext cx="401072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2</a:t>
            </a:r>
            <a:endParaRPr lang="ar-EG" sz="320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3423858" y="3571876"/>
            <a:ext cx="1648208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عدد </a:t>
            </a:r>
            <a:r>
              <a:rPr lang="ar-EG" sz="3200" dirty="0" err="1" smtClean="0"/>
              <a:t>الاوجه</a:t>
            </a:r>
            <a:endParaRPr lang="ar-EG" sz="32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1236043" y="3630043"/>
            <a:ext cx="1835759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عدد </a:t>
            </a:r>
            <a:r>
              <a:rPr lang="ar-EG" sz="3200" dirty="0" err="1" smtClean="0"/>
              <a:t>الاقطاب</a:t>
            </a:r>
            <a:endParaRPr lang="ar-EG" sz="3200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3003875" y="3630043"/>
            <a:ext cx="42511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×</a:t>
            </a:r>
            <a:endParaRPr lang="ar-EG" sz="3200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714348" y="3272853"/>
            <a:ext cx="42511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+</a:t>
            </a:r>
            <a:endParaRPr lang="ar-EG" sz="3200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456152" y="3286124"/>
            <a:ext cx="401072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1</a:t>
            </a:r>
            <a:endParaRPr lang="ar-EG" sz="3200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5603166" y="4487299"/>
            <a:ext cx="3326552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ar-EG" sz="3200" dirty="0" smtClean="0"/>
              <a:t>- خطوة اللف </a:t>
            </a:r>
            <a:r>
              <a:rPr lang="ar-EG" sz="3200" dirty="0" err="1" smtClean="0"/>
              <a:t>المتوسطه</a:t>
            </a:r>
            <a:endParaRPr lang="ar-EG" sz="3200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4974557" y="4487299"/>
            <a:ext cx="42511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=</a:t>
            </a:r>
            <a:endParaRPr lang="ar-EG" sz="3200" dirty="0"/>
          </a:p>
        </p:txBody>
      </p:sp>
      <p:sp>
        <p:nvSpPr>
          <p:cNvPr id="23" name="مستطيل 22"/>
          <p:cNvSpPr/>
          <p:nvPr/>
        </p:nvSpPr>
        <p:spPr>
          <a:xfrm>
            <a:off x="2004295" y="4487299"/>
            <a:ext cx="29963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dirty="0" smtClean="0"/>
              <a:t>خطوة اللف الصغرى </a:t>
            </a:r>
            <a:endParaRPr lang="ar-EG" sz="3200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1717991" y="4500570"/>
            <a:ext cx="42511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+</a:t>
            </a:r>
            <a:endParaRPr lang="ar-EG" sz="3200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1428728" y="4500570"/>
            <a:ext cx="401072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2</a:t>
            </a:r>
            <a:endParaRPr lang="ar-EG" sz="3200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5572132" y="5500702"/>
            <a:ext cx="3286148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EG" sz="3200" dirty="0" smtClean="0"/>
              <a:t>- خطوة اللف الكبرى</a:t>
            </a:r>
            <a:endParaRPr lang="ar-EG" sz="3200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4974557" y="5402722"/>
            <a:ext cx="42511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=</a:t>
            </a:r>
            <a:endParaRPr lang="ar-EG" sz="3200" dirty="0"/>
          </a:p>
        </p:txBody>
      </p:sp>
      <p:sp>
        <p:nvSpPr>
          <p:cNvPr id="28" name="مستطيل 27"/>
          <p:cNvSpPr/>
          <p:nvPr/>
        </p:nvSpPr>
        <p:spPr>
          <a:xfrm>
            <a:off x="1924146" y="5357826"/>
            <a:ext cx="30764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dirty="0" smtClean="0"/>
              <a:t>خطوة اللف </a:t>
            </a:r>
            <a:r>
              <a:rPr lang="ar-EG" sz="3200" dirty="0" err="1" smtClean="0"/>
              <a:t>المتوسطه</a:t>
            </a:r>
            <a:r>
              <a:rPr lang="ar-EG" sz="3200" dirty="0" smtClean="0"/>
              <a:t> </a:t>
            </a:r>
            <a:endParaRPr lang="ar-EG" sz="3200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1717991" y="5357826"/>
            <a:ext cx="42511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+</a:t>
            </a:r>
            <a:endParaRPr lang="ar-EG" sz="3200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1428728" y="5357826"/>
            <a:ext cx="401072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2</a:t>
            </a:r>
            <a:endParaRPr lang="ar-EG" sz="32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9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/>
      <p:bldP spid="4" grpId="0" animBg="1"/>
      <p:bldP spid="6" grpId="0" animBg="1"/>
      <p:bldP spid="7" grpId="0"/>
      <p:bldP spid="10" grpId="0"/>
      <p:bldP spid="11" grpId="0"/>
      <p:bldP spid="13" grpId="0"/>
      <p:bldP spid="14" grpId="0"/>
      <p:bldP spid="15" grpId="0"/>
      <p:bldP spid="16" grpId="0"/>
      <p:bldP spid="19" grpId="0"/>
      <p:bldP spid="20" grpId="0"/>
      <p:bldP spid="21" grpId="0" animBg="1"/>
      <p:bldP spid="22" grpId="0"/>
      <p:bldP spid="23" grpId="0"/>
      <p:bldP spid="24" grpId="0"/>
      <p:bldP spid="25" grpId="0"/>
      <p:bldP spid="26" grpId="0" animBg="1"/>
      <p:bldP spid="27" grpId="0"/>
      <p:bldP spid="28" grpId="0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714348" y="571480"/>
            <a:ext cx="7786742" cy="564360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dirty="0"/>
          </a:p>
        </p:txBody>
      </p:sp>
      <p:sp>
        <p:nvSpPr>
          <p:cNvPr id="4" name="مستطيل 3"/>
          <p:cNvSpPr/>
          <p:nvPr/>
        </p:nvSpPr>
        <p:spPr>
          <a:xfrm>
            <a:off x="1643042" y="2357430"/>
            <a:ext cx="5857916" cy="14287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" name="مربع نص 4"/>
          <p:cNvSpPr txBox="1"/>
          <p:nvPr/>
        </p:nvSpPr>
        <p:spPr>
          <a:xfrm>
            <a:off x="1821685" y="2500306"/>
            <a:ext cx="5464959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EG" sz="6000" dirty="0" smtClean="0"/>
              <a:t>كيفية رسم انفراد اللف</a:t>
            </a:r>
            <a:endParaRPr lang="ar-EG" sz="6000" dirty="0"/>
          </a:p>
        </p:txBody>
      </p:sp>
      <p:sp>
        <p:nvSpPr>
          <p:cNvPr id="6" name="شكل بيضاوي 5"/>
          <p:cNvSpPr/>
          <p:nvPr/>
        </p:nvSpPr>
        <p:spPr>
          <a:xfrm>
            <a:off x="2571736" y="4143380"/>
            <a:ext cx="3643338" cy="185738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7" name="مربع نص 6"/>
          <p:cNvSpPr txBox="1"/>
          <p:nvPr/>
        </p:nvSpPr>
        <p:spPr>
          <a:xfrm>
            <a:off x="3246388" y="4214818"/>
            <a:ext cx="1897115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600" b="1" dirty="0" smtClean="0"/>
              <a:t>   مثلا </a:t>
            </a:r>
          </a:p>
          <a:p>
            <a:r>
              <a:rPr lang="ar-EG" sz="3600" b="1" dirty="0" smtClean="0"/>
              <a:t>12 مجرى </a:t>
            </a:r>
          </a:p>
          <a:p>
            <a:r>
              <a:rPr lang="ar-EG" sz="3600" b="1" dirty="0" smtClean="0"/>
              <a:t>4 قطب</a:t>
            </a:r>
            <a:endParaRPr lang="ar-EG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6" grpId="1" animBg="1"/>
      <p:bldP spid="7" grpId="0"/>
      <p:bldP spid="7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مستطيل 10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08" name="مستطيل مستدير الزوايا 107"/>
          <p:cNvSpPr/>
          <p:nvPr/>
        </p:nvSpPr>
        <p:spPr>
          <a:xfrm>
            <a:off x="214282" y="214290"/>
            <a:ext cx="8643998" cy="642942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" name="مستطيل 1"/>
          <p:cNvSpPr/>
          <p:nvPr/>
        </p:nvSpPr>
        <p:spPr>
          <a:xfrm>
            <a:off x="1071538" y="4786322"/>
            <a:ext cx="7072362" cy="16430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" name="مستطيل 2"/>
          <p:cNvSpPr/>
          <p:nvPr/>
        </p:nvSpPr>
        <p:spPr>
          <a:xfrm>
            <a:off x="1071538" y="2143116"/>
            <a:ext cx="7072362" cy="16430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3357554" y="500042"/>
            <a:ext cx="2143140" cy="64294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" name="مربع نص 4"/>
          <p:cNvSpPr txBox="1"/>
          <p:nvPr/>
        </p:nvSpPr>
        <p:spPr>
          <a:xfrm>
            <a:off x="3402369" y="559338"/>
            <a:ext cx="199766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2400" b="1" dirty="0" smtClean="0">
                <a:solidFill>
                  <a:schemeClr val="bg1"/>
                </a:solidFill>
              </a:rPr>
              <a:t>رسم عدد المجارى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6072198" y="428604"/>
            <a:ext cx="642942" cy="71438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7" name="مربع نص 6"/>
          <p:cNvSpPr txBox="1"/>
          <p:nvPr/>
        </p:nvSpPr>
        <p:spPr>
          <a:xfrm>
            <a:off x="6174607" y="571480"/>
            <a:ext cx="54053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2400" b="1" dirty="0" err="1" smtClean="0"/>
              <a:t>اولا</a:t>
            </a:r>
            <a:endParaRPr lang="ar-EG" sz="2400" b="1" dirty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3428992" y="1357298"/>
            <a:ext cx="2143140" cy="5000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9" name="مربع نص 8"/>
          <p:cNvSpPr txBox="1"/>
          <p:nvPr/>
        </p:nvSpPr>
        <p:spPr>
          <a:xfrm>
            <a:off x="3382807" y="1385816"/>
            <a:ext cx="2117887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2000" b="1" dirty="0" err="1" smtClean="0"/>
              <a:t>فى</a:t>
            </a:r>
            <a:r>
              <a:rPr lang="ar-EG" sz="2000" b="1" dirty="0" smtClean="0"/>
              <a:t> حالة جانب بالمجرى</a:t>
            </a:r>
            <a:endParaRPr lang="ar-EG" sz="2000" b="1" dirty="0"/>
          </a:p>
        </p:txBody>
      </p:sp>
      <p:cxnSp>
        <p:nvCxnSpPr>
          <p:cNvPr id="10" name="رابط مستقيم 9"/>
          <p:cNvCxnSpPr/>
          <p:nvPr/>
        </p:nvCxnSpPr>
        <p:spPr>
          <a:xfrm>
            <a:off x="1438252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>
            <a:off x="3152764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>
            <a:off x="4867276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6581788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>
            <a:off x="2009756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>
            <a:off x="3724268" y="2318619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>
            <a:off x="5438780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7153292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>
            <a:off x="2581260" y="229048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>
            <a:off x="4295772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>
            <a:off x="7724796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>
            <a:off x="6010284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مربع نص 21"/>
          <p:cNvSpPr txBox="1"/>
          <p:nvPr/>
        </p:nvSpPr>
        <p:spPr>
          <a:xfrm>
            <a:off x="1867280" y="267196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2</a:t>
            </a:r>
            <a:endParaRPr lang="ar-EG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3010288" y="267196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4</a:t>
            </a:r>
            <a:endParaRPr lang="ar-EG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4153296" y="267196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6</a:t>
            </a:r>
            <a:endParaRPr lang="ar-EG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4724800" y="267196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7</a:t>
            </a:r>
            <a:endParaRPr lang="ar-EG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5296304" y="267196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8</a:t>
            </a:r>
            <a:endParaRPr lang="ar-EG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5867808" y="267196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9</a:t>
            </a:r>
            <a:endParaRPr lang="ar-EG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6367874" y="2671962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10</a:t>
            </a:r>
            <a:endParaRPr lang="ar-EG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6939378" y="2671962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11</a:t>
            </a:r>
            <a:endParaRPr lang="ar-EG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7510882" y="2671962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12</a:t>
            </a:r>
            <a:endParaRPr lang="ar-EG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1269918" y="2647678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</a:t>
            </a:r>
            <a:endParaRPr lang="ar-EG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2428860" y="2659820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3</a:t>
            </a:r>
            <a:endParaRPr lang="ar-EG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3571868" y="2647678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5</a:t>
            </a:r>
            <a:endParaRPr lang="ar-EG" dirty="0"/>
          </a:p>
        </p:txBody>
      </p:sp>
      <p:cxnSp>
        <p:nvCxnSpPr>
          <p:cNvPr id="34" name="رابط مستقيم 33"/>
          <p:cNvCxnSpPr/>
          <p:nvPr/>
        </p:nvCxnSpPr>
        <p:spPr>
          <a:xfrm>
            <a:off x="1428728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رابط مستقيم 34"/>
          <p:cNvCxnSpPr/>
          <p:nvPr/>
        </p:nvCxnSpPr>
        <p:spPr>
          <a:xfrm>
            <a:off x="3143240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مستقيم 35"/>
          <p:cNvCxnSpPr/>
          <p:nvPr/>
        </p:nvCxnSpPr>
        <p:spPr>
          <a:xfrm>
            <a:off x="4857752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مستقيم 36"/>
          <p:cNvCxnSpPr/>
          <p:nvPr/>
        </p:nvCxnSpPr>
        <p:spPr>
          <a:xfrm>
            <a:off x="6572264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مستقيم 37"/>
          <p:cNvCxnSpPr/>
          <p:nvPr/>
        </p:nvCxnSpPr>
        <p:spPr>
          <a:xfrm>
            <a:off x="2000232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مستقيم 38"/>
          <p:cNvCxnSpPr/>
          <p:nvPr/>
        </p:nvCxnSpPr>
        <p:spPr>
          <a:xfrm>
            <a:off x="3714744" y="3104437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رابط مستقيم 39"/>
          <p:cNvCxnSpPr/>
          <p:nvPr/>
        </p:nvCxnSpPr>
        <p:spPr>
          <a:xfrm>
            <a:off x="5429256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مستقيم 40"/>
          <p:cNvCxnSpPr/>
          <p:nvPr/>
        </p:nvCxnSpPr>
        <p:spPr>
          <a:xfrm>
            <a:off x="7143768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رابط مستقيم 41"/>
          <p:cNvCxnSpPr/>
          <p:nvPr/>
        </p:nvCxnSpPr>
        <p:spPr>
          <a:xfrm>
            <a:off x="2571736" y="3076306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رابط مستقيم 42"/>
          <p:cNvCxnSpPr/>
          <p:nvPr/>
        </p:nvCxnSpPr>
        <p:spPr>
          <a:xfrm>
            <a:off x="4286248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رابط مستقيم 43"/>
          <p:cNvCxnSpPr/>
          <p:nvPr/>
        </p:nvCxnSpPr>
        <p:spPr>
          <a:xfrm>
            <a:off x="7715272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رابط مستقيم 44"/>
          <p:cNvCxnSpPr/>
          <p:nvPr/>
        </p:nvCxnSpPr>
        <p:spPr>
          <a:xfrm>
            <a:off x="6000760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مستطيل مستدير الزوايا 45"/>
          <p:cNvSpPr/>
          <p:nvPr/>
        </p:nvSpPr>
        <p:spPr>
          <a:xfrm>
            <a:off x="3286116" y="4000504"/>
            <a:ext cx="2332201" cy="5000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47" name="مربع نص 46"/>
          <p:cNvSpPr txBox="1"/>
          <p:nvPr/>
        </p:nvSpPr>
        <p:spPr>
          <a:xfrm>
            <a:off x="3214678" y="4029022"/>
            <a:ext cx="233220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000" b="1" dirty="0" err="1" smtClean="0"/>
              <a:t>فى</a:t>
            </a:r>
            <a:r>
              <a:rPr lang="ar-EG" sz="2000" b="1" dirty="0" smtClean="0"/>
              <a:t> حالة جانبين بالمجرى</a:t>
            </a:r>
            <a:endParaRPr lang="ar-EG" sz="2000" b="1" dirty="0"/>
          </a:p>
        </p:txBody>
      </p:sp>
      <p:cxnSp>
        <p:nvCxnSpPr>
          <p:cNvPr id="48" name="رابط مستقيم 47"/>
          <p:cNvCxnSpPr/>
          <p:nvPr/>
        </p:nvCxnSpPr>
        <p:spPr>
          <a:xfrm>
            <a:off x="1652566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رابط مستقيم 48"/>
          <p:cNvCxnSpPr/>
          <p:nvPr/>
        </p:nvCxnSpPr>
        <p:spPr>
          <a:xfrm>
            <a:off x="2214546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رابط مستقيم 49"/>
          <p:cNvCxnSpPr/>
          <p:nvPr/>
        </p:nvCxnSpPr>
        <p:spPr>
          <a:xfrm>
            <a:off x="2786050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رابط مستقيم 50"/>
          <p:cNvCxnSpPr/>
          <p:nvPr/>
        </p:nvCxnSpPr>
        <p:spPr>
          <a:xfrm>
            <a:off x="3357554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رابط مستقيم 51"/>
          <p:cNvCxnSpPr/>
          <p:nvPr/>
        </p:nvCxnSpPr>
        <p:spPr>
          <a:xfrm>
            <a:off x="4500562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رابط مستقيم 52"/>
          <p:cNvCxnSpPr/>
          <p:nvPr/>
        </p:nvCxnSpPr>
        <p:spPr>
          <a:xfrm>
            <a:off x="5072066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رابط مستقيم 53"/>
          <p:cNvCxnSpPr/>
          <p:nvPr/>
        </p:nvCxnSpPr>
        <p:spPr>
          <a:xfrm>
            <a:off x="5643570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>
            <a:off x="6215074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رابط مستقيم 55"/>
          <p:cNvCxnSpPr/>
          <p:nvPr/>
        </p:nvCxnSpPr>
        <p:spPr>
          <a:xfrm>
            <a:off x="6786578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رابط مستقيم 56"/>
          <p:cNvCxnSpPr/>
          <p:nvPr/>
        </p:nvCxnSpPr>
        <p:spPr>
          <a:xfrm>
            <a:off x="7358082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رابط مستقيم 57"/>
          <p:cNvCxnSpPr/>
          <p:nvPr/>
        </p:nvCxnSpPr>
        <p:spPr>
          <a:xfrm>
            <a:off x="7929586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>
            <a:off x="1438252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رابط مستقيم 59"/>
          <p:cNvCxnSpPr/>
          <p:nvPr/>
        </p:nvCxnSpPr>
        <p:spPr>
          <a:xfrm>
            <a:off x="3152764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>
            <a:off x="4867276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رابط مستقيم 61"/>
          <p:cNvCxnSpPr/>
          <p:nvPr/>
        </p:nvCxnSpPr>
        <p:spPr>
          <a:xfrm>
            <a:off x="6581788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رابط مستقيم 62"/>
          <p:cNvCxnSpPr/>
          <p:nvPr/>
        </p:nvCxnSpPr>
        <p:spPr>
          <a:xfrm>
            <a:off x="2009756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رابط مستقيم 63"/>
          <p:cNvCxnSpPr/>
          <p:nvPr/>
        </p:nvCxnSpPr>
        <p:spPr>
          <a:xfrm>
            <a:off x="3929058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رابط مستقيم 64"/>
          <p:cNvCxnSpPr/>
          <p:nvPr/>
        </p:nvCxnSpPr>
        <p:spPr>
          <a:xfrm>
            <a:off x="3724268" y="4924700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رابط مستقيم 65"/>
          <p:cNvCxnSpPr/>
          <p:nvPr/>
        </p:nvCxnSpPr>
        <p:spPr>
          <a:xfrm>
            <a:off x="5438780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رابط مستقيم 66"/>
          <p:cNvCxnSpPr/>
          <p:nvPr/>
        </p:nvCxnSpPr>
        <p:spPr>
          <a:xfrm>
            <a:off x="7153292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رابط مستقيم 67"/>
          <p:cNvCxnSpPr/>
          <p:nvPr/>
        </p:nvCxnSpPr>
        <p:spPr>
          <a:xfrm>
            <a:off x="2581260" y="4896569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رابط مستقيم 68"/>
          <p:cNvCxnSpPr/>
          <p:nvPr/>
        </p:nvCxnSpPr>
        <p:spPr>
          <a:xfrm>
            <a:off x="4295772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رابط مستقيم 69"/>
          <p:cNvCxnSpPr/>
          <p:nvPr/>
        </p:nvCxnSpPr>
        <p:spPr>
          <a:xfrm>
            <a:off x="7724796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رابط مستقيم 70"/>
          <p:cNvCxnSpPr/>
          <p:nvPr/>
        </p:nvCxnSpPr>
        <p:spPr>
          <a:xfrm>
            <a:off x="6010284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مربع نص 71"/>
          <p:cNvSpPr txBox="1"/>
          <p:nvPr/>
        </p:nvSpPr>
        <p:spPr>
          <a:xfrm>
            <a:off x="1938718" y="5349481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2</a:t>
            </a:r>
            <a:endParaRPr lang="ar-EG" dirty="0"/>
          </a:p>
        </p:txBody>
      </p:sp>
      <p:sp>
        <p:nvSpPr>
          <p:cNvPr id="73" name="مربع نص 72"/>
          <p:cNvSpPr txBox="1"/>
          <p:nvPr/>
        </p:nvSpPr>
        <p:spPr>
          <a:xfrm>
            <a:off x="3081726" y="5349481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4</a:t>
            </a:r>
            <a:endParaRPr lang="ar-EG" dirty="0"/>
          </a:p>
        </p:txBody>
      </p:sp>
      <p:sp>
        <p:nvSpPr>
          <p:cNvPr id="74" name="مربع نص 73"/>
          <p:cNvSpPr txBox="1"/>
          <p:nvPr/>
        </p:nvSpPr>
        <p:spPr>
          <a:xfrm>
            <a:off x="4224734" y="5349481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6</a:t>
            </a:r>
            <a:endParaRPr lang="ar-EG" dirty="0"/>
          </a:p>
        </p:txBody>
      </p:sp>
      <p:sp>
        <p:nvSpPr>
          <p:cNvPr id="75" name="مربع نص 74"/>
          <p:cNvSpPr txBox="1"/>
          <p:nvPr/>
        </p:nvSpPr>
        <p:spPr>
          <a:xfrm>
            <a:off x="4796238" y="5349481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7</a:t>
            </a:r>
            <a:endParaRPr lang="ar-EG" dirty="0"/>
          </a:p>
        </p:txBody>
      </p:sp>
      <p:sp>
        <p:nvSpPr>
          <p:cNvPr id="76" name="مربع نص 75"/>
          <p:cNvSpPr txBox="1"/>
          <p:nvPr/>
        </p:nvSpPr>
        <p:spPr>
          <a:xfrm>
            <a:off x="5367742" y="5349481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8</a:t>
            </a:r>
            <a:endParaRPr lang="ar-EG" dirty="0"/>
          </a:p>
        </p:txBody>
      </p:sp>
      <p:sp>
        <p:nvSpPr>
          <p:cNvPr id="77" name="مربع نص 76"/>
          <p:cNvSpPr txBox="1"/>
          <p:nvPr/>
        </p:nvSpPr>
        <p:spPr>
          <a:xfrm>
            <a:off x="5939246" y="5349481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9</a:t>
            </a:r>
            <a:endParaRPr lang="ar-EG" dirty="0"/>
          </a:p>
        </p:txBody>
      </p:sp>
      <p:sp>
        <p:nvSpPr>
          <p:cNvPr id="78" name="مربع نص 77"/>
          <p:cNvSpPr txBox="1"/>
          <p:nvPr/>
        </p:nvSpPr>
        <p:spPr>
          <a:xfrm>
            <a:off x="6439312" y="5349481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10</a:t>
            </a:r>
            <a:endParaRPr lang="ar-EG" dirty="0"/>
          </a:p>
        </p:txBody>
      </p:sp>
      <p:sp>
        <p:nvSpPr>
          <p:cNvPr id="79" name="مربع نص 78"/>
          <p:cNvSpPr txBox="1"/>
          <p:nvPr/>
        </p:nvSpPr>
        <p:spPr>
          <a:xfrm>
            <a:off x="7010816" y="5349481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11</a:t>
            </a:r>
            <a:endParaRPr lang="ar-EG" dirty="0"/>
          </a:p>
        </p:txBody>
      </p:sp>
      <p:sp>
        <p:nvSpPr>
          <p:cNvPr id="80" name="مربع نص 79"/>
          <p:cNvSpPr txBox="1"/>
          <p:nvPr/>
        </p:nvSpPr>
        <p:spPr>
          <a:xfrm>
            <a:off x="7582320" y="5349481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12</a:t>
            </a:r>
            <a:endParaRPr lang="ar-EG" dirty="0"/>
          </a:p>
        </p:txBody>
      </p:sp>
      <p:sp>
        <p:nvSpPr>
          <p:cNvPr id="81" name="مربع نص 80"/>
          <p:cNvSpPr txBox="1"/>
          <p:nvPr/>
        </p:nvSpPr>
        <p:spPr>
          <a:xfrm>
            <a:off x="1285852" y="5325197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</a:t>
            </a:r>
            <a:endParaRPr lang="ar-EG" dirty="0"/>
          </a:p>
        </p:txBody>
      </p:sp>
      <p:sp>
        <p:nvSpPr>
          <p:cNvPr id="82" name="مربع نص 81"/>
          <p:cNvSpPr txBox="1"/>
          <p:nvPr/>
        </p:nvSpPr>
        <p:spPr>
          <a:xfrm>
            <a:off x="2500298" y="5337339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3</a:t>
            </a:r>
            <a:endParaRPr lang="ar-EG" dirty="0"/>
          </a:p>
        </p:txBody>
      </p:sp>
      <p:sp>
        <p:nvSpPr>
          <p:cNvPr id="83" name="مربع نص 82"/>
          <p:cNvSpPr txBox="1"/>
          <p:nvPr/>
        </p:nvSpPr>
        <p:spPr>
          <a:xfrm>
            <a:off x="3643306" y="5325197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5</a:t>
            </a:r>
            <a:endParaRPr lang="ar-EG" dirty="0"/>
          </a:p>
        </p:txBody>
      </p:sp>
      <p:cxnSp>
        <p:nvCxnSpPr>
          <p:cNvPr id="84" name="رابط مستقيم 83"/>
          <p:cNvCxnSpPr/>
          <p:nvPr/>
        </p:nvCxnSpPr>
        <p:spPr>
          <a:xfrm>
            <a:off x="1652566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رابط مستقيم 84"/>
          <p:cNvCxnSpPr/>
          <p:nvPr/>
        </p:nvCxnSpPr>
        <p:spPr>
          <a:xfrm>
            <a:off x="2214546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رابط مستقيم 85"/>
          <p:cNvCxnSpPr/>
          <p:nvPr/>
        </p:nvCxnSpPr>
        <p:spPr>
          <a:xfrm>
            <a:off x="2786050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رابط مستقيم 86"/>
          <p:cNvCxnSpPr/>
          <p:nvPr/>
        </p:nvCxnSpPr>
        <p:spPr>
          <a:xfrm>
            <a:off x="3357554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رابط مستقيم 87"/>
          <p:cNvCxnSpPr/>
          <p:nvPr/>
        </p:nvCxnSpPr>
        <p:spPr>
          <a:xfrm>
            <a:off x="4500562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رابط مستقيم 88"/>
          <p:cNvCxnSpPr/>
          <p:nvPr/>
        </p:nvCxnSpPr>
        <p:spPr>
          <a:xfrm>
            <a:off x="5072066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رابط مستقيم 89"/>
          <p:cNvCxnSpPr/>
          <p:nvPr/>
        </p:nvCxnSpPr>
        <p:spPr>
          <a:xfrm>
            <a:off x="5643570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رابط مستقيم 90"/>
          <p:cNvCxnSpPr/>
          <p:nvPr/>
        </p:nvCxnSpPr>
        <p:spPr>
          <a:xfrm>
            <a:off x="6215074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رابط مستقيم 91"/>
          <p:cNvCxnSpPr/>
          <p:nvPr/>
        </p:nvCxnSpPr>
        <p:spPr>
          <a:xfrm>
            <a:off x="6786578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رابط مستقيم 92"/>
          <p:cNvCxnSpPr/>
          <p:nvPr/>
        </p:nvCxnSpPr>
        <p:spPr>
          <a:xfrm>
            <a:off x="7358082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رابط مستقيم 93"/>
          <p:cNvCxnSpPr/>
          <p:nvPr/>
        </p:nvCxnSpPr>
        <p:spPr>
          <a:xfrm>
            <a:off x="7929586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رابط مستقيم 94"/>
          <p:cNvCxnSpPr/>
          <p:nvPr/>
        </p:nvCxnSpPr>
        <p:spPr>
          <a:xfrm>
            <a:off x="1438252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رابط مستقيم 95"/>
          <p:cNvCxnSpPr/>
          <p:nvPr/>
        </p:nvCxnSpPr>
        <p:spPr>
          <a:xfrm>
            <a:off x="3152764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رابط مستقيم 96"/>
          <p:cNvCxnSpPr/>
          <p:nvPr/>
        </p:nvCxnSpPr>
        <p:spPr>
          <a:xfrm>
            <a:off x="4867276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رابط مستقيم 97"/>
          <p:cNvCxnSpPr/>
          <p:nvPr/>
        </p:nvCxnSpPr>
        <p:spPr>
          <a:xfrm>
            <a:off x="6581788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رابط مستقيم 98"/>
          <p:cNvCxnSpPr/>
          <p:nvPr/>
        </p:nvCxnSpPr>
        <p:spPr>
          <a:xfrm>
            <a:off x="2009756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رابط مستقيم 99"/>
          <p:cNvCxnSpPr/>
          <p:nvPr/>
        </p:nvCxnSpPr>
        <p:spPr>
          <a:xfrm>
            <a:off x="3929058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رابط مستقيم 100"/>
          <p:cNvCxnSpPr/>
          <p:nvPr/>
        </p:nvCxnSpPr>
        <p:spPr>
          <a:xfrm>
            <a:off x="3724268" y="5640204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رابط مستقيم 101"/>
          <p:cNvCxnSpPr/>
          <p:nvPr/>
        </p:nvCxnSpPr>
        <p:spPr>
          <a:xfrm>
            <a:off x="5438780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رابط مستقيم 102"/>
          <p:cNvCxnSpPr/>
          <p:nvPr/>
        </p:nvCxnSpPr>
        <p:spPr>
          <a:xfrm>
            <a:off x="7153292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رابط مستقيم 103"/>
          <p:cNvCxnSpPr/>
          <p:nvPr/>
        </p:nvCxnSpPr>
        <p:spPr>
          <a:xfrm>
            <a:off x="2581260" y="5612073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رابط مستقيم 104"/>
          <p:cNvCxnSpPr/>
          <p:nvPr/>
        </p:nvCxnSpPr>
        <p:spPr>
          <a:xfrm>
            <a:off x="4295772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رابط مستقيم 105"/>
          <p:cNvCxnSpPr/>
          <p:nvPr/>
        </p:nvCxnSpPr>
        <p:spPr>
          <a:xfrm>
            <a:off x="7724796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رابط مستقيم 106"/>
          <p:cNvCxnSpPr/>
          <p:nvPr/>
        </p:nvCxnSpPr>
        <p:spPr>
          <a:xfrm>
            <a:off x="6010284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8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0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7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7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7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9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9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9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0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0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0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2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3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3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5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5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5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7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7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/>
      <p:bldP spid="5" grpId="1"/>
      <p:bldP spid="6" grpId="0" animBg="1"/>
      <p:bldP spid="6" grpId="1" animBg="1"/>
      <p:bldP spid="7" grpId="0"/>
      <p:bldP spid="7" grpId="1"/>
      <p:bldP spid="8" grpId="0" animBg="1"/>
      <p:bldP spid="8" grpId="1" animBg="1"/>
      <p:bldP spid="9" grpId="0"/>
      <p:bldP spid="9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46" grpId="0" animBg="1"/>
      <p:bldP spid="46" grpId="1" animBg="1"/>
      <p:bldP spid="47" grpId="0"/>
      <p:bldP spid="47" grpId="1"/>
      <p:bldP spid="72" grpId="0"/>
      <p:bldP spid="72" grpId="1"/>
      <p:bldP spid="73" grpId="0"/>
      <p:bldP spid="73" grpId="1"/>
      <p:bldP spid="74" grpId="0"/>
      <p:bldP spid="74" grpId="1"/>
      <p:bldP spid="75" grpId="0"/>
      <p:bldP spid="75" grpId="1"/>
      <p:bldP spid="76" grpId="0"/>
      <p:bldP spid="76" grpId="1"/>
      <p:bldP spid="77" grpId="0"/>
      <p:bldP spid="77" grpId="1"/>
      <p:bldP spid="78" grpId="0"/>
      <p:bldP spid="78" grpId="1"/>
      <p:bldP spid="79" grpId="0"/>
      <p:bldP spid="79" grpId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مستطيل 1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16" name="مستطيل مستدير الزوايا 115"/>
          <p:cNvSpPr/>
          <p:nvPr/>
        </p:nvSpPr>
        <p:spPr>
          <a:xfrm>
            <a:off x="285720" y="214290"/>
            <a:ext cx="8501122" cy="635798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" name="مستطيل 1"/>
          <p:cNvSpPr/>
          <p:nvPr/>
        </p:nvSpPr>
        <p:spPr>
          <a:xfrm>
            <a:off x="1071538" y="4786322"/>
            <a:ext cx="7072362" cy="16430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" name="مستطيل 2"/>
          <p:cNvSpPr/>
          <p:nvPr/>
        </p:nvSpPr>
        <p:spPr>
          <a:xfrm>
            <a:off x="1285852" y="5286388"/>
            <a:ext cx="1643074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4" name="مستطيل 3"/>
          <p:cNvSpPr/>
          <p:nvPr/>
        </p:nvSpPr>
        <p:spPr>
          <a:xfrm>
            <a:off x="3000364" y="5286388"/>
            <a:ext cx="1643074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" name="مستطيل 4"/>
          <p:cNvSpPr/>
          <p:nvPr/>
        </p:nvSpPr>
        <p:spPr>
          <a:xfrm>
            <a:off x="4714876" y="5286388"/>
            <a:ext cx="1643074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6" name="مستطيل 5"/>
          <p:cNvSpPr/>
          <p:nvPr/>
        </p:nvSpPr>
        <p:spPr>
          <a:xfrm>
            <a:off x="6429388" y="5286388"/>
            <a:ext cx="1643074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7" name="مستطيل 6"/>
          <p:cNvSpPr/>
          <p:nvPr/>
        </p:nvSpPr>
        <p:spPr>
          <a:xfrm>
            <a:off x="1071538" y="2143116"/>
            <a:ext cx="7072362" cy="16430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" name="مستطيل 7"/>
          <p:cNvSpPr/>
          <p:nvPr/>
        </p:nvSpPr>
        <p:spPr>
          <a:xfrm>
            <a:off x="6357950" y="2643182"/>
            <a:ext cx="1643074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9" name="مستطيل 8"/>
          <p:cNvSpPr/>
          <p:nvPr/>
        </p:nvSpPr>
        <p:spPr>
          <a:xfrm>
            <a:off x="4643438" y="2643182"/>
            <a:ext cx="1643074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0" name="مستطيل 9"/>
          <p:cNvSpPr/>
          <p:nvPr/>
        </p:nvSpPr>
        <p:spPr>
          <a:xfrm>
            <a:off x="2928926" y="2643182"/>
            <a:ext cx="1643074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1" name="مستطيل 10"/>
          <p:cNvSpPr/>
          <p:nvPr/>
        </p:nvSpPr>
        <p:spPr>
          <a:xfrm>
            <a:off x="1214414" y="2643182"/>
            <a:ext cx="1643074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3071799" y="500042"/>
            <a:ext cx="2714644" cy="64294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3" name="مربع نص 12"/>
          <p:cNvSpPr txBox="1"/>
          <p:nvPr/>
        </p:nvSpPr>
        <p:spPr>
          <a:xfrm>
            <a:off x="3103024" y="559338"/>
            <a:ext cx="258275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2400" dirty="0" smtClean="0">
                <a:solidFill>
                  <a:schemeClr val="bg1"/>
                </a:solidFill>
              </a:rPr>
              <a:t>( عدد المجارى / قطب )</a:t>
            </a:r>
            <a:endParaRPr lang="ar-EG" sz="2400" dirty="0">
              <a:solidFill>
                <a:schemeClr val="bg1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6357947" y="428604"/>
            <a:ext cx="642942" cy="71438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5" name="مربع نص 14"/>
          <p:cNvSpPr txBox="1"/>
          <p:nvPr/>
        </p:nvSpPr>
        <p:spPr>
          <a:xfrm>
            <a:off x="6399445" y="571480"/>
            <a:ext cx="60144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2400" b="1" dirty="0" smtClean="0"/>
              <a:t>ثانيا</a:t>
            </a:r>
            <a:endParaRPr lang="ar-EG" sz="2400" b="1" dirty="0"/>
          </a:p>
        </p:txBody>
      </p:sp>
      <p:cxnSp>
        <p:nvCxnSpPr>
          <p:cNvPr id="16" name="رابط مستقيم 15"/>
          <p:cNvCxnSpPr/>
          <p:nvPr/>
        </p:nvCxnSpPr>
        <p:spPr>
          <a:xfrm>
            <a:off x="1438252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3152764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>
            <a:off x="4867276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>
            <a:off x="6581788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>
            <a:off x="2009756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>
            <a:off x="3724268" y="2318619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>
            <a:off x="5438780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>
            <a:off x="7153292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>
            <a:off x="2581260" y="229048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>
            <a:off x="4295772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>
            <a:off x="7724796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>
            <a:off x="6010284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مربع نص 27"/>
          <p:cNvSpPr txBox="1"/>
          <p:nvPr/>
        </p:nvSpPr>
        <p:spPr>
          <a:xfrm>
            <a:off x="1867280" y="267196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2</a:t>
            </a:r>
            <a:endParaRPr lang="ar-EG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3010288" y="267196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4</a:t>
            </a:r>
            <a:endParaRPr lang="ar-EG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4153296" y="267196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6</a:t>
            </a:r>
            <a:endParaRPr lang="ar-EG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4724800" y="267196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7</a:t>
            </a:r>
            <a:endParaRPr lang="ar-EG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5296304" y="267196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8</a:t>
            </a:r>
            <a:endParaRPr lang="ar-EG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5867808" y="267196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9</a:t>
            </a:r>
            <a:endParaRPr lang="ar-EG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6367874" y="2671962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10</a:t>
            </a:r>
            <a:endParaRPr lang="ar-EG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6939378" y="2671962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11</a:t>
            </a:r>
            <a:endParaRPr lang="ar-EG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7510882" y="2671962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12</a:t>
            </a:r>
            <a:endParaRPr lang="ar-EG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1269918" y="2647678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</a:t>
            </a:r>
            <a:endParaRPr lang="ar-EG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2428860" y="2659820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3</a:t>
            </a:r>
            <a:endParaRPr lang="ar-EG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3571868" y="2647678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5</a:t>
            </a:r>
            <a:endParaRPr lang="ar-EG" dirty="0"/>
          </a:p>
        </p:txBody>
      </p:sp>
      <p:cxnSp>
        <p:nvCxnSpPr>
          <p:cNvPr id="40" name="رابط مستقيم 39"/>
          <p:cNvCxnSpPr/>
          <p:nvPr/>
        </p:nvCxnSpPr>
        <p:spPr>
          <a:xfrm>
            <a:off x="1428728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مستقيم 40"/>
          <p:cNvCxnSpPr/>
          <p:nvPr/>
        </p:nvCxnSpPr>
        <p:spPr>
          <a:xfrm>
            <a:off x="3143240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رابط مستقيم 41"/>
          <p:cNvCxnSpPr/>
          <p:nvPr/>
        </p:nvCxnSpPr>
        <p:spPr>
          <a:xfrm>
            <a:off x="4857752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رابط مستقيم 42"/>
          <p:cNvCxnSpPr/>
          <p:nvPr/>
        </p:nvCxnSpPr>
        <p:spPr>
          <a:xfrm>
            <a:off x="6572264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رابط مستقيم 43"/>
          <p:cNvCxnSpPr/>
          <p:nvPr/>
        </p:nvCxnSpPr>
        <p:spPr>
          <a:xfrm>
            <a:off x="2000232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رابط مستقيم 44"/>
          <p:cNvCxnSpPr/>
          <p:nvPr/>
        </p:nvCxnSpPr>
        <p:spPr>
          <a:xfrm>
            <a:off x="3714744" y="3104437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رابط مستقيم 45"/>
          <p:cNvCxnSpPr/>
          <p:nvPr/>
        </p:nvCxnSpPr>
        <p:spPr>
          <a:xfrm>
            <a:off x="5429256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رابط مستقيم 46"/>
          <p:cNvCxnSpPr/>
          <p:nvPr/>
        </p:nvCxnSpPr>
        <p:spPr>
          <a:xfrm>
            <a:off x="7143768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رابط مستقيم 47"/>
          <p:cNvCxnSpPr/>
          <p:nvPr/>
        </p:nvCxnSpPr>
        <p:spPr>
          <a:xfrm>
            <a:off x="2571736" y="3076306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رابط مستقيم 48"/>
          <p:cNvCxnSpPr/>
          <p:nvPr/>
        </p:nvCxnSpPr>
        <p:spPr>
          <a:xfrm>
            <a:off x="4286248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رابط مستقيم 49"/>
          <p:cNvCxnSpPr/>
          <p:nvPr/>
        </p:nvCxnSpPr>
        <p:spPr>
          <a:xfrm>
            <a:off x="7715272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رابط مستقيم 50"/>
          <p:cNvCxnSpPr/>
          <p:nvPr/>
        </p:nvCxnSpPr>
        <p:spPr>
          <a:xfrm>
            <a:off x="6000760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مستطيل مستدير الزوايا 51"/>
          <p:cNvSpPr/>
          <p:nvPr/>
        </p:nvSpPr>
        <p:spPr>
          <a:xfrm>
            <a:off x="3428992" y="1357298"/>
            <a:ext cx="2143140" cy="5000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3" name="مربع نص 52"/>
          <p:cNvSpPr txBox="1"/>
          <p:nvPr/>
        </p:nvSpPr>
        <p:spPr>
          <a:xfrm>
            <a:off x="3382807" y="1385816"/>
            <a:ext cx="2117887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2000" b="1" dirty="0" err="1" smtClean="0"/>
              <a:t>فى</a:t>
            </a:r>
            <a:r>
              <a:rPr lang="ar-EG" sz="2000" b="1" dirty="0" smtClean="0"/>
              <a:t> حالة جانب بالمجرى</a:t>
            </a:r>
            <a:endParaRPr lang="ar-EG" sz="2000" b="1" dirty="0"/>
          </a:p>
        </p:txBody>
      </p:sp>
      <p:sp>
        <p:nvSpPr>
          <p:cNvPr id="54" name="مستطيل مستدير الزوايا 53"/>
          <p:cNvSpPr/>
          <p:nvPr/>
        </p:nvSpPr>
        <p:spPr>
          <a:xfrm>
            <a:off x="3357554" y="3929066"/>
            <a:ext cx="2260763" cy="5000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5" name="مربع نص 54"/>
          <p:cNvSpPr txBox="1"/>
          <p:nvPr/>
        </p:nvSpPr>
        <p:spPr>
          <a:xfrm>
            <a:off x="3196078" y="3957584"/>
            <a:ext cx="235080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000" b="1" dirty="0" err="1" smtClean="0"/>
              <a:t>فى</a:t>
            </a:r>
            <a:r>
              <a:rPr lang="ar-EG" sz="2000" b="1" dirty="0" smtClean="0"/>
              <a:t> حالة جانبين بالمجرى</a:t>
            </a:r>
            <a:endParaRPr lang="ar-EG" sz="2000" b="1" dirty="0"/>
          </a:p>
        </p:txBody>
      </p:sp>
      <p:cxnSp>
        <p:nvCxnSpPr>
          <p:cNvPr id="56" name="رابط مستقيم 55"/>
          <p:cNvCxnSpPr/>
          <p:nvPr/>
        </p:nvCxnSpPr>
        <p:spPr>
          <a:xfrm>
            <a:off x="1652566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رابط مستقيم 56"/>
          <p:cNvCxnSpPr/>
          <p:nvPr/>
        </p:nvCxnSpPr>
        <p:spPr>
          <a:xfrm>
            <a:off x="2214546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رابط مستقيم 57"/>
          <p:cNvCxnSpPr/>
          <p:nvPr/>
        </p:nvCxnSpPr>
        <p:spPr>
          <a:xfrm>
            <a:off x="2786050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>
            <a:off x="3357554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رابط مستقيم 59"/>
          <p:cNvCxnSpPr/>
          <p:nvPr/>
        </p:nvCxnSpPr>
        <p:spPr>
          <a:xfrm>
            <a:off x="4500562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>
            <a:off x="5072066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رابط مستقيم 61"/>
          <p:cNvCxnSpPr/>
          <p:nvPr/>
        </p:nvCxnSpPr>
        <p:spPr>
          <a:xfrm>
            <a:off x="5643570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رابط مستقيم 62"/>
          <p:cNvCxnSpPr/>
          <p:nvPr/>
        </p:nvCxnSpPr>
        <p:spPr>
          <a:xfrm>
            <a:off x="6215074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رابط مستقيم 63"/>
          <p:cNvCxnSpPr/>
          <p:nvPr/>
        </p:nvCxnSpPr>
        <p:spPr>
          <a:xfrm>
            <a:off x="6786578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رابط مستقيم 64"/>
          <p:cNvCxnSpPr/>
          <p:nvPr/>
        </p:nvCxnSpPr>
        <p:spPr>
          <a:xfrm>
            <a:off x="7358082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رابط مستقيم 65"/>
          <p:cNvCxnSpPr/>
          <p:nvPr/>
        </p:nvCxnSpPr>
        <p:spPr>
          <a:xfrm>
            <a:off x="7929586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رابط مستقيم 66"/>
          <p:cNvCxnSpPr/>
          <p:nvPr/>
        </p:nvCxnSpPr>
        <p:spPr>
          <a:xfrm>
            <a:off x="1438252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رابط مستقيم 67"/>
          <p:cNvCxnSpPr/>
          <p:nvPr/>
        </p:nvCxnSpPr>
        <p:spPr>
          <a:xfrm>
            <a:off x="3152764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رابط مستقيم 68"/>
          <p:cNvCxnSpPr/>
          <p:nvPr/>
        </p:nvCxnSpPr>
        <p:spPr>
          <a:xfrm>
            <a:off x="4867276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رابط مستقيم 69"/>
          <p:cNvCxnSpPr/>
          <p:nvPr/>
        </p:nvCxnSpPr>
        <p:spPr>
          <a:xfrm>
            <a:off x="6581788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رابط مستقيم 70"/>
          <p:cNvCxnSpPr/>
          <p:nvPr/>
        </p:nvCxnSpPr>
        <p:spPr>
          <a:xfrm>
            <a:off x="2009756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رابط مستقيم 71"/>
          <p:cNvCxnSpPr/>
          <p:nvPr/>
        </p:nvCxnSpPr>
        <p:spPr>
          <a:xfrm>
            <a:off x="3929058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رابط مستقيم 72"/>
          <p:cNvCxnSpPr/>
          <p:nvPr/>
        </p:nvCxnSpPr>
        <p:spPr>
          <a:xfrm>
            <a:off x="3724268" y="4924700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رابط مستقيم 73"/>
          <p:cNvCxnSpPr/>
          <p:nvPr/>
        </p:nvCxnSpPr>
        <p:spPr>
          <a:xfrm>
            <a:off x="5438780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رابط مستقيم 74"/>
          <p:cNvCxnSpPr/>
          <p:nvPr/>
        </p:nvCxnSpPr>
        <p:spPr>
          <a:xfrm>
            <a:off x="7153292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رابط مستقيم 75"/>
          <p:cNvCxnSpPr/>
          <p:nvPr/>
        </p:nvCxnSpPr>
        <p:spPr>
          <a:xfrm>
            <a:off x="2581260" y="4896569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رابط مستقيم 76"/>
          <p:cNvCxnSpPr/>
          <p:nvPr/>
        </p:nvCxnSpPr>
        <p:spPr>
          <a:xfrm>
            <a:off x="4295772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رابط مستقيم 77"/>
          <p:cNvCxnSpPr/>
          <p:nvPr/>
        </p:nvCxnSpPr>
        <p:spPr>
          <a:xfrm>
            <a:off x="7724796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رابط مستقيم 78"/>
          <p:cNvCxnSpPr/>
          <p:nvPr/>
        </p:nvCxnSpPr>
        <p:spPr>
          <a:xfrm>
            <a:off x="6010284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رابط مستقيم 79"/>
          <p:cNvCxnSpPr/>
          <p:nvPr/>
        </p:nvCxnSpPr>
        <p:spPr>
          <a:xfrm>
            <a:off x="1652566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رابط مستقيم 80"/>
          <p:cNvCxnSpPr/>
          <p:nvPr/>
        </p:nvCxnSpPr>
        <p:spPr>
          <a:xfrm>
            <a:off x="2214546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رابط مستقيم 81"/>
          <p:cNvCxnSpPr/>
          <p:nvPr/>
        </p:nvCxnSpPr>
        <p:spPr>
          <a:xfrm>
            <a:off x="2786050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رابط مستقيم 82"/>
          <p:cNvCxnSpPr/>
          <p:nvPr/>
        </p:nvCxnSpPr>
        <p:spPr>
          <a:xfrm>
            <a:off x="3357554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رابط مستقيم 83"/>
          <p:cNvCxnSpPr/>
          <p:nvPr/>
        </p:nvCxnSpPr>
        <p:spPr>
          <a:xfrm>
            <a:off x="4500562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رابط مستقيم 84"/>
          <p:cNvCxnSpPr/>
          <p:nvPr/>
        </p:nvCxnSpPr>
        <p:spPr>
          <a:xfrm>
            <a:off x="5072066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رابط مستقيم 85"/>
          <p:cNvCxnSpPr/>
          <p:nvPr/>
        </p:nvCxnSpPr>
        <p:spPr>
          <a:xfrm>
            <a:off x="5643570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رابط مستقيم 86"/>
          <p:cNvCxnSpPr/>
          <p:nvPr/>
        </p:nvCxnSpPr>
        <p:spPr>
          <a:xfrm>
            <a:off x="6215074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رابط مستقيم 87"/>
          <p:cNvCxnSpPr/>
          <p:nvPr/>
        </p:nvCxnSpPr>
        <p:spPr>
          <a:xfrm>
            <a:off x="6786578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رابط مستقيم 88"/>
          <p:cNvCxnSpPr/>
          <p:nvPr/>
        </p:nvCxnSpPr>
        <p:spPr>
          <a:xfrm>
            <a:off x="7358082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رابط مستقيم 89"/>
          <p:cNvCxnSpPr/>
          <p:nvPr/>
        </p:nvCxnSpPr>
        <p:spPr>
          <a:xfrm>
            <a:off x="7929586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رابط مستقيم 90"/>
          <p:cNvCxnSpPr/>
          <p:nvPr/>
        </p:nvCxnSpPr>
        <p:spPr>
          <a:xfrm>
            <a:off x="1438252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رابط مستقيم 91"/>
          <p:cNvCxnSpPr/>
          <p:nvPr/>
        </p:nvCxnSpPr>
        <p:spPr>
          <a:xfrm>
            <a:off x="3152764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رابط مستقيم 92"/>
          <p:cNvCxnSpPr/>
          <p:nvPr/>
        </p:nvCxnSpPr>
        <p:spPr>
          <a:xfrm>
            <a:off x="4867276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رابط مستقيم 93"/>
          <p:cNvCxnSpPr/>
          <p:nvPr/>
        </p:nvCxnSpPr>
        <p:spPr>
          <a:xfrm>
            <a:off x="6581788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رابط مستقيم 94"/>
          <p:cNvCxnSpPr/>
          <p:nvPr/>
        </p:nvCxnSpPr>
        <p:spPr>
          <a:xfrm>
            <a:off x="2009756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رابط مستقيم 95"/>
          <p:cNvCxnSpPr/>
          <p:nvPr/>
        </p:nvCxnSpPr>
        <p:spPr>
          <a:xfrm>
            <a:off x="3929058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رابط مستقيم 96"/>
          <p:cNvCxnSpPr/>
          <p:nvPr/>
        </p:nvCxnSpPr>
        <p:spPr>
          <a:xfrm>
            <a:off x="3724268" y="5640204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رابط مستقيم 97"/>
          <p:cNvCxnSpPr/>
          <p:nvPr/>
        </p:nvCxnSpPr>
        <p:spPr>
          <a:xfrm>
            <a:off x="5438780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رابط مستقيم 98"/>
          <p:cNvCxnSpPr/>
          <p:nvPr/>
        </p:nvCxnSpPr>
        <p:spPr>
          <a:xfrm>
            <a:off x="7153292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رابط مستقيم 99"/>
          <p:cNvCxnSpPr/>
          <p:nvPr/>
        </p:nvCxnSpPr>
        <p:spPr>
          <a:xfrm>
            <a:off x="2581260" y="5612073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رابط مستقيم 100"/>
          <p:cNvCxnSpPr/>
          <p:nvPr/>
        </p:nvCxnSpPr>
        <p:spPr>
          <a:xfrm>
            <a:off x="4295772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رابط مستقيم 101"/>
          <p:cNvCxnSpPr/>
          <p:nvPr/>
        </p:nvCxnSpPr>
        <p:spPr>
          <a:xfrm>
            <a:off x="7724796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رابط مستقيم 102"/>
          <p:cNvCxnSpPr/>
          <p:nvPr/>
        </p:nvCxnSpPr>
        <p:spPr>
          <a:xfrm>
            <a:off x="6010284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مربع نص 103"/>
          <p:cNvSpPr txBox="1"/>
          <p:nvPr/>
        </p:nvSpPr>
        <p:spPr>
          <a:xfrm>
            <a:off x="1938718" y="5349481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2</a:t>
            </a:r>
            <a:endParaRPr lang="ar-EG" dirty="0"/>
          </a:p>
        </p:txBody>
      </p:sp>
      <p:sp>
        <p:nvSpPr>
          <p:cNvPr id="105" name="مربع نص 104"/>
          <p:cNvSpPr txBox="1"/>
          <p:nvPr/>
        </p:nvSpPr>
        <p:spPr>
          <a:xfrm>
            <a:off x="3081726" y="5349481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4</a:t>
            </a:r>
            <a:endParaRPr lang="ar-EG" dirty="0"/>
          </a:p>
        </p:txBody>
      </p:sp>
      <p:sp>
        <p:nvSpPr>
          <p:cNvPr id="106" name="مربع نص 105"/>
          <p:cNvSpPr txBox="1"/>
          <p:nvPr/>
        </p:nvSpPr>
        <p:spPr>
          <a:xfrm>
            <a:off x="4224734" y="5349481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6</a:t>
            </a:r>
            <a:endParaRPr lang="ar-EG" dirty="0"/>
          </a:p>
        </p:txBody>
      </p:sp>
      <p:sp>
        <p:nvSpPr>
          <p:cNvPr id="107" name="مربع نص 106"/>
          <p:cNvSpPr txBox="1"/>
          <p:nvPr/>
        </p:nvSpPr>
        <p:spPr>
          <a:xfrm>
            <a:off x="4796238" y="5349481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7</a:t>
            </a:r>
            <a:endParaRPr lang="ar-EG" dirty="0"/>
          </a:p>
        </p:txBody>
      </p:sp>
      <p:sp>
        <p:nvSpPr>
          <p:cNvPr id="108" name="مربع نص 107"/>
          <p:cNvSpPr txBox="1"/>
          <p:nvPr/>
        </p:nvSpPr>
        <p:spPr>
          <a:xfrm>
            <a:off x="5367742" y="5349481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8</a:t>
            </a:r>
            <a:endParaRPr lang="ar-EG" dirty="0"/>
          </a:p>
        </p:txBody>
      </p:sp>
      <p:sp>
        <p:nvSpPr>
          <p:cNvPr id="109" name="مربع نص 108"/>
          <p:cNvSpPr txBox="1"/>
          <p:nvPr/>
        </p:nvSpPr>
        <p:spPr>
          <a:xfrm>
            <a:off x="5939246" y="5349481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9</a:t>
            </a:r>
            <a:endParaRPr lang="ar-EG" dirty="0"/>
          </a:p>
        </p:txBody>
      </p:sp>
      <p:sp>
        <p:nvSpPr>
          <p:cNvPr id="110" name="مربع نص 109"/>
          <p:cNvSpPr txBox="1"/>
          <p:nvPr/>
        </p:nvSpPr>
        <p:spPr>
          <a:xfrm>
            <a:off x="6439312" y="5349481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10</a:t>
            </a:r>
            <a:endParaRPr lang="ar-EG" dirty="0"/>
          </a:p>
        </p:txBody>
      </p:sp>
      <p:sp>
        <p:nvSpPr>
          <p:cNvPr id="111" name="مربع نص 110"/>
          <p:cNvSpPr txBox="1"/>
          <p:nvPr/>
        </p:nvSpPr>
        <p:spPr>
          <a:xfrm>
            <a:off x="7010816" y="5349481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11</a:t>
            </a:r>
            <a:endParaRPr lang="ar-EG" dirty="0"/>
          </a:p>
        </p:txBody>
      </p:sp>
      <p:sp>
        <p:nvSpPr>
          <p:cNvPr id="112" name="مربع نص 111"/>
          <p:cNvSpPr txBox="1"/>
          <p:nvPr/>
        </p:nvSpPr>
        <p:spPr>
          <a:xfrm>
            <a:off x="7582320" y="5349481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12</a:t>
            </a:r>
            <a:endParaRPr lang="ar-EG" dirty="0"/>
          </a:p>
        </p:txBody>
      </p:sp>
      <p:sp>
        <p:nvSpPr>
          <p:cNvPr id="113" name="مربع نص 112"/>
          <p:cNvSpPr txBox="1"/>
          <p:nvPr/>
        </p:nvSpPr>
        <p:spPr>
          <a:xfrm>
            <a:off x="1285852" y="5325197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</a:t>
            </a:r>
            <a:endParaRPr lang="ar-EG" dirty="0"/>
          </a:p>
        </p:txBody>
      </p:sp>
      <p:sp>
        <p:nvSpPr>
          <p:cNvPr id="114" name="مربع نص 113"/>
          <p:cNvSpPr txBox="1"/>
          <p:nvPr/>
        </p:nvSpPr>
        <p:spPr>
          <a:xfrm>
            <a:off x="2500298" y="5337339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3</a:t>
            </a:r>
            <a:endParaRPr lang="ar-EG" dirty="0"/>
          </a:p>
        </p:txBody>
      </p:sp>
      <p:sp>
        <p:nvSpPr>
          <p:cNvPr id="115" name="مربع نص 114"/>
          <p:cNvSpPr txBox="1"/>
          <p:nvPr/>
        </p:nvSpPr>
        <p:spPr>
          <a:xfrm>
            <a:off x="3643306" y="5325197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5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3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8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3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2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3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>
                      <p:stCondLst>
                        <p:cond delay="indefinite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9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5" fill="hold">
                      <p:stCondLst>
                        <p:cond delay="indefinite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9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5" fill="hold">
                      <p:stCondLst>
                        <p:cond delay="indefinite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9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5" fill="hold">
                      <p:stCondLst>
                        <p:cond delay="indefinite"/>
                      </p:stCondLst>
                      <p:childTnLst>
                        <p:par>
                          <p:cTn id="626" fill="hold">
                            <p:stCondLst>
                              <p:cond delay="0"/>
                            </p:stCondLst>
                            <p:childTnLst>
                              <p:par>
                                <p:cTn id="6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9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5" fill="hold">
                      <p:stCondLst>
                        <p:cond delay="indefinite"/>
                      </p:stCondLst>
                      <p:childTnLst>
                        <p:par>
                          <p:cTn id="636" fill="hold">
                            <p:stCondLst>
                              <p:cond delay="0"/>
                            </p:stCondLst>
                            <p:childTnLst>
                              <p:par>
                                <p:cTn id="6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4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2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6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0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6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0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1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4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5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8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9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2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3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7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1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4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5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8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9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2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3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6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7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0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1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4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5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8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9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2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3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6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7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0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1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4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5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8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9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2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3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6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7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0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1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4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5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8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9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2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3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6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7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0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1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4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5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8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9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2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3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6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7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0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1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4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5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8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9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2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3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6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7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1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5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8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9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2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3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6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7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0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1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4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5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8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9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2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3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6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7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0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1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4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5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8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9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2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3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6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7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0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1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4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5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8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9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2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3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6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7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0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1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4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5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8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9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2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3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6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7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0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1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/>
      <p:bldP spid="13" grpId="1"/>
      <p:bldP spid="14" grpId="0" animBg="1"/>
      <p:bldP spid="14" grpId="1" animBg="1"/>
      <p:bldP spid="15" grpId="0"/>
      <p:bldP spid="15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52" grpId="0" animBg="1"/>
      <p:bldP spid="52" grpId="1" animBg="1"/>
      <p:bldP spid="53" grpId="0"/>
      <p:bldP spid="53" grpId="1"/>
      <p:bldP spid="54" grpId="0" animBg="1"/>
      <p:bldP spid="54" grpId="1" animBg="1"/>
      <p:bldP spid="55" grpId="0"/>
      <p:bldP spid="55" grpId="1"/>
      <p:bldP spid="104" grpId="0"/>
      <p:bldP spid="104" grpId="1"/>
      <p:bldP spid="105" grpId="0"/>
      <p:bldP spid="105" grpId="1"/>
      <p:bldP spid="106" grpId="0"/>
      <p:bldP spid="106" grpId="1"/>
      <p:bldP spid="107" grpId="0"/>
      <p:bldP spid="107" grpId="1"/>
      <p:bldP spid="108" grpId="0"/>
      <p:bldP spid="108" grpId="1"/>
      <p:bldP spid="109" grpId="0"/>
      <p:bldP spid="109" grpId="1"/>
      <p:bldP spid="110" grpId="0"/>
      <p:bldP spid="110" grpId="1"/>
      <p:bldP spid="111" grpId="0"/>
      <p:bldP spid="111" grpId="1"/>
      <p:bldP spid="112" grpId="0"/>
      <p:bldP spid="112" grpId="1"/>
      <p:bldP spid="113" grpId="0"/>
      <p:bldP spid="113" grpId="1"/>
      <p:bldP spid="114" grpId="0"/>
      <p:bldP spid="114" grpId="1"/>
      <p:bldP spid="115" grpId="0"/>
      <p:bldP spid="115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مستطيل 18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8" name="مستطيل مستدير الزوايا 187"/>
          <p:cNvSpPr/>
          <p:nvPr/>
        </p:nvSpPr>
        <p:spPr>
          <a:xfrm>
            <a:off x="357158" y="285728"/>
            <a:ext cx="8429684" cy="635798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" name="مستطيل مستدير الزوايا 1"/>
          <p:cNvSpPr/>
          <p:nvPr/>
        </p:nvSpPr>
        <p:spPr>
          <a:xfrm>
            <a:off x="2071670" y="500042"/>
            <a:ext cx="3929087" cy="64294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" name="مربع نص 2"/>
          <p:cNvSpPr txBox="1"/>
          <p:nvPr/>
        </p:nvSpPr>
        <p:spPr>
          <a:xfrm>
            <a:off x="2033333" y="559338"/>
            <a:ext cx="386676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2400" dirty="0" smtClean="0">
                <a:solidFill>
                  <a:schemeClr val="bg1"/>
                </a:solidFill>
              </a:rPr>
              <a:t>عدد المجارى لكل وجه تحت كل قطب</a:t>
            </a:r>
            <a:endParaRPr lang="ar-EG" sz="2400" dirty="0">
              <a:solidFill>
                <a:schemeClr val="bg1"/>
              </a:solidFill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6572261" y="428604"/>
            <a:ext cx="642942" cy="71438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" name="مربع نص 4"/>
          <p:cNvSpPr txBox="1"/>
          <p:nvPr/>
        </p:nvSpPr>
        <p:spPr>
          <a:xfrm>
            <a:off x="6647425" y="571480"/>
            <a:ext cx="56778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2400" b="1" dirty="0" smtClean="0"/>
              <a:t>ثالثا</a:t>
            </a:r>
            <a:endParaRPr lang="ar-EG" sz="2400" b="1" dirty="0"/>
          </a:p>
        </p:txBody>
      </p:sp>
      <p:sp>
        <p:nvSpPr>
          <p:cNvPr id="6" name="مستطيل 5"/>
          <p:cNvSpPr/>
          <p:nvPr/>
        </p:nvSpPr>
        <p:spPr>
          <a:xfrm>
            <a:off x="1071538" y="4786322"/>
            <a:ext cx="7072362" cy="16430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7" name="مستطيل 6"/>
          <p:cNvSpPr/>
          <p:nvPr/>
        </p:nvSpPr>
        <p:spPr>
          <a:xfrm>
            <a:off x="1285852" y="5286388"/>
            <a:ext cx="1643074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" name="مستطيل 7"/>
          <p:cNvSpPr/>
          <p:nvPr/>
        </p:nvSpPr>
        <p:spPr>
          <a:xfrm>
            <a:off x="3000364" y="5286388"/>
            <a:ext cx="1643074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9" name="مستطيل 8"/>
          <p:cNvSpPr/>
          <p:nvPr/>
        </p:nvSpPr>
        <p:spPr>
          <a:xfrm>
            <a:off x="4714876" y="5286388"/>
            <a:ext cx="1643074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0" name="مستطيل 9"/>
          <p:cNvSpPr/>
          <p:nvPr/>
        </p:nvSpPr>
        <p:spPr>
          <a:xfrm>
            <a:off x="6429388" y="5286388"/>
            <a:ext cx="1643074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1" name="مستطيل 10"/>
          <p:cNvSpPr/>
          <p:nvPr/>
        </p:nvSpPr>
        <p:spPr>
          <a:xfrm>
            <a:off x="1071538" y="2143116"/>
            <a:ext cx="7072362" cy="16430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2" name="مستطيل 11"/>
          <p:cNvSpPr/>
          <p:nvPr/>
        </p:nvSpPr>
        <p:spPr>
          <a:xfrm>
            <a:off x="6357950" y="2643182"/>
            <a:ext cx="1643074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3" name="مستطيل 12"/>
          <p:cNvSpPr/>
          <p:nvPr/>
        </p:nvSpPr>
        <p:spPr>
          <a:xfrm>
            <a:off x="4643438" y="2643182"/>
            <a:ext cx="1643074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4" name="مستطيل 13"/>
          <p:cNvSpPr/>
          <p:nvPr/>
        </p:nvSpPr>
        <p:spPr>
          <a:xfrm>
            <a:off x="2928926" y="2643182"/>
            <a:ext cx="1643074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5" name="مستطيل 14"/>
          <p:cNvSpPr/>
          <p:nvPr/>
        </p:nvSpPr>
        <p:spPr>
          <a:xfrm>
            <a:off x="1214414" y="2643182"/>
            <a:ext cx="1643074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16" name="رابط مستقيم 15"/>
          <p:cNvCxnSpPr/>
          <p:nvPr/>
        </p:nvCxnSpPr>
        <p:spPr>
          <a:xfrm>
            <a:off x="1438252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3152764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>
            <a:off x="4867276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>
            <a:off x="6581788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>
            <a:off x="2009756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>
            <a:off x="3724268" y="2318619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>
            <a:off x="5438780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>
            <a:off x="7153292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>
            <a:off x="2581260" y="229048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>
            <a:off x="4295772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>
            <a:off x="7724796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>
            <a:off x="6010284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مربع نص 27"/>
          <p:cNvSpPr txBox="1"/>
          <p:nvPr/>
        </p:nvSpPr>
        <p:spPr>
          <a:xfrm>
            <a:off x="1867280" y="267196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2</a:t>
            </a:r>
            <a:endParaRPr lang="ar-EG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3010288" y="267196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4</a:t>
            </a:r>
            <a:endParaRPr lang="ar-EG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4153296" y="267196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6</a:t>
            </a:r>
            <a:endParaRPr lang="ar-EG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4724800" y="267196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7</a:t>
            </a:r>
            <a:endParaRPr lang="ar-EG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5296304" y="267196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8</a:t>
            </a:r>
            <a:endParaRPr lang="ar-EG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5867808" y="267196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9</a:t>
            </a:r>
            <a:endParaRPr lang="ar-EG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6367874" y="2671962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10</a:t>
            </a:r>
            <a:endParaRPr lang="ar-EG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6939378" y="2671962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11</a:t>
            </a:r>
            <a:endParaRPr lang="ar-EG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7510882" y="2671962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12</a:t>
            </a:r>
            <a:endParaRPr lang="ar-EG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1269918" y="2647678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</a:t>
            </a:r>
            <a:endParaRPr lang="ar-EG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2428860" y="2659820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3</a:t>
            </a:r>
            <a:endParaRPr lang="ar-EG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3571868" y="2647678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5</a:t>
            </a:r>
            <a:endParaRPr lang="ar-EG" dirty="0"/>
          </a:p>
        </p:txBody>
      </p:sp>
      <p:cxnSp>
        <p:nvCxnSpPr>
          <p:cNvPr id="40" name="رابط مستقيم 39"/>
          <p:cNvCxnSpPr/>
          <p:nvPr/>
        </p:nvCxnSpPr>
        <p:spPr>
          <a:xfrm rot="5400000">
            <a:off x="1285852" y="3286124"/>
            <a:ext cx="285752" cy="1588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مستقيم 40"/>
          <p:cNvCxnSpPr/>
          <p:nvPr/>
        </p:nvCxnSpPr>
        <p:spPr>
          <a:xfrm>
            <a:off x="3143240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رابط مستقيم 41"/>
          <p:cNvCxnSpPr/>
          <p:nvPr/>
        </p:nvCxnSpPr>
        <p:spPr>
          <a:xfrm>
            <a:off x="4857752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رابط مستقيم 42"/>
          <p:cNvCxnSpPr/>
          <p:nvPr/>
        </p:nvCxnSpPr>
        <p:spPr>
          <a:xfrm>
            <a:off x="6572264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رابط مستقيم 43"/>
          <p:cNvCxnSpPr/>
          <p:nvPr/>
        </p:nvCxnSpPr>
        <p:spPr>
          <a:xfrm rot="5400000">
            <a:off x="1787790" y="3269265"/>
            <a:ext cx="443614" cy="1873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رابط مستقيم 44"/>
          <p:cNvCxnSpPr/>
          <p:nvPr/>
        </p:nvCxnSpPr>
        <p:spPr>
          <a:xfrm>
            <a:off x="3714744" y="3104437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رابط مستقيم 45"/>
          <p:cNvCxnSpPr/>
          <p:nvPr/>
        </p:nvCxnSpPr>
        <p:spPr>
          <a:xfrm>
            <a:off x="5429256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رابط مستقيم 46"/>
          <p:cNvCxnSpPr/>
          <p:nvPr/>
        </p:nvCxnSpPr>
        <p:spPr>
          <a:xfrm>
            <a:off x="7143768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رابط مستقيم 47"/>
          <p:cNvCxnSpPr/>
          <p:nvPr/>
        </p:nvCxnSpPr>
        <p:spPr>
          <a:xfrm rot="5400000">
            <a:off x="2357422" y="3286124"/>
            <a:ext cx="428628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رابط مستقيم 48"/>
          <p:cNvCxnSpPr/>
          <p:nvPr/>
        </p:nvCxnSpPr>
        <p:spPr>
          <a:xfrm>
            <a:off x="4286248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رابط مستقيم 49"/>
          <p:cNvCxnSpPr/>
          <p:nvPr/>
        </p:nvCxnSpPr>
        <p:spPr>
          <a:xfrm>
            <a:off x="7715272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رابط مستقيم 50"/>
          <p:cNvCxnSpPr/>
          <p:nvPr/>
        </p:nvCxnSpPr>
        <p:spPr>
          <a:xfrm>
            <a:off x="6000760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مستطيل مستدير الزوايا 51"/>
          <p:cNvSpPr/>
          <p:nvPr/>
        </p:nvSpPr>
        <p:spPr>
          <a:xfrm>
            <a:off x="3428992" y="1357298"/>
            <a:ext cx="2143140" cy="5000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3" name="مربع نص 52"/>
          <p:cNvSpPr txBox="1"/>
          <p:nvPr/>
        </p:nvSpPr>
        <p:spPr>
          <a:xfrm>
            <a:off x="3382807" y="1385816"/>
            <a:ext cx="2117887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2000" b="1" dirty="0" err="1" smtClean="0"/>
              <a:t>فى</a:t>
            </a:r>
            <a:r>
              <a:rPr lang="ar-EG" sz="2000" b="1" dirty="0" smtClean="0"/>
              <a:t> حالة جانب بالمجرى</a:t>
            </a:r>
            <a:endParaRPr lang="ar-EG" sz="2000" b="1" dirty="0"/>
          </a:p>
        </p:txBody>
      </p:sp>
      <p:sp>
        <p:nvSpPr>
          <p:cNvPr id="54" name="مستطيل مستدير الزوايا 53"/>
          <p:cNvSpPr/>
          <p:nvPr/>
        </p:nvSpPr>
        <p:spPr>
          <a:xfrm>
            <a:off x="3357554" y="3929066"/>
            <a:ext cx="2260763" cy="5000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5" name="مربع نص 54"/>
          <p:cNvSpPr txBox="1"/>
          <p:nvPr/>
        </p:nvSpPr>
        <p:spPr>
          <a:xfrm>
            <a:off x="3196078" y="3957584"/>
            <a:ext cx="235080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000" b="1" dirty="0" err="1" smtClean="0"/>
              <a:t>فى</a:t>
            </a:r>
            <a:r>
              <a:rPr lang="ar-EG" sz="2000" b="1" dirty="0" smtClean="0"/>
              <a:t> حالة جانبين بالمجرى</a:t>
            </a:r>
            <a:endParaRPr lang="ar-EG" sz="2000" b="1" dirty="0"/>
          </a:p>
        </p:txBody>
      </p:sp>
      <p:cxnSp>
        <p:nvCxnSpPr>
          <p:cNvPr id="56" name="رابط مستقيم 55"/>
          <p:cNvCxnSpPr/>
          <p:nvPr/>
        </p:nvCxnSpPr>
        <p:spPr>
          <a:xfrm>
            <a:off x="1652566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رابط مستقيم 56"/>
          <p:cNvCxnSpPr/>
          <p:nvPr/>
        </p:nvCxnSpPr>
        <p:spPr>
          <a:xfrm>
            <a:off x="2214546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رابط مستقيم 57"/>
          <p:cNvCxnSpPr/>
          <p:nvPr/>
        </p:nvCxnSpPr>
        <p:spPr>
          <a:xfrm>
            <a:off x="2786050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>
            <a:off x="3357554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رابط مستقيم 59"/>
          <p:cNvCxnSpPr/>
          <p:nvPr/>
        </p:nvCxnSpPr>
        <p:spPr>
          <a:xfrm>
            <a:off x="4500562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>
            <a:off x="5072066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رابط مستقيم 61"/>
          <p:cNvCxnSpPr/>
          <p:nvPr/>
        </p:nvCxnSpPr>
        <p:spPr>
          <a:xfrm>
            <a:off x="5643570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رابط مستقيم 62"/>
          <p:cNvCxnSpPr/>
          <p:nvPr/>
        </p:nvCxnSpPr>
        <p:spPr>
          <a:xfrm>
            <a:off x="6215074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رابط مستقيم 63"/>
          <p:cNvCxnSpPr/>
          <p:nvPr/>
        </p:nvCxnSpPr>
        <p:spPr>
          <a:xfrm>
            <a:off x="6786578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رابط مستقيم 64"/>
          <p:cNvCxnSpPr/>
          <p:nvPr/>
        </p:nvCxnSpPr>
        <p:spPr>
          <a:xfrm>
            <a:off x="7358082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رابط مستقيم 65"/>
          <p:cNvCxnSpPr/>
          <p:nvPr/>
        </p:nvCxnSpPr>
        <p:spPr>
          <a:xfrm>
            <a:off x="7929586" y="4924702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رابط مستقيم 66"/>
          <p:cNvCxnSpPr/>
          <p:nvPr/>
        </p:nvCxnSpPr>
        <p:spPr>
          <a:xfrm>
            <a:off x="1438252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رابط مستقيم 67"/>
          <p:cNvCxnSpPr/>
          <p:nvPr/>
        </p:nvCxnSpPr>
        <p:spPr>
          <a:xfrm>
            <a:off x="3152764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رابط مستقيم 68"/>
          <p:cNvCxnSpPr/>
          <p:nvPr/>
        </p:nvCxnSpPr>
        <p:spPr>
          <a:xfrm>
            <a:off x="4867276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رابط مستقيم 69"/>
          <p:cNvCxnSpPr/>
          <p:nvPr/>
        </p:nvCxnSpPr>
        <p:spPr>
          <a:xfrm>
            <a:off x="6581788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رابط مستقيم 70"/>
          <p:cNvCxnSpPr/>
          <p:nvPr/>
        </p:nvCxnSpPr>
        <p:spPr>
          <a:xfrm>
            <a:off x="2009756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رابط مستقيم 71"/>
          <p:cNvCxnSpPr/>
          <p:nvPr/>
        </p:nvCxnSpPr>
        <p:spPr>
          <a:xfrm>
            <a:off x="3929058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رابط مستقيم 72"/>
          <p:cNvCxnSpPr/>
          <p:nvPr/>
        </p:nvCxnSpPr>
        <p:spPr>
          <a:xfrm>
            <a:off x="3724268" y="4924700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رابط مستقيم 73"/>
          <p:cNvCxnSpPr/>
          <p:nvPr/>
        </p:nvCxnSpPr>
        <p:spPr>
          <a:xfrm>
            <a:off x="5438780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رابط مستقيم 74"/>
          <p:cNvCxnSpPr/>
          <p:nvPr/>
        </p:nvCxnSpPr>
        <p:spPr>
          <a:xfrm>
            <a:off x="7153292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رابط مستقيم 75"/>
          <p:cNvCxnSpPr/>
          <p:nvPr/>
        </p:nvCxnSpPr>
        <p:spPr>
          <a:xfrm>
            <a:off x="2581260" y="4896569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رابط مستقيم 76"/>
          <p:cNvCxnSpPr/>
          <p:nvPr/>
        </p:nvCxnSpPr>
        <p:spPr>
          <a:xfrm>
            <a:off x="4295772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رابط مستقيم 77"/>
          <p:cNvCxnSpPr/>
          <p:nvPr/>
        </p:nvCxnSpPr>
        <p:spPr>
          <a:xfrm>
            <a:off x="7724796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رابط مستقيم 78"/>
          <p:cNvCxnSpPr/>
          <p:nvPr/>
        </p:nvCxnSpPr>
        <p:spPr>
          <a:xfrm>
            <a:off x="6010284" y="4924701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رابط مستقيم 79"/>
          <p:cNvCxnSpPr/>
          <p:nvPr/>
        </p:nvCxnSpPr>
        <p:spPr>
          <a:xfrm>
            <a:off x="1652566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رابط مستقيم 80"/>
          <p:cNvCxnSpPr/>
          <p:nvPr/>
        </p:nvCxnSpPr>
        <p:spPr>
          <a:xfrm>
            <a:off x="2214546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رابط مستقيم 81"/>
          <p:cNvCxnSpPr/>
          <p:nvPr/>
        </p:nvCxnSpPr>
        <p:spPr>
          <a:xfrm>
            <a:off x="2786050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رابط مستقيم 82"/>
          <p:cNvCxnSpPr/>
          <p:nvPr/>
        </p:nvCxnSpPr>
        <p:spPr>
          <a:xfrm>
            <a:off x="3357554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رابط مستقيم 83"/>
          <p:cNvCxnSpPr/>
          <p:nvPr/>
        </p:nvCxnSpPr>
        <p:spPr>
          <a:xfrm>
            <a:off x="4500562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رابط مستقيم 84"/>
          <p:cNvCxnSpPr/>
          <p:nvPr/>
        </p:nvCxnSpPr>
        <p:spPr>
          <a:xfrm>
            <a:off x="5072066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رابط مستقيم 85"/>
          <p:cNvCxnSpPr/>
          <p:nvPr/>
        </p:nvCxnSpPr>
        <p:spPr>
          <a:xfrm>
            <a:off x="5643570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رابط مستقيم 86"/>
          <p:cNvCxnSpPr/>
          <p:nvPr/>
        </p:nvCxnSpPr>
        <p:spPr>
          <a:xfrm>
            <a:off x="6215074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رابط مستقيم 87"/>
          <p:cNvCxnSpPr/>
          <p:nvPr/>
        </p:nvCxnSpPr>
        <p:spPr>
          <a:xfrm>
            <a:off x="6786578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رابط مستقيم 88"/>
          <p:cNvCxnSpPr/>
          <p:nvPr/>
        </p:nvCxnSpPr>
        <p:spPr>
          <a:xfrm>
            <a:off x="7358082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رابط مستقيم 89"/>
          <p:cNvCxnSpPr/>
          <p:nvPr/>
        </p:nvCxnSpPr>
        <p:spPr>
          <a:xfrm>
            <a:off x="7929586" y="5640206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رابط مستقيم 90"/>
          <p:cNvCxnSpPr/>
          <p:nvPr/>
        </p:nvCxnSpPr>
        <p:spPr>
          <a:xfrm>
            <a:off x="1438252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رابط مستقيم 91"/>
          <p:cNvCxnSpPr/>
          <p:nvPr/>
        </p:nvCxnSpPr>
        <p:spPr>
          <a:xfrm>
            <a:off x="3152764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رابط مستقيم 92"/>
          <p:cNvCxnSpPr/>
          <p:nvPr/>
        </p:nvCxnSpPr>
        <p:spPr>
          <a:xfrm>
            <a:off x="4867276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رابط مستقيم 93"/>
          <p:cNvCxnSpPr/>
          <p:nvPr/>
        </p:nvCxnSpPr>
        <p:spPr>
          <a:xfrm>
            <a:off x="6581788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رابط مستقيم 94"/>
          <p:cNvCxnSpPr/>
          <p:nvPr/>
        </p:nvCxnSpPr>
        <p:spPr>
          <a:xfrm>
            <a:off x="2009756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رابط مستقيم 95"/>
          <p:cNvCxnSpPr/>
          <p:nvPr/>
        </p:nvCxnSpPr>
        <p:spPr>
          <a:xfrm>
            <a:off x="3929058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رابط مستقيم 96"/>
          <p:cNvCxnSpPr/>
          <p:nvPr/>
        </p:nvCxnSpPr>
        <p:spPr>
          <a:xfrm>
            <a:off x="3724268" y="5640204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رابط مستقيم 97"/>
          <p:cNvCxnSpPr/>
          <p:nvPr/>
        </p:nvCxnSpPr>
        <p:spPr>
          <a:xfrm>
            <a:off x="5438780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رابط مستقيم 98"/>
          <p:cNvCxnSpPr/>
          <p:nvPr/>
        </p:nvCxnSpPr>
        <p:spPr>
          <a:xfrm>
            <a:off x="7153292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رابط مستقيم 99"/>
          <p:cNvCxnSpPr/>
          <p:nvPr/>
        </p:nvCxnSpPr>
        <p:spPr>
          <a:xfrm>
            <a:off x="2581260" y="5612073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رابط مستقيم 100"/>
          <p:cNvCxnSpPr/>
          <p:nvPr/>
        </p:nvCxnSpPr>
        <p:spPr>
          <a:xfrm>
            <a:off x="4295772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رابط مستقيم 101"/>
          <p:cNvCxnSpPr/>
          <p:nvPr/>
        </p:nvCxnSpPr>
        <p:spPr>
          <a:xfrm>
            <a:off x="7724796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رابط مستقيم 102"/>
          <p:cNvCxnSpPr/>
          <p:nvPr/>
        </p:nvCxnSpPr>
        <p:spPr>
          <a:xfrm>
            <a:off x="6010284" y="5640205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مربع نص 103"/>
          <p:cNvSpPr txBox="1"/>
          <p:nvPr/>
        </p:nvSpPr>
        <p:spPr>
          <a:xfrm>
            <a:off x="1938718" y="5349481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2</a:t>
            </a:r>
            <a:endParaRPr lang="ar-EG" dirty="0"/>
          </a:p>
        </p:txBody>
      </p:sp>
      <p:sp>
        <p:nvSpPr>
          <p:cNvPr id="105" name="مربع نص 104"/>
          <p:cNvSpPr txBox="1"/>
          <p:nvPr/>
        </p:nvSpPr>
        <p:spPr>
          <a:xfrm>
            <a:off x="3081726" y="5349481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4</a:t>
            </a:r>
            <a:endParaRPr lang="ar-EG" dirty="0"/>
          </a:p>
        </p:txBody>
      </p:sp>
      <p:sp>
        <p:nvSpPr>
          <p:cNvPr id="106" name="مربع نص 105"/>
          <p:cNvSpPr txBox="1"/>
          <p:nvPr/>
        </p:nvSpPr>
        <p:spPr>
          <a:xfrm>
            <a:off x="4224734" y="5349481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6</a:t>
            </a:r>
            <a:endParaRPr lang="ar-EG" dirty="0"/>
          </a:p>
        </p:txBody>
      </p:sp>
      <p:sp>
        <p:nvSpPr>
          <p:cNvPr id="107" name="مربع نص 106"/>
          <p:cNvSpPr txBox="1"/>
          <p:nvPr/>
        </p:nvSpPr>
        <p:spPr>
          <a:xfrm>
            <a:off x="4796238" y="5349481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7</a:t>
            </a:r>
            <a:endParaRPr lang="ar-EG" dirty="0"/>
          </a:p>
        </p:txBody>
      </p:sp>
      <p:sp>
        <p:nvSpPr>
          <p:cNvPr id="108" name="مربع نص 107"/>
          <p:cNvSpPr txBox="1"/>
          <p:nvPr/>
        </p:nvSpPr>
        <p:spPr>
          <a:xfrm>
            <a:off x="5367742" y="5349481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8</a:t>
            </a:r>
            <a:endParaRPr lang="ar-EG" dirty="0"/>
          </a:p>
        </p:txBody>
      </p:sp>
      <p:sp>
        <p:nvSpPr>
          <p:cNvPr id="109" name="مربع نص 108"/>
          <p:cNvSpPr txBox="1"/>
          <p:nvPr/>
        </p:nvSpPr>
        <p:spPr>
          <a:xfrm>
            <a:off x="5939246" y="5349481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9</a:t>
            </a:r>
            <a:endParaRPr lang="ar-EG" dirty="0"/>
          </a:p>
        </p:txBody>
      </p:sp>
      <p:sp>
        <p:nvSpPr>
          <p:cNvPr id="110" name="مربع نص 109"/>
          <p:cNvSpPr txBox="1"/>
          <p:nvPr/>
        </p:nvSpPr>
        <p:spPr>
          <a:xfrm>
            <a:off x="6439312" y="5349481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10</a:t>
            </a:r>
            <a:endParaRPr lang="ar-EG" dirty="0"/>
          </a:p>
        </p:txBody>
      </p:sp>
      <p:sp>
        <p:nvSpPr>
          <p:cNvPr id="111" name="مربع نص 110"/>
          <p:cNvSpPr txBox="1"/>
          <p:nvPr/>
        </p:nvSpPr>
        <p:spPr>
          <a:xfrm>
            <a:off x="7010816" y="5349481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11</a:t>
            </a:r>
            <a:endParaRPr lang="ar-EG" dirty="0"/>
          </a:p>
        </p:txBody>
      </p:sp>
      <p:sp>
        <p:nvSpPr>
          <p:cNvPr id="112" name="مربع نص 111"/>
          <p:cNvSpPr txBox="1"/>
          <p:nvPr/>
        </p:nvSpPr>
        <p:spPr>
          <a:xfrm>
            <a:off x="7582320" y="5349481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12</a:t>
            </a:r>
            <a:endParaRPr lang="ar-EG" dirty="0"/>
          </a:p>
        </p:txBody>
      </p:sp>
      <p:sp>
        <p:nvSpPr>
          <p:cNvPr id="113" name="مربع نص 112"/>
          <p:cNvSpPr txBox="1"/>
          <p:nvPr/>
        </p:nvSpPr>
        <p:spPr>
          <a:xfrm>
            <a:off x="1285852" y="5325197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</a:t>
            </a:r>
            <a:endParaRPr lang="ar-EG" dirty="0"/>
          </a:p>
        </p:txBody>
      </p:sp>
      <p:sp>
        <p:nvSpPr>
          <p:cNvPr id="114" name="مربع نص 113"/>
          <p:cNvSpPr txBox="1"/>
          <p:nvPr/>
        </p:nvSpPr>
        <p:spPr>
          <a:xfrm>
            <a:off x="2500298" y="5337339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3</a:t>
            </a:r>
            <a:endParaRPr lang="ar-EG" dirty="0"/>
          </a:p>
        </p:txBody>
      </p:sp>
      <p:sp>
        <p:nvSpPr>
          <p:cNvPr id="115" name="مربع نص 114"/>
          <p:cNvSpPr txBox="1"/>
          <p:nvPr/>
        </p:nvSpPr>
        <p:spPr>
          <a:xfrm>
            <a:off x="3643306" y="5325197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5</a:t>
            </a:r>
            <a:endParaRPr lang="ar-EG" dirty="0"/>
          </a:p>
        </p:txBody>
      </p:sp>
      <p:cxnSp>
        <p:nvCxnSpPr>
          <p:cNvPr id="116" name="رابط مستقيم 115"/>
          <p:cNvCxnSpPr/>
          <p:nvPr/>
        </p:nvCxnSpPr>
        <p:spPr>
          <a:xfrm rot="5400000">
            <a:off x="1195522" y="2519198"/>
            <a:ext cx="468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رابط مستقيم 116"/>
          <p:cNvCxnSpPr/>
          <p:nvPr/>
        </p:nvCxnSpPr>
        <p:spPr>
          <a:xfrm rot="5400000">
            <a:off x="1214885" y="3285654"/>
            <a:ext cx="428628" cy="94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رابط مستقيم 117"/>
          <p:cNvCxnSpPr/>
          <p:nvPr/>
        </p:nvCxnSpPr>
        <p:spPr>
          <a:xfrm rot="5400000">
            <a:off x="2910034" y="3305016"/>
            <a:ext cx="468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رابط مستقيم 118"/>
          <p:cNvCxnSpPr/>
          <p:nvPr/>
        </p:nvCxnSpPr>
        <p:spPr>
          <a:xfrm rot="5400000">
            <a:off x="2910034" y="2519198"/>
            <a:ext cx="468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رابط مستقيم 119"/>
          <p:cNvCxnSpPr/>
          <p:nvPr/>
        </p:nvCxnSpPr>
        <p:spPr>
          <a:xfrm rot="5400000">
            <a:off x="4622958" y="2519198"/>
            <a:ext cx="468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رابط مستقيم 120"/>
          <p:cNvCxnSpPr/>
          <p:nvPr/>
        </p:nvCxnSpPr>
        <p:spPr>
          <a:xfrm rot="5400000">
            <a:off x="4624546" y="3305016"/>
            <a:ext cx="468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رابط مستقيم 121"/>
          <p:cNvCxnSpPr/>
          <p:nvPr/>
        </p:nvCxnSpPr>
        <p:spPr>
          <a:xfrm rot="5400000">
            <a:off x="6339058" y="3305016"/>
            <a:ext cx="468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رابط مستقيم 122"/>
          <p:cNvCxnSpPr/>
          <p:nvPr/>
        </p:nvCxnSpPr>
        <p:spPr>
          <a:xfrm rot="5400000">
            <a:off x="6339058" y="2519198"/>
            <a:ext cx="468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رابط مستقيم 123"/>
          <p:cNvCxnSpPr/>
          <p:nvPr/>
        </p:nvCxnSpPr>
        <p:spPr>
          <a:xfrm rot="5400000">
            <a:off x="1767026" y="2519198"/>
            <a:ext cx="468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رابط مستقيم 124"/>
          <p:cNvCxnSpPr/>
          <p:nvPr/>
        </p:nvCxnSpPr>
        <p:spPr>
          <a:xfrm rot="5400000">
            <a:off x="1785433" y="3284845"/>
            <a:ext cx="429598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رابط مستقيم 125"/>
          <p:cNvCxnSpPr/>
          <p:nvPr/>
        </p:nvCxnSpPr>
        <p:spPr>
          <a:xfrm rot="5400000">
            <a:off x="3479949" y="3305016"/>
            <a:ext cx="468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رابط مستقيم 126"/>
          <p:cNvCxnSpPr/>
          <p:nvPr/>
        </p:nvCxnSpPr>
        <p:spPr>
          <a:xfrm rot="5400000">
            <a:off x="3481538" y="2519198"/>
            <a:ext cx="468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رابط مستقيم 127"/>
          <p:cNvCxnSpPr/>
          <p:nvPr/>
        </p:nvCxnSpPr>
        <p:spPr>
          <a:xfrm rot="5400000">
            <a:off x="5196050" y="2519198"/>
            <a:ext cx="468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رابط مستقيم 128"/>
          <p:cNvCxnSpPr/>
          <p:nvPr/>
        </p:nvCxnSpPr>
        <p:spPr>
          <a:xfrm rot="5400000">
            <a:off x="5196050" y="3337082"/>
            <a:ext cx="468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رابط مستقيم 129"/>
          <p:cNvCxnSpPr/>
          <p:nvPr/>
        </p:nvCxnSpPr>
        <p:spPr>
          <a:xfrm rot="5400000">
            <a:off x="6908974" y="3305016"/>
            <a:ext cx="468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رابط مستقيم 130"/>
          <p:cNvCxnSpPr/>
          <p:nvPr/>
        </p:nvCxnSpPr>
        <p:spPr>
          <a:xfrm rot="5400000">
            <a:off x="6910562" y="2519198"/>
            <a:ext cx="468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رابط مستقيم 131"/>
          <p:cNvCxnSpPr/>
          <p:nvPr/>
        </p:nvCxnSpPr>
        <p:spPr>
          <a:xfrm rot="5400000">
            <a:off x="2338530" y="2519198"/>
            <a:ext cx="468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رابط مستقيم 132"/>
          <p:cNvCxnSpPr/>
          <p:nvPr/>
        </p:nvCxnSpPr>
        <p:spPr>
          <a:xfrm rot="16200000" flipH="1">
            <a:off x="2352130" y="3280832"/>
            <a:ext cx="428630" cy="1058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رابط مستقيم 133"/>
          <p:cNvCxnSpPr/>
          <p:nvPr/>
        </p:nvCxnSpPr>
        <p:spPr>
          <a:xfrm rot="5400000">
            <a:off x="4053042" y="3305016"/>
            <a:ext cx="468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رابط مستقيم 134"/>
          <p:cNvCxnSpPr/>
          <p:nvPr/>
        </p:nvCxnSpPr>
        <p:spPr>
          <a:xfrm rot="5400000">
            <a:off x="4053042" y="2519198"/>
            <a:ext cx="468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رابط مستقيم 135"/>
          <p:cNvCxnSpPr/>
          <p:nvPr/>
        </p:nvCxnSpPr>
        <p:spPr>
          <a:xfrm rot="5400000">
            <a:off x="5765966" y="2519198"/>
            <a:ext cx="468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رابط مستقيم 136"/>
          <p:cNvCxnSpPr/>
          <p:nvPr/>
        </p:nvCxnSpPr>
        <p:spPr>
          <a:xfrm rot="5400000">
            <a:off x="5767554" y="3337082"/>
            <a:ext cx="468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رابط مستقيم 137"/>
          <p:cNvCxnSpPr/>
          <p:nvPr/>
        </p:nvCxnSpPr>
        <p:spPr>
          <a:xfrm rot="5400000">
            <a:off x="7480478" y="3305016"/>
            <a:ext cx="468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رابط مستقيم 138"/>
          <p:cNvCxnSpPr/>
          <p:nvPr/>
        </p:nvCxnSpPr>
        <p:spPr>
          <a:xfrm rot="5400000">
            <a:off x="7482066" y="2551264"/>
            <a:ext cx="468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رابط مستقيم 139"/>
          <p:cNvCxnSpPr/>
          <p:nvPr/>
        </p:nvCxnSpPr>
        <p:spPr>
          <a:xfrm rot="5400000">
            <a:off x="1159522" y="5126966"/>
            <a:ext cx="540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رابط مستقيم 140"/>
          <p:cNvCxnSpPr/>
          <p:nvPr/>
        </p:nvCxnSpPr>
        <p:spPr>
          <a:xfrm rot="5400000">
            <a:off x="1159522" y="5912784"/>
            <a:ext cx="540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رابط مستقيم 141"/>
          <p:cNvCxnSpPr/>
          <p:nvPr/>
        </p:nvCxnSpPr>
        <p:spPr>
          <a:xfrm rot="5400000">
            <a:off x="2874034" y="5912784"/>
            <a:ext cx="540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رابط مستقيم 142"/>
          <p:cNvCxnSpPr/>
          <p:nvPr/>
        </p:nvCxnSpPr>
        <p:spPr>
          <a:xfrm rot="5400000">
            <a:off x="2874034" y="5126966"/>
            <a:ext cx="540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رابط مستقيم 143"/>
          <p:cNvCxnSpPr/>
          <p:nvPr/>
        </p:nvCxnSpPr>
        <p:spPr>
          <a:xfrm rot="5400000">
            <a:off x="4588546" y="5126966"/>
            <a:ext cx="540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رابط مستقيم 144"/>
          <p:cNvCxnSpPr/>
          <p:nvPr/>
        </p:nvCxnSpPr>
        <p:spPr>
          <a:xfrm rot="5400000">
            <a:off x="4588546" y="5912784"/>
            <a:ext cx="540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رابط مستقيم 145"/>
          <p:cNvCxnSpPr/>
          <p:nvPr/>
        </p:nvCxnSpPr>
        <p:spPr>
          <a:xfrm rot="5400000">
            <a:off x="6303058" y="5912784"/>
            <a:ext cx="540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رابط مستقيم 146"/>
          <p:cNvCxnSpPr/>
          <p:nvPr/>
        </p:nvCxnSpPr>
        <p:spPr>
          <a:xfrm rot="5400000">
            <a:off x="6303058" y="5126966"/>
            <a:ext cx="540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رابط مستقيم 147"/>
          <p:cNvCxnSpPr/>
          <p:nvPr/>
        </p:nvCxnSpPr>
        <p:spPr>
          <a:xfrm rot="5400000">
            <a:off x="1373836" y="5126966"/>
            <a:ext cx="540000" cy="1588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رابط مستقيم 148"/>
          <p:cNvCxnSpPr/>
          <p:nvPr/>
        </p:nvCxnSpPr>
        <p:spPr>
          <a:xfrm rot="5400000">
            <a:off x="1373836" y="5912784"/>
            <a:ext cx="540000" cy="1588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رابط مستقيم 149"/>
          <p:cNvCxnSpPr/>
          <p:nvPr/>
        </p:nvCxnSpPr>
        <p:spPr>
          <a:xfrm rot="5400000">
            <a:off x="3088348" y="5912784"/>
            <a:ext cx="540000" cy="1588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رابط مستقيم 150"/>
          <p:cNvCxnSpPr/>
          <p:nvPr/>
        </p:nvCxnSpPr>
        <p:spPr>
          <a:xfrm rot="5400000">
            <a:off x="3088348" y="5126966"/>
            <a:ext cx="540000" cy="1588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رابط مستقيم 151"/>
          <p:cNvCxnSpPr/>
          <p:nvPr/>
        </p:nvCxnSpPr>
        <p:spPr>
          <a:xfrm rot="5400000">
            <a:off x="4802860" y="5126966"/>
            <a:ext cx="540000" cy="1588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رابط مستقيم 152"/>
          <p:cNvCxnSpPr/>
          <p:nvPr/>
        </p:nvCxnSpPr>
        <p:spPr>
          <a:xfrm rot="5400000">
            <a:off x="4802860" y="5912784"/>
            <a:ext cx="540000" cy="1588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رابط مستقيم 153"/>
          <p:cNvCxnSpPr/>
          <p:nvPr/>
        </p:nvCxnSpPr>
        <p:spPr>
          <a:xfrm rot="5400000">
            <a:off x="6517372" y="5912784"/>
            <a:ext cx="540000" cy="1588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رابط مستقيم 154"/>
          <p:cNvCxnSpPr/>
          <p:nvPr/>
        </p:nvCxnSpPr>
        <p:spPr>
          <a:xfrm rot="5400000">
            <a:off x="6517372" y="5126966"/>
            <a:ext cx="540000" cy="1588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رابط مستقيم 155"/>
          <p:cNvCxnSpPr/>
          <p:nvPr/>
        </p:nvCxnSpPr>
        <p:spPr>
          <a:xfrm rot="5400000">
            <a:off x="6876150" y="5158470"/>
            <a:ext cx="540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رابط مستقيم 156"/>
          <p:cNvCxnSpPr/>
          <p:nvPr/>
        </p:nvCxnSpPr>
        <p:spPr>
          <a:xfrm rot="5400000">
            <a:off x="7088876" y="5158470"/>
            <a:ext cx="540000" cy="1588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رابط مستقيم 157"/>
          <p:cNvCxnSpPr/>
          <p:nvPr/>
        </p:nvCxnSpPr>
        <p:spPr>
          <a:xfrm rot="5400000">
            <a:off x="6874562" y="5944288"/>
            <a:ext cx="540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رابط مستقيم 158"/>
          <p:cNvCxnSpPr/>
          <p:nvPr/>
        </p:nvCxnSpPr>
        <p:spPr>
          <a:xfrm rot="5400000">
            <a:off x="7087288" y="5944288"/>
            <a:ext cx="540000" cy="1588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رابط مستقيم 159"/>
          <p:cNvCxnSpPr/>
          <p:nvPr/>
        </p:nvCxnSpPr>
        <p:spPr>
          <a:xfrm rot="5400000">
            <a:off x="5161638" y="5944288"/>
            <a:ext cx="540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رابط مستقيم 160"/>
          <p:cNvCxnSpPr/>
          <p:nvPr/>
        </p:nvCxnSpPr>
        <p:spPr>
          <a:xfrm rot="5400000">
            <a:off x="5374364" y="5944288"/>
            <a:ext cx="540000" cy="1588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رابط مستقيم 161"/>
          <p:cNvCxnSpPr/>
          <p:nvPr/>
        </p:nvCxnSpPr>
        <p:spPr>
          <a:xfrm rot="5400000">
            <a:off x="5374364" y="5158470"/>
            <a:ext cx="540000" cy="1588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رابط مستقيم 162"/>
          <p:cNvCxnSpPr/>
          <p:nvPr/>
        </p:nvCxnSpPr>
        <p:spPr>
          <a:xfrm rot="5400000">
            <a:off x="5160050" y="5158470"/>
            <a:ext cx="540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رابط مستقيم 163"/>
          <p:cNvCxnSpPr/>
          <p:nvPr/>
        </p:nvCxnSpPr>
        <p:spPr>
          <a:xfrm rot="5400000">
            <a:off x="3445538" y="5158470"/>
            <a:ext cx="540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رابط مستقيم 164"/>
          <p:cNvCxnSpPr/>
          <p:nvPr/>
        </p:nvCxnSpPr>
        <p:spPr>
          <a:xfrm rot="5400000">
            <a:off x="3658264" y="5158470"/>
            <a:ext cx="540000" cy="1588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رابط مستقيم 165"/>
          <p:cNvCxnSpPr/>
          <p:nvPr/>
        </p:nvCxnSpPr>
        <p:spPr>
          <a:xfrm rot="5400000">
            <a:off x="3445538" y="5944288"/>
            <a:ext cx="540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رابط مستقيم 166"/>
          <p:cNvCxnSpPr/>
          <p:nvPr/>
        </p:nvCxnSpPr>
        <p:spPr>
          <a:xfrm rot="5400000">
            <a:off x="3658264" y="5944288"/>
            <a:ext cx="540000" cy="1588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رابط مستقيم 167"/>
          <p:cNvCxnSpPr/>
          <p:nvPr/>
        </p:nvCxnSpPr>
        <p:spPr>
          <a:xfrm rot="5400000">
            <a:off x="1731026" y="5904354"/>
            <a:ext cx="540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رابط مستقيم 168"/>
          <p:cNvCxnSpPr/>
          <p:nvPr/>
        </p:nvCxnSpPr>
        <p:spPr>
          <a:xfrm rot="5400000">
            <a:off x="1943752" y="5904354"/>
            <a:ext cx="540000" cy="1588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رابط مستقيم 169"/>
          <p:cNvCxnSpPr/>
          <p:nvPr/>
        </p:nvCxnSpPr>
        <p:spPr>
          <a:xfrm rot="5400000">
            <a:off x="1729438" y="5189974"/>
            <a:ext cx="540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رابط مستقيم 170"/>
          <p:cNvCxnSpPr/>
          <p:nvPr/>
        </p:nvCxnSpPr>
        <p:spPr>
          <a:xfrm rot="5400000">
            <a:off x="1943752" y="5189974"/>
            <a:ext cx="540000" cy="1588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رابط مستقيم 171"/>
          <p:cNvCxnSpPr/>
          <p:nvPr/>
        </p:nvCxnSpPr>
        <p:spPr>
          <a:xfrm rot="5400000">
            <a:off x="2304118" y="5126966"/>
            <a:ext cx="540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رابط مستقيم 172"/>
          <p:cNvCxnSpPr/>
          <p:nvPr/>
        </p:nvCxnSpPr>
        <p:spPr>
          <a:xfrm rot="5400000">
            <a:off x="2516844" y="5126966"/>
            <a:ext cx="540000" cy="1588"/>
          </a:xfrm>
          <a:prstGeom prst="line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رابط مستقيم 173"/>
          <p:cNvCxnSpPr/>
          <p:nvPr/>
        </p:nvCxnSpPr>
        <p:spPr>
          <a:xfrm rot="5400000">
            <a:off x="2304118" y="5841346"/>
            <a:ext cx="540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رابط مستقيم 174"/>
          <p:cNvCxnSpPr/>
          <p:nvPr/>
        </p:nvCxnSpPr>
        <p:spPr>
          <a:xfrm rot="5400000">
            <a:off x="2516844" y="5841346"/>
            <a:ext cx="540000" cy="1588"/>
          </a:xfrm>
          <a:prstGeom prst="line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رابط مستقيم 175"/>
          <p:cNvCxnSpPr/>
          <p:nvPr/>
        </p:nvCxnSpPr>
        <p:spPr>
          <a:xfrm rot="5400000">
            <a:off x="4018630" y="5126966"/>
            <a:ext cx="540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رابط مستقيم 176"/>
          <p:cNvCxnSpPr/>
          <p:nvPr/>
        </p:nvCxnSpPr>
        <p:spPr>
          <a:xfrm rot="5400000">
            <a:off x="4231356" y="5126966"/>
            <a:ext cx="540000" cy="1588"/>
          </a:xfrm>
          <a:prstGeom prst="line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رابط مستقيم 177"/>
          <p:cNvCxnSpPr/>
          <p:nvPr/>
        </p:nvCxnSpPr>
        <p:spPr>
          <a:xfrm rot="5400000">
            <a:off x="4018630" y="5912784"/>
            <a:ext cx="540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رابط مستقيم 178"/>
          <p:cNvCxnSpPr/>
          <p:nvPr/>
        </p:nvCxnSpPr>
        <p:spPr>
          <a:xfrm rot="5400000">
            <a:off x="4231356" y="5912784"/>
            <a:ext cx="540000" cy="1588"/>
          </a:xfrm>
          <a:prstGeom prst="line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رابط مستقيم 179"/>
          <p:cNvCxnSpPr/>
          <p:nvPr/>
        </p:nvCxnSpPr>
        <p:spPr>
          <a:xfrm rot="5400000">
            <a:off x="5733142" y="5912784"/>
            <a:ext cx="540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رابط مستقيم 180"/>
          <p:cNvCxnSpPr/>
          <p:nvPr/>
        </p:nvCxnSpPr>
        <p:spPr>
          <a:xfrm rot="5400000">
            <a:off x="5945868" y="5912784"/>
            <a:ext cx="540000" cy="1588"/>
          </a:xfrm>
          <a:prstGeom prst="line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رابط مستقيم 181"/>
          <p:cNvCxnSpPr/>
          <p:nvPr/>
        </p:nvCxnSpPr>
        <p:spPr>
          <a:xfrm rot="5400000">
            <a:off x="5733142" y="5126966"/>
            <a:ext cx="540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رابط مستقيم 182"/>
          <p:cNvCxnSpPr/>
          <p:nvPr/>
        </p:nvCxnSpPr>
        <p:spPr>
          <a:xfrm rot="5400000">
            <a:off x="5945868" y="5126966"/>
            <a:ext cx="540000" cy="1588"/>
          </a:xfrm>
          <a:prstGeom prst="line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رابط مستقيم 183"/>
          <p:cNvCxnSpPr/>
          <p:nvPr/>
        </p:nvCxnSpPr>
        <p:spPr>
          <a:xfrm rot="5400000">
            <a:off x="7447654" y="5126966"/>
            <a:ext cx="540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رابط مستقيم 184"/>
          <p:cNvCxnSpPr/>
          <p:nvPr/>
        </p:nvCxnSpPr>
        <p:spPr>
          <a:xfrm rot="5400000">
            <a:off x="7660380" y="5126966"/>
            <a:ext cx="540000" cy="1588"/>
          </a:xfrm>
          <a:prstGeom prst="line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رابط مستقيم 185"/>
          <p:cNvCxnSpPr/>
          <p:nvPr/>
        </p:nvCxnSpPr>
        <p:spPr>
          <a:xfrm rot="5400000">
            <a:off x="7447654" y="5912784"/>
            <a:ext cx="540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رابط مستقيم 186"/>
          <p:cNvCxnSpPr/>
          <p:nvPr/>
        </p:nvCxnSpPr>
        <p:spPr>
          <a:xfrm rot="5400000">
            <a:off x="7660380" y="5912784"/>
            <a:ext cx="540000" cy="1588"/>
          </a:xfrm>
          <a:prstGeom prst="line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9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9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9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9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9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9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9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9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9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9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9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9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9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9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9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9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9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9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9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9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9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9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9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9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9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9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9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9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9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900" decel="100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9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9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1" dur="9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900" decel="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900" decel="100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9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900" decel="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1" dur="9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900" decel="100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900" decel="10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9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900" decel="100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1" dur="900" decel="100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7" dur="9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3" dur="900" decel="100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900" decel="100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5" dur="900" decel="100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900" decel="100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900" decel="100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3" dur="900" decel="100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9" dur="900" decel="100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3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5" dur="900" decel="100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1" dur="900" decel="100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5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7" dur="900" decel="100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900" decel="100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9" dur="900" decel="100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900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1" dur="900" decel="100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5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7" dur="9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1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3" dur="900" decel="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9" dur="900" decel="100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3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5" dur="900" decel="100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9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0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1" dur="900" decel="100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7" dur="900" decel="10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3" dur="9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900" decel="100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3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900" decel="100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9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0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1" dur="900" decel="100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5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7" dur="900" decel="100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1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2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3" dur="9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9" dur="9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3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4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5" dur="900" decel="100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9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0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1" dur="900" decel="100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5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6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7" dur="900" decel="100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9" fill="hold">
                      <p:stCondLst>
                        <p:cond delay="indefinite"/>
                      </p:stCondLst>
                      <p:childTnLst>
                        <p:par>
                          <p:cTn id="780" fill="hold">
                            <p:stCondLst>
                              <p:cond delay="0"/>
                            </p:stCondLst>
                            <p:childTnLst>
                              <p:par>
                                <p:cTn id="7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9" fill="hold">
                      <p:stCondLst>
                        <p:cond delay="indefinite"/>
                      </p:stCondLst>
                      <p:childTnLst>
                        <p:par>
                          <p:cTn id="830" fill="hold">
                            <p:stCondLst>
                              <p:cond delay="0"/>
                            </p:stCondLst>
                            <p:childTnLst>
                              <p:par>
                                <p:cTn id="8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9" fill="hold">
                      <p:stCondLst>
                        <p:cond delay="indefinite"/>
                      </p:stCondLst>
                      <p:childTnLst>
                        <p:par>
                          <p:cTn id="880" fill="hold">
                            <p:stCondLst>
                              <p:cond delay="0"/>
                            </p:stCondLst>
                            <p:childTnLst>
                              <p:par>
                                <p:cTn id="8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4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5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8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52" grpId="0" animBg="1"/>
      <p:bldP spid="53" grpId="0"/>
      <p:bldP spid="54" grpId="0" animBg="1"/>
      <p:bldP spid="55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9" name="شكل بيضاوي 8"/>
          <p:cNvSpPr/>
          <p:nvPr/>
        </p:nvSpPr>
        <p:spPr>
          <a:xfrm>
            <a:off x="0" y="0"/>
            <a:ext cx="8786842" cy="6858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6" name="مستطيل 5"/>
          <p:cNvSpPr/>
          <p:nvPr/>
        </p:nvSpPr>
        <p:spPr>
          <a:xfrm>
            <a:off x="2214546" y="2786058"/>
            <a:ext cx="5572164" cy="92869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b="1"/>
          </a:p>
        </p:txBody>
      </p:sp>
      <p:sp>
        <p:nvSpPr>
          <p:cNvPr id="3" name="سهم للأسفل 2"/>
          <p:cNvSpPr/>
          <p:nvPr/>
        </p:nvSpPr>
        <p:spPr>
          <a:xfrm>
            <a:off x="2000232" y="428604"/>
            <a:ext cx="4643470" cy="1928826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" name="مربع نص 1"/>
          <p:cNvSpPr txBox="1"/>
          <p:nvPr/>
        </p:nvSpPr>
        <p:spPr>
          <a:xfrm>
            <a:off x="2880031" y="1026367"/>
            <a:ext cx="251350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800" b="1" dirty="0" smtClean="0"/>
              <a:t>طرق اللف</a:t>
            </a:r>
            <a:endParaRPr lang="ar-EG" sz="4800" b="1" dirty="0"/>
          </a:p>
        </p:txBody>
      </p:sp>
      <p:sp>
        <p:nvSpPr>
          <p:cNvPr id="4" name="مربع نص 3"/>
          <p:cNvSpPr txBox="1"/>
          <p:nvPr/>
        </p:nvSpPr>
        <p:spPr>
          <a:xfrm>
            <a:off x="2217557" y="2786058"/>
            <a:ext cx="5569153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4800" b="1" dirty="0" smtClean="0">
                <a:solidFill>
                  <a:schemeClr val="bg1"/>
                </a:solidFill>
              </a:rPr>
              <a:t>1- طريقة أنصاف الملفات .</a:t>
            </a:r>
            <a:endParaRPr lang="ar-EG" sz="4800" b="1" dirty="0">
              <a:solidFill>
                <a:schemeClr val="bg1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2214546" y="4143380"/>
            <a:ext cx="5572164" cy="92869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b="1"/>
          </a:p>
        </p:txBody>
      </p:sp>
      <p:sp>
        <p:nvSpPr>
          <p:cNvPr id="12" name="مربع نص 11"/>
          <p:cNvSpPr txBox="1"/>
          <p:nvPr/>
        </p:nvSpPr>
        <p:spPr>
          <a:xfrm>
            <a:off x="2265652" y="4143380"/>
            <a:ext cx="5521063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4800" b="1" dirty="0" smtClean="0">
                <a:solidFill>
                  <a:schemeClr val="bg1"/>
                </a:solidFill>
              </a:rPr>
              <a:t>2- طريقة الملفات الكاملة .</a:t>
            </a:r>
            <a:endParaRPr lang="ar-EG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2" grpId="0"/>
      <p:bldP spid="4" grpId="0"/>
      <p:bldP spid="11" grpId="0" animBg="1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5357818" y="1857364"/>
            <a:ext cx="3643338" cy="71438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2285984" y="500042"/>
            <a:ext cx="3714773" cy="64294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6" name="مربع نص 5"/>
          <p:cNvSpPr txBox="1"/>
          <p:nvPr/>
        </p:nvSpPr>
        <p:spPr>
          <a:xfrm>
            <a:off x="2143108" y="559338"/>
            <a:ext cx="35719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2800" dirty="0" smtClean="0">
                <a:solidFill>
                  <a:schemeClr val="bg1"/>
                </a:solidFill>
              </a:rPr>
              <a:t>تحديد بدايات الأوجه الثلاثة</a:t>
            </a:r>
            <a:endParaRPr lang="ar-EG" sz="2800" dirty="0">
              <a:solidFill>
                <a:schemeClr val="bg1"/>
              </a:solidFill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6572261" y="428604"/>
            <a:ext cx="642942" cy="71438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" name="مربع نص 7"/>
          <p:cNvSpPr txBox="1"/>
          <p:nvPr/>
        </p:nvSpPr>
        <p:spPr>
          <a:xfrm>
            <a:off x="6564071" y="571480"/>
            <a:ext cx="65114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2400" b="1" dirty="0" smtClean="0"/>
              <a:t>رابعا</a:t>
            </a:r>
            <a:endParaRPr lang="ar-EG" sz="2400" b="1" dirty="0"/>
          </a:p>
        </p:txBody>
      </p:sp>
      <p:sp>
        <p:nvSpPr>
          <p:cNvPr id="9" name="مستطيل 8"/>
          <p:cNvSpPr/>
          <p:nvPr/>
        </p:nvSpPr>
        <p:spPr>
          <a:xfrm>
            <a:off x="1000100" y="3345420"/>
            <a:ext cx="7072362" cy="1643074"/>
          </a:xfrm>
          <a:prstGeom prst="rect">
            <a:avLst/>
          </a:prstGeom>
        </p:spPr>
        <p:style>
          <a:lnRef idx="1">
            <a:schemeClr val="dk1"/>
          </a:lnRef>
          <a:fillRef idx="1003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0" name="مستطيل 9"/>
          <p:cNvSpPr/>
          <p:nvPr/>
        </p:nvSpPr>
        <p:spPr>
          <a:xfrm>
            <a:off x="6286512" y="3845486"/>
            <a:ext cx="1643074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1" name="مستطيل 10"/>
          <p:cNvSpPr/>
          <p:nvPr/>
        </p:nvSpPr>
        <p:spPr>
          <a:xfrm>
            <a:off x="4572000" y="3845486"/>
            <a:ext cx="1643074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2" name="مستطيل 11"/>
          <p:cNvSpPr/>
          <p:nvPr/>
        </p:nvSpPr>
        <p:spPr>
          <a:xfrm>
            <a:off x="2857488" y="3845486"/>
            <a:ext cx="1643074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3" name="مستطيل 12"/>
          <p:cNvSpPr/>
          <p:nvPr/>
        </p:nvSpPr>
        <p:spPr>
          <a:xfrm>
            <a:off x="1142976" y="3845486"/>
            <a:ext cx="1643074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14" name="رابط مستقيم 13"/>
          <p:cNvCxnSpPr/>
          <p:nvPr/>
        </p:nvCxnSpPr>
        <p:spPr>
          <a:xfrm>
            <a:off x="1366814" y="3520924"/>
            <a:ext cx="0" cy="39600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>
            <a:off x="3081326" y="3520924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>
            <a:off x="4795838" y="3520924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6510350" y="3520924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>
            <a:off x="1938318" y="3520924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>
            <a:off x="3652830" y="3520923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>
            <a:off x="5367342" y="3520924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>
            <a:off x="7081854" y="3520924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>
            <a:off x="2509822" y="3492792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>
            <a:off x="4224334" y="3520924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>
            <a:off x="7653358" y="3520924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>
            <a:off x="5938846" y="3520924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مربع نص 25"/>
          <p:cNvSpPr txBox="1"/>
          <p:nvPr/>
        </p:nvSpPr>
        <p:spPr>
          <a:xfrm>
            <a:off x="1795842" y="390478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2</a:t>
            </a:r>
            <a:endParaRPr lang="ar-EG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2938850" y="390478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4</a:t>
            </a:r>
            <a:endParaRPr lang="ar-EG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4081858" y="390478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6</a:t>
            </a:r>
            <a:endParaRPr lang="ar-EG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4653362" y="390478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7</a:t>
            </a:r>
            <a:endParaRPr lang="ar-EG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5224866" y="390478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8</a:t>
            </a:r>
            <a:endParaRPr lang="ar-EG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5796370" y="390478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9</a:t>
            </a:r>
            <a:endParaRPr lang="ar-EG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6296436" y="3904782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10</a:t>
            </a:r>
            <a:endParaRPr lang="ar-EG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6867940" y="3904782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11</a:t>
            </a:r>
            <a:endParaRPr lang="ar-EG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7439444" y="3904782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12</a:t>
            </a:r>
            <a:endParaRPr lang="ar-EG" dirty="0"/>
          </a:p>
        </p:txBody>
      </p:sp>
      <p:cxnSp>
        <p:nvCxnSpPr>
          <p:cNvPr id="35" name="رابط مستقيم 34"/>
          <p:cNvCxnSpPr/>
          <p:nvPr/>
        </p:nvCxnSpPr>
        <p:spPr>
          <a:xfrm rot="5400000">
            <a:off x="1214414" y="4488428"/>
            <a:ext cx="285752" cy="1588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مستقيم 35"/>
          <p:cNvCxnSpPr/>
          <p:nvPr/>
        </p:nvCxnSpPr>
        <p:spPr>
          <a:xfrm>
            <a:off x="3071802" y="4306742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مستقيم 36"/>
          <p:cNvCxnSpPr/>
          <p:nvPr/>
        </p:nvCxnSpPr>
        <p:spPr>
          <a:xfrm>
            <a:off x="4786314" y="4306742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مستقيم 37"/>
          <p:cNvCxnSpPr/>
          <p:nvPr/>
        </p:nvCxnSpPr>
        <p:spPr>
          <a:xfrm>
            <a:off x="6500826" y="4306742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مستقيم 38"/>
          <p:cNvCxnSpPr/>
          <p:nvPr/>
        </p:nvCxnSpPr>
        <p:spPr>
          <a:xfrm rot="5400000">
            <a:off x="1716352" y="4471569"/>
            <a:ext cx="443614" cy="1873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رابط مستقيم 39"/>
          <p:cNvCxnSpPr/>
          <p:nvPr/>
        </p:nvCxnSpPr>
        <p:spPr>
          <a:xfrm>
            <a:off x="3643306" y="4306741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مستقيم 40"/>
          <p:cNvCxnSpPr/>
          <p:nvPr/>
        </p:nvCxnSpPr>
        <p:spPr>
          <a:xfrm>
            <a:off x="5357818" y="4306742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رابط مستقيم 41"/>
          <p:cNvCxnSpPr/>
          <p:nvPr/>
        </p:nvCxnSpPr>
        <p:spPr>
          <a:xfrm>
            <a:off x="7072330" y="4306742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رابط مستقيم 42"/>
          <p:cNvCxnSpPr/>
          <p:nvPr/>
        </p:nvCxnSpPr>
        <p:spPr>
          <a:xfrm rot="5400000">
            <a:off x="2285984" y="4488428"/>
            <a:ext cx="428628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رابط مستقيم 43"/>
          <p:cNvCxnSpPr/>
          <p:nvPr/>
        </p:nvCxnSpPr>
        <p:spPr>
          <a:xfrm>
            <a:off x="4214810" y="4306742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رابط مستقيم 44"/>
          <p:cNvCxnSpPr/>
          <p:nvPr/>
        </p:nvCxnSpPr>
        <p:spPr>
          <a:xfrm>
            <a:off x="7643834" y="4306742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رابط مستقيم 45"/>
          <p:cNvCxnSpPr/>
          <p:nvPr/>
        </p:nvCxnSpPr>
        <p:spPr>
          <a:xfrm>
            <a:off x="5929322" y="4306742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مستطيل مستدير الزوايا 46"/>
          <p:cNvSpPr/>
          <p:nvPr/>
        </p:nvSpPr>
        <p:spPr>
          <a:xfrm>
            <a:off x="2975111" y="1357298"/>
            <a:ext cx="2143140" cy="5000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48" name="مربع نص 47"/>
          <p:cNvSpPr txBox="1"/>
          <p:nvPr/>
        </p:nvSpPr>
        <p:spPr>
          <a:xfrm>
            <a:off x="2928926" y="1385816"/>
            <a:ext cx="2117887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2000" b="1" dirty="0" err="1" smtClean="0"/>
              <a:t>فى</a:t>
            </a:r>
            <a:r>
              <a:rPr lang="ar-EG" sz="2000" b="1" dirty="0" smtClean="0"/>
              <a:t> حالة جانب بالمجرى</a:t>
            </a:r>
            <a:endParaRPr lang="ar-EG" sz="2000" b="1" dirty="0"/>
          </a:p>
        </p:txBody>
      </p:sp>
      <p:cxnSp>
        <p:nvCxnSpPr>
          <p:cNvPr id="49" name="رابط مستقيم 48"/>
          <p:cNvCxnSpPr/>
          <p:nvPr/>
        </p:nvCxnSpPr>
        <p:spPr>
          <a:xfrm rot="5400000">
            <a:off x="1124084" y="3721502"/>
            <a:ext cx="468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رابط مستقيم 49"/>
          <p:cNvCxnSpPr/>
          <p:nvPr/>
        </p:nvCxnSpPr>
        <p:spPr>
          <a:xfrm rot="5400000">
            <a:off x="1143447" y="4487958"/>
            <a:ext cx="428628" cy="94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رابط مستقيم 50"/>
          <p:cNvCxnSpPr/>
          <p:nvPr/>
        </p:nvCxnSpPr>
        <p:spPr>
          <a:xfrm rot="5400000">
            <a:off x="2838596" y="4507320"/>
            <a:ext cx="468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رابط مستقيم 51"/>
          <p:cNvCxnSpPr/>
          <p:nvPr/>
        </p:nvCxnSpPr>
        <p:spPr>
          <a:xfrm rot="5400000">
            <a:off x="2838596" y="3721502"/>
            <a:ext cx="468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رابط مستقيم 52"/>
          <p:cNvCxnSpPr/>
          <p:nvPr/>
        </p:nvCxnSpPr>
        <p:spPr>
          <a:xfrm rot="5400000">
            <a:off x="4551520" y="3721502"/>
            <a:ext cx="468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رابط مستقيم 53"/>
          <p:cNvCxnSpPr/>
          <p:nvPr/>
        </p:nvCxnSpPr>
        <p:spPr>
          <a:xfrm rot="5400000">
            <a:off x="4553108" y="4507320"/>
            <a:ext cx="468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rot="5400000">
            <a:off x="6267620" y="4507320"/>
            <a:ext cx="468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رابط مستقيم 55"/>
          <p:cNvCxnSpPr/>
          <p:nvPr/>
        </p:nvCxnSpPr>
        <p:spPr>
          <a:xfrm rot="5400000">
            <a:off x="6267620" y="3721502"/>
            <a:ext cx="468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رابط مستقيم 56"/>
          <p:cNvCxnSpPr/>
          <p:nvPr/>
        </p:nvCxnSpPr>
        <p:spPr>
          <a:xfrm rot="5400000">
            <a:off x="1695588" y="3721502"/>
            <a:ext cx="468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رابط مستقيم 57"/>
          <p:cNvCxnSpPr/>
          <p:nvPr/>
        </p:nvCxnSpPr>
        <p:spPr>
          <a:xfrm rot="5400000">
            <a:off x="1713995" y="4487149"/>
            <a:ext cx="429598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 rot="5400000">
            <a:off x="3408511" y="4507320"/>
            <a:ext cx="468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رابط مستقيم 59"/>
          <p:cNvCxnSpPr/>
          <p:nvPr/>
        </p:nvCxnSpPr>
        <p:spPr>
          <a:xfrm rot="5400000">
            <a:off x="3410100" y="3721502"/>
            <a:ext cx="468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 rot="5400000">
            <a:off x="5124612" y="3721502"/>
            <a:ext cx="468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رابط مستقيم 61"/>
          <p:cNvCxnSpPr/>
          <p:nvPr/>
        </p:nvCxnSpPr>
        <p:spPr>
          <a:xfrm rot="5400000">
            <a:off x="5124612" y="4539386"/>
            <a:ext cx="468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رابط مستقيم 62"/>
          <p:cNvCxnSpPr/>
          <p:nvPr/>
        </p:nvCxnSpPr>
        <p:spPr>
          <a:xfrm rot="5400000">
            <a:off x="6837536" y="4507320"/>
            <a:ext cx="468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رابط مستقيم 63"/>
          <p:cNvCxnSpPr/>
          <p:nvPr/>
        </p:nvCxnSpPr>
        <p:spPr>
          <a:xfrm rot="5400000">
            <a:off x="6839124" y="3721502"/>
            <a:ext cx="468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رابط مستقيم 64"/>
          <p:cNvCxnSpPr/>
          <p:nvPr/>
        </p:nvCxnSpPr>
        <p:spPr>
          <a:xfrm rot="5400000">
            <a:off x="2267092" y="3721502"/>
            <a:ext cx="468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رابط مستقيم 65"/>
          <p:cNvCxnSpPr/>
          <p:nvPr/>
        </p:nvCxnSpPr>
        <p:spPr>
          <a:xfrm rot="16200000" flipH="1">
            <a:off x="2285983" y="4500571"/>
            <a:ext cx="42863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رابط مستقيم 66"/>
          <p:cNvCxnSpPr/>
          <p:nvPr/>
        </p:nvCxnSpPr>
        <p:spPr>
          <a:xfrm rot="5400000">
            <a:off x="3981604" y="4507320"/>
            <a:ext cx="468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رابط مستقيم 67"/>
          <p:cNvCxnSpPr/>
          <p:nvPr/>
        </p:nvCxnSpPr>
        <p:spPr>
          <a:xfrm rot="5400000">
            <a:off x="3981604" y="3721502"/>
            <a:ext cx="468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رابط مستقيم 68"/>
          <p:cNvCxnSpPr/>
          <p:nvPr/>
        </p:nvCxnSpPr>
        <p:spPr>
          <a:xfrm rot="5400000">
            <a:off x="5696116" y="3721502"/>
            <a:ext cx="468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رابط مستقيم 69"/>
          <p:cNvCxnSpPr/>
          <p:nvPr/>
        </p:nvCxnSpPr>
        <p:spPr>
          <a:xfrm rot="5400000">
            <a:off x="5696116" y="4539386"/>
            <a:ext cx="468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رابط مستقيم 70"/>
          <p:cNvCxnSpPr/>
          <p:nvPr/>
        </p:nvCxnSpPr>
        <p:spPr>
          <a:xfrm rot="5400000">
            <a:off x="7409040" y="4507320"/>
            <a:ext cx="468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رابط مستقيم 71"/>
          <p:cNvCxnSpPr/>
          <p:nvPr/>
        </p:nvCxnSpPr>
        <p:spPr>
          <a:xfrm rot="5400000">
            <a:off x="7410628" y="3753568"/>
            <a:ext cx="468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شكل بيضاوي 72"/>
          <p:cNvSpPr/>
          <p:nvPr/>
        </p:nvSpPr>
        <p:spPr>
          <a:xfrm>
            <a:off x="1158910" y="3845486"/>
            <a:ext cx="428628" cy="50006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74" name="مستطيل 73"/>
          <p:cNvSpPr/>
          <p:nvPr/>
        </p:nvSpPr>
        <p:spPr>
          <a:xfrm>
            <a:off x="5429256" y="2000240"/>
            <a:ext cx="34660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000" b="1" dirty="0" smtClean="0"/>
              <a:t>نفرض </a:t>
            </a:r>
            <a:r>
              <a:rPr lang="ar-EG" sz="2000" b="1" dirty="0" err="1" smtClean="0"/>
              <a:t>ان</a:t>
            </a:r>
            <a:r>
              <a:rPr lang="ar-EG" sz="2000" b="1" dirty="0" smtClean="0"/>
              <a:t> بداية الوجه </a:t>
            </a:r>
            <a:r>
              <a:rPr lang="ar-EG" sz="2000" b="1" dirty="0" err="1" smtClean="0"/>
              <a:t>الاول</a:t>
            </a:r>
            <a:r>
              <a:rPr lang="ar-EG" sz="2000" b="1" dirty="0" smtClean="0"/>
              <a:t> </a:t>
            </a:r>
            <a:r>
              <a:rPr lang="ar-EG" sz="2000" b="1" dirty="0" err="1" smtClean="0"/>
              <a:t>فى</a:t>
            </a:r>
            <a:r>
              <a:rPr lang="ar-EG" sz="2000" b="1" dirty="0" smtClean="0"/>
              <a:t> المجرى</a:t>
            </a:r>
            <a:endParaRPr lang="ar-EG" sz="2000" b="1" dirty="0"/>
          </a:p>
        </p:txBody>
      </p:sp>
      <p:sp>
        <p:nvSpPr>
          <p:cNvPr id="75" name="مربع نص 74"/>
          <p:cNvSpPr txBox="1"/>
          <p:nvPr/>
        </p:nvSpPr>
        <p:spPr>
          <a:xfrm>
            <a:off x="1214414" y="390478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</a:t>
            </a:r>
            <a:endParaRPr lang="ar-EG" dirty="0"/>
          </a:p>
        </p:txBody>
      </p:sp>
      <p:sp>
        <p:nvSpPr>
          <p:cNvPr id="76" name="مربع نص 75"/>
          <p:cNvSpPr txBox="1"/>
          <p:nvPr/>
        </p:nvSpPr>
        <p:spPr>
          <a:xfrm>
            <a:off x="1168023" y="6417254"/>
            <a:ext cx="33214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/>
              <a:t>U</a:t>
            </a:r>
            <a:endParaRPr lang="ar-EG" b="1" dirty="0"/>
          </a:p>
        </p:txBody>
      </p:sp>
      <p:cxnSp>
        <p:nvCxnSpPr>
          <p:cNvPr id="77" name="رابط مستقيم 76"/>
          <p:cNvCxnSpPr/>
          <p:nvPr/>
        </p:nvCxnSpPr>
        <p:spPr>
          <a:xfrm rot="5400000" flipH="1" flipV="1">
            <a:off x="548084" y="5512742"/>
            <a:ext cx="1620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قوس 77"/>
          <p:cNvSpPr/>
          <p:nvPr/>
        </p:nvSpPr>
        <p:spPr>
          <a:xfrm>
            <a:off x="1285852" y="2702478"/>
            <a:ext cx="1785950" cy="1643074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79" name="قوس 78"/>
          <p:cNvSpPr/>
          <p:nvPr/>
        </p:nvSpPr>
        <p:spPr>
          <a:xfrm rot="16200000">
            <a:off x="1433490" y="2626278"/>
            <a:ext cx="1571636" cy="1724036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0" name="قوس 79"/>
          <p:cNvSpPr/>
          <p:nvPr/>
        </p:nvSpPr>
        <p:spPr>
          <a:xfrm flipV="1">
            <a:off x="1285852" y="3916924"/>
            <a:ext cx="1785950" cy="1643074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1" name="قوس 80"/>
          <p:cNvSpPr/>
          <p:nvPr/>
        </p:nvSpPr>
        <p:spPr>
          <a:xfrm rot="5400000" flipV="1">
            <a:off x="1433490" y="3912162"/>
            <a:ext cx="1571636" cy="1724036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82" name="رابط مستقيم 81"/>
          <p:cNvCxnSpPr/>
          <p:nvPr/>
        </p:nvCxnSpPr>
        <p:spPr>
          <a:xfrm rot="5400000" flipH="1" flipV="1">
            <a:off x="2280596" y="5565386"/>
            <a:ext cx="1584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رابط مستقيم 82"/>
          <p:cNvCxnSpPr/>
          <p:nvPr/>
        </p:nvCxnSpPr>
        <p:spPr>
          <a:xfrm rot="5400000" flipH="1" flipV="1">
            <a:off x="3977108" y="5512743"/>
            <a:ext cx="1620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قوس 83"/>
          <p:cNvSpPr/>
          <p:nvPr/>
        </p:nvSpPr>
        <p:spPr>
          <a:xfrm>
            <a:off x="4714876" y="2702479"/>
            <a:ext cx="1785950" cy="1643074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5" name="قوس 84"/>
          <p:cNvSpPr/>
          <p:nvPr/>
        </p:nvSpPr>
        <p:spPr>
          <a:xfrm rot="16200000">
            <a:off x="4862514" y="2626279"/>
            <a:ext cx="1571636" cy="1724036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6" name="قوس 85"/>
          <p:cNvSpPr/>
          <p:nvPr/>
        </p:nvSpPr>
        <p:spPr>
          <a:xfrm flipV="1">
            <a:off x="4714876" y="3916925"/>
            <a:ext cx="1785950" cy="1643074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7" name="قوس 86"/>
          <p:cNvSpPr/>
          <p:nvPr/>
        </p:nvSpPr>
        <p:spPr>
          <a:xfrm rot="5400000" flipV="1">
            <a:off x="4862514" y="3912163"/>
            <a:ext cx="1571636" cy="1724036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88" name="رابط مستقيم 87"/>
          <p:cNvCxnSpPr/>
          <p:nvPr/>
        </p:nvCxnSpPr>
        <p:spPr>
          <a:xfrm rot="5400000" flipH="1" flipV="1">
            <a:off x="5709620" y="5565387"/>
            <a:ext cx="1584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مستطيل مستدير الزوايا 88"/>
          <p:cNvSpPr/>
          <p:nvPr/>
        </p:nvSpPr>
        <p:spPr>
          <a:xfrm>
            <a:off x="5880066" y="1928802"/>
            <a:ext cx="2714612" cy="64294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90" name="مستطيل 89"/>
          <p:cNvSpPr/>
          <p:nvPr/>
        </p:nvSpPr>
        <p:spPr>
          <a:xfrm>
            <a:off x="5857884" y="2071678"/>
            <a:ext cx="26404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000" b="1" dirty="0" smtClean="0"/>
              <a:t>بداية الوجه </a:t>
            </a:r>
            <a:r>
              <a:rPr lang="ar-EG" sz="2000" b="1" dirty="0" err="1" smtClean="0"/>
              <a:t>الثانى</a:t>
            </a:r>
            <a:r>
              <a:rPr lang="ar-EG" sz="2000" b="1" dirty="0" smtClean="0"/>
              <a:t> </a:t>
            </a:r>
            <a:r>
              <a:rPr lang="ar-EG" sz="2000" b="1" dirty="0" err="1" smtClean="0"/>
              <a:t>فى</a:t>
            </a:r>
            <a:r>
              <a:rPr lang="ar-EG" sz="2000" b="1" dirty="0" smtClean="0"/>
              <a:t> المجرى</a:t>
            </a:r>
            <a:endParaRPr lang="ar-EG" sz="2000" b="1" dirty="0"/>
          </a:p>
        </p:txBody>
      </p:sp>
      <p:sp>
        <p:nvSpPr>
          <p:cNvPr id="91" name="شكل بيضاوي 90"/>
          <p:cNvSpPr/>
          <p:nvPr/>
        </p:nvSpPr>
        <p:spPr>
          <a:xfrm>
            <a:off x="2285984" y="3857628"/>
            <a:ext cx="428628" cy="50006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92" name="مربع نص 91"/>
          <p:cNvSpPr txBox="1"/>
          <p:nvPr/>
        </p:nvSpPr>
        <p:spPr>
          <a:xfrm>
            <a:off x="2331964" y="3916924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3</a:t>
            </a:r>
            <a:endParaRPr lang="ar-EG" dirty="0"/>
          </a:p>
        </p:txBody>
      </p:sp>
      <p:sp>
        <p:nvSpPr>
          <p:cNvPr id="93" name="مربع نص 92"/>
          <p:cNvSpPr txBox="1"/>
          <p:nvPr/>
        </p:nvSpPr>
        <p:spPr>
          <a:xfrm>
            <a:off x="2322252" y="6417254"/>
            <a:ext cx="32092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/>
              <a:t>V</a:t>
            </a:r>
            <a:endParaRPr lang="ar-EG" b="1" dirty="0"/>
          </a:p>
        </p:txBody>
      </p:sp>
      <p:cxnSp>
        <p:nvCxnSpPr>
          <p:cNvPr id="94" name="رابط مستقيم 93"/>
          <p:cNvCxnSpPr/>
          <p:nvPr/>
        </p:nvCxnSpPr>
        <p:spPr>
          <a:xfrm rot="5400000" flipH="1" flipV="1">
            <a:off x="1689504" y="5524090"/>
            <a:ext cx="1620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قوس 94"/>
          <p:cNvSpPr/>
          <p:nvPr/>
        </p:nvSpPr>
        <p:spPr>
          <a:xfrm>
            <a:off x="2419334" y="2714620"/>
            <a:ext cx="1795475" cy="1643075"/>
          </a:xfrm>
          <a:prstGeom prst="arc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96" name="قوس 95"/>
          <p:cNvSpPr/>
          <p:nvPr/>
        </p:nvSpPr>
        <p:spPr>
          <a:xfrm rot="16200000">
            <a:off x="2571734" y="2643183"/>
            <a:ext cx="1571637" cy="1714511"/>
          </a:xfrm>
          <a:prstGeom prst="arc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97" name="قوس 96"/>
          <p:cNvSpPr/>
          <p:nvPr/>
        </p:nvSpPr>
        <p:spPr>
          <a:xfrm flipV="1">
            <a:off x="2419335" y="3929067"/>
            <a:ext cx="1800000" cy="1620000"/>
          </a:xfrm>
          <a:prstGeom prst="arc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98" name="قوس 97"/>
          <p:cNvSpPr/>
          <p:nvPr/>
        </p:nvSpPr>
        <p:spPr>
          <a:xfrm rot="5400000" flipV="1">
            <a:off x="2475552" y="3810935"/>
            <a:ext cx="1764002" cy="1714511"/>
          </a:xfrm>
          <a:prstGeom prst="arc">
            <a:avLst>
              <a:gd name="adj1" fmla="val 16286415"/>
              <a:gd name="adj2" fmla="val 0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99" name="رابط مستقيم 98"/>
          <p:cNvCxnSpPr/>
          <p:nvPr/>
        </p:nvCxnSpPr>
        <p:spPr>
          <a:xfrm rot="5400000" flipH="1" flipV="1">
            <a:off x="3404016" y="5524090"/>
            <a:ext cx="1620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رابط مستقيم 99"/>
          <p:cNvCxnSpPr/>
          <p:nvPr/>
        </p:nvCxnSpPr>
        <p:spPr>
          <a:xfrm rot="5400000" flipH="1" flipV="1">
            <a:off x="5120116" y="5524090"/>
            <a:ext cx="1620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قوس 100"/>
          <p:cNvSpPr/>
          <p:nvPr/>
        </p:nvSpPr>
        <p:spPr>
          <a:xfrm>
            <a:off x="5857884" y="2714621"/>
            <a:ext cx="1785950" cy="1643074"/>
          </a:xfrm>
          <a:prstGeom prst="arc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02" name="قوس 101"/>
          <p:cNvSpPr/>
          <p:nvPr/>
        </p:nvSpPr>
        <p:spPr>
          <a:xfrm rot="16200000">
            <a:off x="5934085" y="2709859"/>
            <a:ext cx="1714511" cy="1724034"/>
          </a:xfrm>
          <a:prstGeom prst="arc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03" name="قوس 102"/>
          <p:cNvSpPr/>
          <p:nvPr/>
        </p:nvSpPr>
        <p:spPr>
          <a:xfrm flipV="1">
            <a:off x="5857884" y="3857628"/>
            <a:ext cx="1785950" cy="1714512"/>
          </a:xfrm>
          <a:prstGeom prst="arc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04" name="قوس 103"/>
          <p:cNvSpPr/>
          <p:nvPr/>
        </p:nvSpPr>
        <p:spPr>
          <a:xfrm rot="5400000" flipV="1">
            <a:off x="6005522" y="3924305"/>
            <a:ext cx="1571636" cy="1724036"/>
          </a:xfrm>
          <a:prstGeom prst="arc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105" name="رابط مستقيم 104"/>
          <p:cNvCxnSpPr/>
          <p:nvPr/>
        </p:nvCxnSpPr>
        <p:spPr>
          <a:xfrm rot="5400000" flipH="1" flipV="1">
            <a:off x="6857221" y="5499908"/>
            <a:ext cx="1571636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مستطيل مستدير الزوايا 105"/>
          <p:cNvSpPr/>
          <p:nvPr/>
        </p:nvSpPr>
        <p:spPr>
          <a:xfrm>
            <a:off x="5357818" y="1857364"/>
            <a:ext cx="3643338" cy="71438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07" name="مستطيل 106"/>
          <p:cNvSpPr/>
          <p:nvPr/>
        </p:nvSpPr>
        <p:spPr>
          <a:xfrm>
            <a:off x="5786446" y="2000240"/>
            <a:ext cx="26404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000" b="1" dirty="0" smtClean="0"/>
              <a:t>بداية الوجه الثالث </a:t>
            </a:r>
            <a:r>
              <a:rPr lang="ar-EG" sz="2000" b="1" dirty="0" err="1" smtClean="0"/>
              <a:t>فى</a:t>
            </a:r>
            <a:r>
              <a:rPr lang="ar-EG" sz="2000" b="1" dirty="0" smtClean="0"/>
              <a:t> المجرى</a:t>
            </a:r>
            <a:endParaRPr lang="ar-EG" sz="2000" b="1" dirty="0"/>
          </a:p>
        </p:txBody>
      </p:sp>
      <p:sp>
        <p:nvSpPr>
          <p:cNvPr id="108" name="شكل بيضاوي 107"/>
          <p:cNvSpPr/>
          <p:nvPr/>
        </p:nvSpPr>
        <p:spPr>
          <a:xfrm>
            <a:off x="3428992" y="3857628"/>
            <a:ext cx="428628" cy="50006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09" name="مربع نص 108"/>
          <p:cNvSpPr txBox="1"/>
          <p:nvPr/>
        </p:nvSpPr>
        <p:spPr>
          <a:xfrm>
            <a:off x="3484496" y="3907400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5</a:t>
            </a:r>
            <a:endParaRPr lang="ar-EG" dirty="0"/>
          </a:p>
        </p:txBody>
      </p:sp>
      <p:sp>
        <p:nvSpPr>
          <p:cNvPr id="110" name="مربع نص 109"/>
          <p:cNvSpPr txBox="1"/>
          <p:nvPr/>
        </p:nvSpPr>
        <p:spPr>
          <a:xfrm>
            <a:off x="3391522" y="6429396"/>
            <a:ext cx="39466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/>
              <a:t>W</a:t>
            </a:r>
            <a:endParaRPr lang="ar-EG" b="1" dirty="0"/>
          </a:p>
        </p:txBody>
      </p:sp>
      <p:cxnSp>
        <p:nvCxnSpPr>
          <p:cNvPr id="111" name="رابط مستقيم 110"/>
          <p:cNvCxnSpPr/>
          <p:nvPr/>
        </p:nvCxnSpPr>
        <p:spPr>
          <a:xfrm rot="5400000" flipH="1" flipV="1">
            <a:off x="2834100" y="5524090"/>
            <a:ext cx="1620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قوس 111"/>
          <p:cNvSpPr/>
          <p:nvPr/>
        </p:nvSpPr>
        <p:spPr>
          <a:xfrm>
            <a:off x="3571868" y="2714620"/>
            <a:ext cx="1785950" cy="1643074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13" name="قوس 112"/>
          <p:cNvSpPr/>
          <p:nvPr/>
        </p:nvSpPr>
        <p:spPr>
          <a:xfrm rot="16200000">
            <a:off x="3719506" y="2638420"/>
            <a:ext cx="1571636" cy="1724036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14" name="قوس 113"/>
          <p:cNvSpPr/>
          <p:nvPr/>
        </p:nvSpPr>
        <p:spPr>
          <a:xfrm flipV="1">
            <a:off x="3571868" y="3857628"/>
            <a:ext cx="1785950" cy="1643074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15" name="قوس 114"/>
          <p:cNvSpPr/>
          <p:nvPr/>
        </p:nvSpPr>
        <p:spPr>
          <a:xfrm rot="5400000" flipV="1">
            <a:off x="3719506" y="3852866"/>
            <a:ext cx="1571636" cy="1724036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116" name="رابط مستقيم 115"/>
          <p:cNvCxnSpPr/>
          <p:nvPr/>
        </p:nvCxnSpPr>
        <p:spPr>
          <a:xfrm rot="5400000" flipH="1" flipV="1">
            <a:off x="4548612" y="5524090"/>
            <a:ext cx="1620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رابط مستقيم 116"/>
          <p:cNvCxnSpPr/>
          <p:nvPr/>
        </p:nvCxnSpPr>
        <p:spPr>
          <a:xfrm rot="5400000" flipH="1" flipV="1">
            <a:off x="6253600" y="5524090"/>
            <a:ext cx="1620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قوس 117"/>
          <p:cNvSpPr/>
          <p:nvPr/>
        </p:nvSpPr>
        <p:spPr>
          <a:xfrm>
            <a:off x="142844" y="2714620"/>
            <a:ext cx="1785950" cy="1643074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19" name="قوس 118"/>
          <p:cNvSpPr/>
          <p:nvPr/>
        </p:nvSpPr>
        <p:spPr>
          <a:xfrm rot="16200000">
            <a:off x="7139006" y="2638420"/>
            <a:ext cx="1571636" cy="1724036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20" name="قوس 119"/>
          <p:cNvSpPr/>
          <p:nvPr/>
        </p:nvSpPr>
        <p:spPr>
          <a:xfrm flipV="1">
            <a:off x="142844" y="3857628"/>
            <a:ext cx="1785950" cy="1643074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21" name="قوس 120"/>
          <p:cNvSpPr/>
          <p:nvPr/>
        </p:nvSpPr>
        <p:spPr>
          <a:xfrm rot="5400000" flipV="1">
            <a:off x="7139006" y="3852866"/>
            <a:ext cx="1571636" cy="1724036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122" name="رابط مستقيم 121"/>
          <p:cNvCxnSpPr/>
          <p:nvPr/>
        </p:nvCxnSpPr>
        <p:spPr>
          <a:xfrm rot="5400000" flipH="1" flipV="1">
            <a:off x="1119588" y="5524090"/>
            <a:ext cx="1620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800" decel="100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3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9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9" dur="5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5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5" dur="5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5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1" dur="5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5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7" dur="5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>
                      <p:stCondLst>
                        <p:cond delay="indefinite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900" decel="100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8" dur="5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5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>
                      <p:stCondLst>
                        <p:cond delay="indefinite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4" dur="5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5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0" dur="5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5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6" dur="5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5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0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1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800" decel="100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8" dur="800" decel="100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800" decel="100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800" decel="100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5" dur="800" decel="100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6" dur="800" decel="100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800" decel="100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800" decel="100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>
                      <p:stCondLst>
                        <p:cond delay="indefinite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800" decel="100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6" dur="800" decel="100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800" decel="100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800" decel="100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1" fill="hold">
                      <p:stCondLst>
                        <p:cond delay="indefinite"/>
                      </p:stCondLst>
                      <p:childTnLst>
                        <p:par>
                          <p:cTn id="542" fill="hold">
                            <p:stCondLst>
                              <p:cond delay="0"/>
                            </p:stCondLst>
                            <p:childTnLst>
                              <p:par>
                                <p:cTn id="54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4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900" decel="100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8" fill="hold">
                      <p:stCondLst>
                        <p:cond delay="indefinite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2" dur="5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5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4" fill="hold">
                      <p:stCondLst>
                        <p:cond delay="indefinite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8" dur="5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5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0" fill="hold">
                      <p:stCondLst>
                        <p:cond delay="indefinite"/>
                      </p:stCondLst>
                      <p:childTnLst>
                        <p:par>
                          <p:cTn id="571" fill="hold">
                            <p:stCondLst>
                              <p:cond delay="0"/>
                            </p:stCondLst>
                            <p:childTnLst>
                              <p:par>
                                <p:cTn id="57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4" dur="5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5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6" fill="hold">
                      <p:stCondLst>
                        <p:cond delay="indefinite"/>
                      </p:stCondLst>
                      <p:childTnLst>
                        <p:par>
                          <p:cTn id="577" fill="hold">
                            <p:stCondLst>
                              <p:cond delay="0"/>
                            </p:stCondLst>
                            <p:childTnLst>
                              <p:par>
                                <p:cTn id="57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0" dur="5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1" dur="5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2" fill="hold">
                      <p:stCondLst>
                        <p:cond delay="indefinite"/>
                      </p:stCondLst>
                      <p:childTnLst>
                        <p:par>
                          <p:cTn id="583" fill="hold">
                            <p:stCondLst>
                              <p:cond delay="0"/>
                            </p:stCondLst>
                            <p:childTnLst>
                              <p:par>
                                <p:cTn id="58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9" fill="hold">
                      <p:stCondLst>
                        <p:cond delay="indefinite"/>
                      </p:stCondLst>
                      <p:childTnLst>
                        <p:par>
                          <p:cTn id="590" fill="hold">
                            <p:stCondLst>
                              <p:cond delay="0"/>
                            </p:stCondLst>
                            <p:childTnLst>
                              <p:par>
                                <p:cTn id="59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9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7" fill="hold">
                      <p:stCondLst>
                        <p:cond delay="indefinite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1" dur="5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5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3" fill="hold">
                      <p:stCondLst>
                        <p:cond delay="indefinite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7" dur="5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5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9" fill="hold">
                      <p:stCondLst>
                        <p:cond delay="indefinite"/>
                      </p:stCondLst>
                      <p:childTnLst>
                        <p:par>
                          <p:cTn id="610" fill="hold">
                            <p:stCondLst>
                              <p:cond delay="0"/>
                            </p:stCondLst>
                            <p:childTnLst>
                              <p:par>
                                <p:cTn id="6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3" dur="5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4" dur="5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5" fill="hold">
                      <p:stCondLst>
                        <p:cond delay="indefinite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9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fill="hold">
                      <p:stCondLst>
                        <p:cond delay="indefinite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8" fill="hold">
                      <p:stCondLst>
                        <p:cond delay="indefinite"/>
                      </p:stCondLst>
                      <p:childTnLst>
                        <p:par>
                          <p:cTn id="629" fill="hold">
                            <p:stCondLst>
                              <p:cond delay="0"/>
                            </p:stCondLst>
                            <p:childTnLst>
                              <p:par>
                                <p:cTn id="63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3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3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6" fill="hold">
                      <p:stCondLst>
                        <p:cond delay="indefinite"/>
                      </p:stCondLst>
                      <p:childTnLst>
                        <p:par>
                          <p:cTn id="637" fill="hold">
                            <p:stCondLst>
                              <p:cond delay="0"/>
                            </p:stCondLst>
                            <p:childTnLst>
                              <p:par>
                                <p:cTn id="6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0" dur="800" decel="100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1" dur="8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2" dur="8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8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8" dur="800" decel="100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9" dur="800" decel="100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0" dur="800" decel="100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1" dur="800" decel="100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4" fill="hold">
                      <p:stCondLst>
                        <p:cond delay="indefinite"/>
                      </p:stCondLst>
                      <p:childTnLst>
                        <p:par>
                          <p:cTn id="655" fill="hold">
                            <p:stCondLst>
                              <p:cond delay="0"/>
                            </p:stCondLst>
                            <p:childTnLst>
                              <p:par>
                                <p:cTn id="65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8" dur="800" decel="100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9" dur="800" decel="100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0" dur="800" decel="100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1" dur="800" decel="100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4" fill="hold">
                      <p:stCondLst>
                        <p:cond delay="indefinite"/>
                      </p:stCondLst>
                      <p:childTnLst>
                        <p:par>
                          <p:cTn id="665" fill="hold">
                            <p:stCondLst>
                              <p:cond delay="0"/>
                            </p:stCondLst>
                            <p:childTnLst>
                              <p:par>
                                <p:cTn id="66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6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3" fill="hold">
                      <p:stCondLst>
                        <p:cond delay="indefinite"/>
                      </p:stCondLst>
                      <p:childTnLst>
                        <p:par>
                          <p:cTn id="674" fill="hold">
                            <p:stCondLst>
                              <p:cond delay="0"/>
                            </p:stCondLst>
                            <p:childTnLst>
                              <p:par>
                                <p:cTn id="67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9" dur="9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1" fill="hold">
                      <p:stCondLst>
                        <p:cond delay="indefinite"/>
                      </p:stCondLst>
                      <p:childTnLst>
                        <p:par>
                          <p:cTn id="682" fill="hold">
                            <p:stCondLst>
                              <p:cond delay="0"/>
                            </p:stCondLst>
                            <p:childTnLst>
                              <p:par>
                                <p:cTn id="68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5" dur="5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6" dur="5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7" fill="hold">
                      <p:stCondLst>
                        <p:cond delay="indefinite"/>
                      </p:stCondLst>
                      <p:childTnLst>
                        <p:par>
                          <p:cTn id="688" fill="hold">
                            <p:stCondLst>
                              <p:cond delay="0"/>
                            </p:stCondLst>
                            <p:childTnLst>
                              <p:par>
                                <p:cTn id="68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1" dur="5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2" dur="5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3" fill="hold">
                      <p:stCondLst>
                        <p:cond delay="indefinite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7" dur="5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5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9" fill="hold">
                      <p:stCondLst>
                        <p:cond delay="indefinite"/>
                      </p:stCondLst>
                      <p:childTnLst>
                        <p:par>
                          <p:cTn id="700" fill="hold">
                            <p:stCondLst>
                              <p:cond delay="0"/>
                            </p:stCondLst>
                            <p:childTnLst>
                              <p:par>
                                <p:cTn id="70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3" dur="5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4" dur="5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5" fill="hold">
                      <p:stCondLst>
                        <p:cond delay="indefinite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9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0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1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2" fill="hold">
                      <p:stCondLst>
                        <p:cond delay="indefinite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6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7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900" decel="100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0" fill="hold">
                      <p:stCondLst>
                        <p:cond delay="indefinite"/>
                      </p:stCondLst>
                      <p:childTnLst>
                        <p:par>
                          <p:cTn id="721" fill="hold">
                            <p:stCondLst>
                              <p:cond delay="0"/>
                            </p:stCondLst>
                            <p:childTnLst>
                              <p:par>
                                <p:cTn id="72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4" dur="5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5" dur="5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6" fill="hold">
                      <p:stCondLst>
                        <p:cond delay="indefinite"/>
                      </p:stCondLst>
                      <p:childTnLst>
                        <p:par>
                          <p:cTn id="727" fill="hold">
                            <p:stCondLst>
                              <p:cond delay="0"/>
                            </p:stCondLst>
                            <p:childTnLst>
                              <p:par>
                                <p:cTn id="72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0" dur="5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1" dur="5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2" fill="hold">
                      <p:stCondLst>
                        <p:cond delay="indefinite"/>
                      </p:stCondLst>
                      <p:childTnLst>
                        <p:par>
                          <p:cTn id="733" fill="hold">
                            <p:stCondLst>
                              <p:cond delay="0"/>
                            </p:stCondLst>
                            <p:childTnLst>
                              <p:par>
                                <p:cTn id="73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6" dur="5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7" dur="5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8" fill="hold">
                      <p:stCondLst>
                        <p:cond delay="indefinite"/>
                      </p:stCondLst>
                      <p:childTnLst>
                        <p:par>
                          <p:cTn id="739" fill="hold">
                            <p:stCondLst>
                              <p:cond delay="0"/>
                            </p:stCondLst>
                            <p:childTnLst>
                              <p:par>
                                <p:cTn id="74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2" dur="5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3" dur="5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4" fill="hold">
                      <p:stCondLst>
                        <p:cond delay="indefinite"/>
                      </p:stCondLst>
                      <p:childTnLst>
                        <p:par>
                          <p:cTn id="745" fill="hold">
                            <p:stCondLst>
                              <p:cond delay="0"/>
                            </p:stCondLst>
                            <p:childTnLst>
                              <p:par>
                                <p:cTn id="7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8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1" fill="hold">
                      <p:stCondLst>
                        <p:cond delay="indefinite"/>
                      </p:stCondLst>
                      <p:childTnLst>
                        <p:par>
                          <p:cTn id="752" fill="hold">
                            <p:stCondLst>
                              <p:cond delay="0"/>
                            </p:stCondLst>
                            <p:childTnLst>
                              <p:par>
                                <p:cTn id="75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54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57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/>
      <p:bldP spid="7" grpId="0" animBg="1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47" grpId="0" animBg="1"/>
      <p:bldP spid="48" grpId="0"/>
      <p:bldP spid="73" grpId="0" animBg="1"/>
      <p:bldP spid="74" grpId="0"/>
      <p:bldP spid="74" grpId="1"/>
      <p:bldP spid="75" grpId="0"/>
      <p:bldP spid="76" grpId="0"/>
      <p:bldP spid="78" grpId="0" animBg="1"/>
      <p:bldP spid="79" grpId="0" animBg="1"/>
      <p:bldP spid="80" grpId="0" animBg="1"/>
      <p:bldP spid="81" grpId="0" animBg="1"/>
      <p:bldP spid="84" grpId="0" animBg="1"/>
      <p:bldP spid="85" grpId="0" animBg="1"/>
      <p:bldP spid="86" grpId="0" animBg="1"/>
      <p:bldP spid="87" grpId="0" animBg="1"/>
      <p:bldP spid="89" grpId="0" animBg="1"/>
      <p:bldP spid="89" grpId="1" animBg="1"/>
      <p:bldP spid="90" grpId="0"/>
      <p:bldP spid="90" grpId="1"/>
      <p:bldP spid="91" grpId="0" animBg="1"/>
      <p:bldP spid="92" grpId="0"/>
      <p:bldP spid="93" grpId="0"/>
      <p:bldP spid="95" grpId="0" animBg="1"/>
      <p:bldP spid="96" grpId="0" animBg="1"/>
      <p:bldP spid="97" grpId="0" animBg="1"/>
      <p:bldP spid="98" grpId="0" animBg="1"/>
      <p:bldP spid="101" grpId="0" animBg="1"/>
      <p:bldP spid="102" grpId="0" animBg="1"/>
      <p:bldP spid="103" grpId="0" animBg="1"/>
      <p:bldP spid="104" grpId="0" animBg="1"/>
      <p:bldP spid="106" grpId="0" animBg="1"/>
      <p:bldP spid="106" grpId="1" animBg="1"/>
      <p:bldP spid="107" grpId="0"/>
      <p:bldP spid="107" grpId="1"/>
      <p:bldP spid="108" grpId="0" animBg="1"/>
      <p:bldP spid="109" grpId="0"/>
      <p:bldP spid="110" grpId="0"/>
      <p:bldP spid="112" grpId="0" animBg="1"/>
      <p:bldP spid="113" grpId="0" animBg="1"/>
      <p:bldP spid="114" grpId="0" animBg="1"/>
      <p:bldP spid="115" grpId="0" animBg="1"/>
      <p:bldP spid="118" grpId="0" animBg="1"/>
      <p:bldP spid="119" grpId="0" animBg="1"/>
      <p:bldP spid="120" grpId="0" animBg="1"/>
      <p:bldP spid="1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0" y="214290"/>
            <a:ext cx="9144000" cy="621510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142844" y="2500306"/>
            <a:ext cx="8715404" cy="307183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 sz="3600"/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7715272" y="571480"/>
            <a:ext cx="1143008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" name="مربع نص 1"/>
          <p:cNvSpPr txBox="1"/>
          <p:nvPr/>
        </p:nvSpPr>
        <p:spPr>
          <a:xfrm>
            <a:off x="7893440" y="714356"/>
            <a:ext cx="75052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>
                <a:solidFill>
                  <a:schemeClr val="bg1"/>
                </a:solidFill>
              </a:rPr>
              <a:t>مثال</a:t>
            </a:r>
            <a:endParaRPr lang="ar-EG" sz="3200" dirty="0">
              <a:solidFill>
                <a:schemeClr val="bg1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57127" y="2915663"/>
            <a:ext cx="8383754" cy="230832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EG" sz="3600" dirty="0" smtClean="0"/>
              <a:t>محرك تيار متغير </a:t>
            </a:r>
            <a:r>
              <a:rPr lang="ar-EG" sz="3600" dirty="0" err="1" smtClean="0"/>
              <a:t>ثلاثى</a:t>
            </a:r>
            <a:r>
              <a:rPr lang="ar-EG" sz="3600" dirty="0" smtClean="0"/>
              <a:t> الأوجه يحتوى عضوه الثابت </a:t>
            </a:r>
          </a:p>
          <a:p>
            <a:r>
              <a:rPr lang="ar-EG" sz="3600" dirty="0" smtClean="0"/>
              <a:t>على 12 مجرى – 4 قطب المطلوب رسم انفراد اللف </a:t>
            </a:r>
          </a:p>
          <a:p>
            <a:r>
              <a:rPr lang="ar-EG" sz="3600" dirty="0" smtClean="0"/>
              <a:t>لهذا المحرك بطريقة ( أنصاف الملفات ) جانب بالمجرى </a:t>
            </a:r>
          </a:p>
          <a:p>
            <a:r>
              <a:rPr lang="ar-EG" sz="3600" dirty="0" smtClean="0"/>
              <a:t>مع حساب خطوات اللف</a:t>
            </a:r>
            <a:endParaRPr lang="ar-EG" sz="3600" dirty="0"/>
          </a:p>
        </p:txBody>
      </p:sp>
      <p:sp>
        <p:nvSpPr>
          <p:cNvPr id="6" name="سهم إلى اليسار والأعلى 5"/>
          <p:cNvSpPr/>
          <p:nvPr/>
        </p:nvSpPr>
        <p:spPr>
          <a:xfrm rot="16200000" flipV="1">
            <a:off x="5893603" y="678637"/>
            <a:ext cx="1928826" cy="1714512"/>
          </a:xfrm>
          <a:prstGeom prst="left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2" grpId="0"/>
      <p:bldP spid="4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مستطيل 3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7" name="مستطيل مستدير الزوايا 36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8" name="مستطيل مستدير الزوايا 87"/>
          <p:cNvSpPr/>
          <p:nvPr/>
        </p:nvSpPr>
        <p:spPr>
          <a:xfrm>
            <a:off x="2786050" y="214314"/>
            <a:ext cx="4000528" cy="4286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9" name="مربع نص 88"/>
          <p:cNvSpPr txBox="1"/>
          <p:nvPr/>
        </p:nvSpPr>
        <p:spPr>
          <a:xfrm>
            <a:off x="3643306" y="191136"/>
            <a:ext cx="2492990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2800" dirty="0" smtClean="0"/>
              <a:t>حساب خطوات اللف</a:t>
            </a:r>
            <a:endParaRPr lang="ar-EG" sz="2800" dirty="0"/>
          </a:p>
        </p:txBody>
      </p:sp>
      <p:sp>
        <p:nvSpPr>
          <p:cNvPr id="90" name="مستطيل 89"/>
          <p:cNvSpPr/>
          <p:nvPr/>
        </p:nvSpPr>
        <p:spPr>
          <a:xfrm>
            <a:off x="6059815" y="1357298"/>
            <a:ext cx="2727029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r-EG" sz="3200" dirty="0" smtClean="0"/>
              <a:t>خطوة اللف القطبية </a:t>
            </a:r>
            <a:endParaRPr lang="ar-EG" sz="3200" dirty="0"/>
          </a:p>
        </p:txBody>
      </p:sp>
      <p:sp>
        <p:nvSpPr>
          <p:cNvPr id="91" name="مربع نص 90"/>
          <p:cNvSpPr txBox="1"/>
          <p:nvPr/>
        </p:nvSpPr>
        <p:spPr>
          <a:xfrm>
            <a:off x="7189135" y="2344159"/>
            <a:ext cx="42511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=</a:t>
            </a:r>
            <a:endParaRPr lang="ar-EG" sz="3200" dirty="0"/>
          </a:p>
        </p:txBody>
      </p:sp>
      <p:cxnSp>
        <p:nvCxnSpPr>
          <p:cNvPr id="92" name="رابط مستقيم 91"/>
          <p:cNvCxnSpPr/>
          <p:nvPr/>
        </p:nvCxnSpPr>
        <p:spPr>
          <a:xfrm rot="10800000" flipV="1">
            <a:off x="4786314" y="2636546"/>
            <a:ext cx="2259946" cy="66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مربع نص 92"/>
          <p:cNvSpPr txBox="1"/>
          <p:nvPr/>
        </p:nvSpPr>
        <p:spPr>
          <a:xfrm>
            <a:off x="4873876" y="2071678"/>
            <a:ext cx="1912703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عدد المجارى</a:t>
            </a:r>
            <a:endParaRPr lang="ar-EG" sz="3200" dirty="0"/>
          </a:p>
        </p:txBody>
      </p:sp>
      <p:sp>
        <p:nvSpPr>
          <p:cNvPr id="94" name="مربع نص 93"/>
          <p:cNvSpPr txBox="1"/>
          <p:nvPr/>
        </p:nvSpPr>
        <p:spPr>
          <a:xfrm>
            <a:off x="4950819" y="2629911"/>
            <a:ext cx="1835760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عدد </a:t>
            </a:r>
            <a:r>
              <a:rPr lang="ar-EG" sz="3200" dirty="0" err="1" smtClean="0"/>
              <a:t>الاقطاب</a:t>
            </a:r>
            <a:endParaRPr lang="ar-EG" sz="3200" dirty="0"/>
          </a:p>
        </p:txBody>
      </p:sp>
      <p:sp>
        <p:nvSpPr>
          <p:cNvPr id="95" name="مربع نص 94"/>
          <p:cNvSpPr txBox="1"/>
          <p:nvPr/>
        </p:nvSpPr>
        <p:spPr>
          <a:xfrm>
            <a:off x="4146883" y="2357430"/>
            <a:ext cx="42511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=</a:t>
            </a:r>
            <a:endParaRPr lang="ar-EG" sz="3200" dirty="0"/>
          </a:p>
        </p:txBody>
      </p:sp>
      <p:sp>
        <p:nvSpPr>
          <p:cNvPr id="96" name="مربع نص 95"/>
          <p:cNvSpPr txBox="1"/>
          <p:nvPr/>
        </p:nvSpPr>
        <p:spPr>
          <a:xfrm>
            <a:off x="857224" y="2272721"/>
            <a:ext cx="104585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dirty="0" smtClean="0"/>
              <a:t>مجرى</a:t>
            </a:r>
            <a:endParaRPr lang="ar-EG" sz="3200" dirty="0"/>
          </a:p>
        </p:txBody>
      </p:sp>
      <p:cxnSp>
        <p:nvCxnSpPr>
          <p:cNvPr id="98" name="رابط مستقيم 97"/>
          <p:cNvCxnSpPr/>
          <p:nvPr/>
        </p:nvCxnSpPr>
        <p:spPr>
          <a:xfrm rot="10800000">
            <a:off x="3143240" y="2643182"/>
            <a:ext cx="92869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مربع نص 100"/>
          <p:cNvSpPr txBox="1"/>
          <p:nvPr/>
        </p:nvSpPr>
        <p:spPr>
          <a:xfrm>
            <a:off x="3286116" y="2129845"/>
            <a:ext cx="617478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12</a:t>
            </a:r>
            <a:endParaRPr lang="ar-EG" sz="3200" dirty="0"/>
          </a:p>
        </p:txBody>
      </p:sp>
      <p:sp>
        <p:nvSpPr>
          <p:cNvPr id="102" name="مربع نص 101"/>
          <p:cNvSpPr txBox="1"/>
          <p:nvPr/>
        </p:nvSpPr>
        <p:spPr>
          <a:xfrm>
            <a:off x="3385110" y="2629911"/>
            <a:ext cx="401072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4</a:t>
            </a:r>
            <a:endParaRPr lang="ar-EG" sz="3200" dirty="0"/>
          </a:p>
        </p:txBody>
      </p:sp>
      <p:sp>
        <p:nvSpPr>
          <p:cNvPr id="103" name="مربع نص 102"/>
          <p:cNvSpPr txBox="1"/>
          <p:nvPr/>
        </p:nvSpPr>
        <p:spPr>
          <a:xfrm>
            <a:off x="2643174" y="2285992"/>
            <a:ext cx="42511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=</a:t>
            </a:r>
            <a:endParaRPr lang="ar-EG" sz="3200" dirty="0"/>
          </a:p>
        </p:txBody>
      </p:sp>
      <p:sp>
        <p:nvSpPr>
          <p:cNvPr id="104" name="مربع نص 103"/>
          <p:cNvSpPr txBox="1"/>
          <p:nvPr/>
        </p:nvSpPr>
        <p:spPr>
          <a:xfrm>
            <a:off x="2071670" y="2357430"/>
            <a:ext cx="401072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3</a:t>
            </a:r>
            <a:endParaRPr lang="ar-EG" sz="3200" dirty="0"/>
          </a:p>
        </p:txBody>
      </p:sp>
      <p:sp>
        <p:nvSpPr>
          <p:cNvPr id="105" name="مربع نص 104"/>
          <p:cNvSpPr txBox="1"/>
          <p:nvPr/>
        </p:nvSpPr>
        <p:spPr>
          <a:xfrm>
            <a:off x="3295539" y="3714752"/>
            <a:ext cx="5562741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ar-EG" sz="3200" dirty="0" smtClean="0"/>
              <a:t>2- عدد المجارى لكل وجه تحت كل قطب</a:t>
            </a:r>
            <a:endParaRPr lang="ar-EG" sz="3200" dirty="0"/>
          </a:p>
        </p:txBody>
      </p:sp>
      <p:sp>
        <p:nvSpPr>
          <p:cNvPr id="106" name="مربع نص 105"/>
          <p:cNvSpPr txBox="1"/>
          <p:nvPr/>
        </p:nvSpPr>
        <p:spPr>
          <a:xfrm>
            <a:off x="8433163" y="4929198"/>
            <a:ext cx="42511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=</a:t>
            </a:r>
            <a:endParaRPr lang="ar-EG" sz="3200" dirty="0"/>
          </a:p>
        </p:txBody>
      </p:sp>
      <p:cxnSp>
        <p:nvCxnSpPr>
          <p:cNvPr id="107" name="رابط مستقيم 106"/>
          <p:cNvCxnSpPr>
            <a:endCxn id="112" idx="3"/>
          </p:cNvCxnSpPr>
          <p:nvPr/>
        </p:nvCxnSpPr>
        <p:spPr>
          <a:xfrm rot="10800000" flipV="1">
            <a:off x="5068555" y="5216538"/>
            <a:ext cx="3361100" cy="5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مربع نص 107"/>
          <p:cNvSpPr txBox="1"/>
          <p:nvPr/>
        </p:nvSpPr>
        <p:spPr>
          <a:xfrm>
            <a:off x="5516816" y="4572008"/>
            <a:ext cx="1912704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عدد المجارى</a:t>
            </a:r>
            <a:endParaRPr lang="ar-EG" sz="3200" dirty="0"/>
          </a:p>
        </p:txBody>
      </p:sp>
      <p:sp>
        <p:nvSpPr>
          <p:cNvPr id="109" name="مربع نص 108"/>
          <p:cNvSpPr txBox="1"/>
          <p:nvPr/>
        </p:nvSpPr>
        <p:spPr>
          <a:xfrm>
            <a:off x="6762253" y="5286388"/>
            <a:ext cx="1664238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عدد </a:t>
            </a:r>
            <a:r>
              <a:rPr lang="ar-EG" sz="3200" dirty="0" err="1" smtClean="0"/>
              <a:t>الاوجه</a:t>
            </a:r>
            <a:endParaRPr lang="ar-EG" sz="3200" dirty="0"/>
          </a:p>
        </p:txBody>
      </p:sp>
      <p:sp>
        <p:nvSpPr>
          <p:cNvPr id="110" name="مربع نص 109"/>
          <p:cNvSpPr txBox="1"/>
          <p:nvPr/>
        </p:nvSpPr>
        <p:spPr>
          <a:xfrm>
            <a:off x="6500826" y="5344555"/>
            <a:ext cx="42511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×</a:t>
            </a:r>
            <a:endParaRPr lang="ar-EG" sz="3200" dirty="0"/>
          </a:p>
        </p:txBody>
      </p:sp>
      <p:sp>
        <p:nvSpPr>
          <p:cNvPr id="111" name="مربع نص 110"/>
          <p:cNvSpPr txBox="1"/>
          <p:nvPr/>
        </p:nvSpPr>
        <p:spPr>
          <a:xfrm>
            <a:off x="4887334" y="5344555"/>
            <a:ext cx="1835760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عدد </a:t>
            </a:r>
            <a:r>
              <a:rPr lang="ar-EG" sz="3200" dirty="0" err="1" smtClean="0"/>
              <a:t>الاقطاب</a:t>
            </a:r>
            <a:endParaRPr lang="ar-EG" sz="3200" dirty="0"/>
          </a:p>
        </p:txBody>
      </p:sp>
      <p:sp>
        <p:nvSpPr>
          <p:cNvPr id="112" name="مربع نص 111"/>
          <p:cNvSpPr txBox="1"/>
          <p:nvPr/>
        </p:nvSpPr>
        <p:spPr>
          <a:xfrm>
            <a:off x="4643438" y="4929198"/>
            <a:ext cx="42511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dirty="0" smtClean="0"/>
              <a:t>=</a:t>
            </a:r>
            <a:endParaRPr lang="ar-EG" sz="3200" dirty="0"/>
          </a:p>
        </p:txBody>
      </p:sp>
      <p:sp>
        <p:nvSpPr>
          <p:cNvPr id="113" name="مربع نص 112"/>
          <p:cNvSpPr txBox="1"/>
          <p:nvPr/>
        </p:nvSpPr>
        <p:spPr>
          <a:xfrm>
            <a:off x="1759775" y="4857760"/>
            <a:ext cx="1026243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مجرى</a:t>
            </a:r>
            <a:endParaRPr lang="ar-EG" sz="3200" dirty="0"/>
          </a:p>
        </p:txBody>
      </p:sp>
      <p:sp>
        <p:nvSpPr>
          <p:cNvPr id="114" name="مربع نص 113"/>
          <p:cNvSpPr txBox="1"/>
          <p:nvPr/>
        </p:nvSpPr>
        <p:spPr>
          <a:xfrm>
            <a:off x="1571572" y="4929198"/>
            <a:ext cx="298480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/</a:t>
            </a:r>
            <a:endParaRPr lang="ar-EG" sz="3200" dirty="0"/>
          </a:p>
        </p:txBody>
      </p:sp>
      <p:sp>
        <p:nvSpPr>
          <p:cNvPr id="115" name="مربع نص 114"/>
          <p:cNvSpPr txBox="1"/>
          <p:nvPr/>
        </p:nvSpPr>
        <p:spPr>
          <a:xfrm>
            <a:off x="908514" y="4857760"/>
            <a:ext cx="73449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وجه</a:t>
            </a:r>
            <a:endParaRPr lang="ar-EG" sz="3200" dirty="0"/>
          </a:p>
        </p:txBody>
      </p:sp>
      <p:sp>
        <p:nvSpPr>
          <p:cNvPr id="116" name="مربع نص 115"/>
          <p:cNvSpPr txBox="1"/>
          <p:nvPr/>
        </p:nvSpPr>
        <p:spPr>
          <a:xfrm>
            <a:off x="714316" y="4915927"/>
            <a:ext cx="298480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/</a:t>
            </a:r>
            <a:endParaRPr lang="ar-EG" sz="3200" dirty="0"/>
          </a:p>
        </p:txBody>
      </p:sp>
      <p:sp>
        <p:nvSpPr>
          <p:cNvPr id="117" name="مربع نص 116"/>
          <p:cNvSpPr txBox="1"/>
          <p:nvPr/>
        </p:nvSpPr>
        <p:spPr>
          <a:xfrm>
            <a:off x="-32" y="4857760"/>
            <a:ext cx="827471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قطب</a:t>
            </a:r>
            <a:endParaRPr lang="ar-EG" sz="3200" dirty="0"/>
          </a:p>
        </p:txBody>
      </p:sp>
      <p:cxnSp>
        <p:nvCxnSpPr>
          <p:cNvPr id="120" name="رابط مستقيم 119"/>
          <p:cNvCxnSpPr/>
          <p:nvPr/>
        </p:nvCxnSpPr>
        <p:spPr>
          <a:xfrm rot="10800000">
            <a:off x="3544313" y="5214950"/>
            <a:ext cx="1075081" cy="66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مربع نص 124"/>
          <p:cNvSpPr txBox="1"/>
          <p:nvPr/>
        </p:nvSpPr>
        <p:spPr>
          <a:xfrm>
            <a:off x="3784090" y="4714884"/>
            <a:ext cx="617478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12</a:t>
            </a:r>
            <a:endParaRPr lang="ar-EG" sz="3200" dirty="0"/>
          </a:p>
        </p:txBody>
      </p:sp>
      <p:sp>
        <p:nvSpPr>
          <p:cNvPr id="126" name="مربع نص 125"/>
          <p:cNvSpPr txBox="1"/>
          <p:nvPr/>
        </p:nvSpPr>
        <p:spPr>
          <a:xfrm>
            <a:off x="3500430" y="5201679"/>
            <a:ext cx="401072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4</a:t>
            </a:r>
            <a:endParaRPr lang="ar-EG" sz="3200" dirty="0"/>
          </a:p>
        </p:txBody>
      </p:sp>
      <p:sp>
        <p:nvSpPr>
          <p:cNvPr id="127" name="مربع نص 126"/>
          <p:cNvSpPr txBox="1"/>
          <p:nvPr/>
        </p:nvSpPr>
        <p:spPr>
          <a:xfrm>
            <a:off x="4143372" y="5214950"/>
            <a:ext cx="401072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3</a:t>
            </a:r>
            <a:endParaRPr lang="ar-EG" sz="3200" dirty="0"/>
          </a:p>
        </p:txBody>
      </p:sp>
      <p:sp>
        <p:nvSpPr>
          <p:cNvPr id="128" name="مربع نص 127"/>
          <p:cNvSpPr txBox="1"/>
          <p:nvPr/>
        </p:nvSpPr>
        <p:spPr>
          <a:xfrm>
            <a:off x="3830064" y="5253351"/>
            <a:ext cx="36420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2400" b="1" dirty="0" smtClean="0"/>
              <a:t>×</a:t>
            </a:r>
            <a:endParaRPr lang="ar-EG" sz="2400" b="1" dirty="0"/>
          </a:p>
        </p:txBody>
      </p:sp>
      <p:sp>
        <p:nvSpPr>
          <p:cNvPr id="129" name="مربع نص 128"/>
          <p:cNvSpPr txBox="1"/>
          <p:nvPr/>
        </p:nvSpPr>
        <p:spPr>
          <a:xfrm>
            <a:off x="3003875" y="4929198"/>
            <a:ext cx="42511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dirty="0" smtClean="0"/>
              <a:t>=</a:t>
            </a:r>
            <a:endParaRPr lang="ar-EG" sz="3200" dirty="0"/>
          </a:p>
        </p:txBody>
      </p:sp>
      <p:sp>
        <p:nvSpPr>
          <p:cNvPr id="130" name="مربع نص 129"/>
          <p:cNvSpPr txBox="1"/>
          <p:nvPr/>
        </p:nvSpPr>
        <p:spPr>
          <a:xfrm>
            <a:off x="2670698" y="4929198"/>
            <a:ext cx="401072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1</a:t>
            </a:r>
            <a:endParaRPr lang="ar-EG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800" decel="100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800" decel="100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800" decel="100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00" decel="100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00" decel="100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900" decel="100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800" decel="100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8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8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8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800" decel="100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800" decel="100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800" decel="100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800" decel="100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800" decel="100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800" decel="100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800" decel="100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800" decel="100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900" decel="100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800" decel="100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800" decel="100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800" decel="100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800" decel="100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900" decel="100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9" grpId="0"/>
      <p:bldP spid="90" grpId="0" animBg="1"/>
      <p:bldP spid="91" grpId="0"/>
      <p:bldP spid="93" grpId="0"/>
      <p:bldP spid="94" grpId="0"/>
      <p:bldP spid="95" grpId="0"/>
      <p:bldP spid="96" grpId="0"/>
      <p:bldP spid="101" grpId="0"/>
      <p:bldP spid="102" grpId="0"/>
      <p:bldP spid="103" grpId="0"/>
      <p:bldP spid="104" grpId="0"/>
      <p:bldP spid="105" grpId="0" animBg="1"/>
      <p:bldP spid="106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25" grpId="0"/>
      <p:bldP spid="126" grpId="0"/>
      <p:bldP spid="127" grpId="0"/>
      <p:bldP spid="128" grpId="0"/>
      <p:bldP spid="129" grpId="0"/>
      <p:bldP spid="13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مستطيل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" name="مربع نص 1"/>
          <p:cNvSpPr txBox="1"/>
          <p:nvPr/>
        </p:nvSpPr>
        <p:spPr>
          <a:xfrm>
            <a:off x="3585058" y="701085"/>
            <a:ext cx="4844596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ar-EG" sz="3200" dirty="0" smtClean="0"/>
              <a:t>3- الزاوية بين كل مجرتين متتاليتين</a:t>
            </a:r>
            <a:endParaRPr lang="ar-EG" sz="32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7933097" y="1902260"/>
            <a:ext cx="42511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=</a:t>
            </a:r>
            <a:endParaRPr lang="ar-EG" sz="3200" dirty="0"/>
          </a:p>
        </p:txBody>
      </p:sp>
      <p:cxnSp>
        <p:nvCxnSpPr>
          <p:cNvPr id="5" name="رابط مستقيم 4"/>
          <p:cNvCxnSpPr/>
          <p:nvPr/>
        </p:nvCxnSpPr>
        <p:spPr>
          <a:xfrm rot="10800000" flipV="1">
            <a:off x="5072066" y="2202870"/>
            <a:ext cx="2714644" cy="116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مربع نص 5"/>
          <p:cNvSpPr txBox="1"/>
          <p:nvPr/>
        </p:nvSpPr>
        <p:spPr>
          <a:xfrm>
            <a:off x="6000760" y="1571612"/>
            <a:ext cx="833882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180</a:t>
            </a:r>
            <a:endParaRPr lang="ar-EG" sz="32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5494583" y="2330888"/>
            <a:ext cx="2077813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الخطوة القطبية</a:t>
            </a:r>
            <a:endParaRPr lang="ar-EG" sz="32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4432635" y="1915531"/>
            <a:ext cx="42511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=</a:t>
            </a:r>
            <a:endParaRPr lang="ar-EG" sz="32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71406" y="1915531"/>
            <a:ext cx="1875835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درجه كهربية</a:t>
            </a:r>
            <a:endParaRPr lang="ar-EG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3929058" y="3630043"/>
            <a:ext cx="4482317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ar-EG" sz="3200" dirty="0" smtClean="0"/>
              <a:t>4- عدد المجارى بين كل وجهين </a:t>
            </a:r>
            <a:endParaRPr lang="ar-EG" sz="32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7290155" y="4831218"/>
            <a:ext cx="42511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=</a:t>
            </a:r>
            <a:endParaRPr lang="ar-EG" sz="3200" dirty="0"/>
          </a:p>
        </p:txBody>
      </p:sp>
      <p:cxnSp>
        <p:nvCxnSpPr>
          <p:cNvPr id="12" name="رابط مستقيم 11"/>
          <p:cNvCxnSpPr/>
          <p:nvPr/>
        </p:nvCxnSpPr>
        <p:spPr>
          <a:xfrm rot="10800000">
            <a:off x="4714876" y="5130241"/>
            <a:ext cx="242889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مربع نص 12"/>
          <p:cNvSpPr txBox="1"/>
          <p:nvPr/>
        </p:nvSpPr>
        <p:spPr>
          <a:xfrm>
            <a:off x="5452629" y="4558737"/>
            <a:ext cx="833883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120</a:t>
            </a:r>
            <a:endParaRPr lang="ar-EG" sz="320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4901334" y="5201679"/>
            <a:ext cx="2028120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زاوية المجرى</a:t>
            </a:r>
            <a:endParaRPr lang="ar-EG" sz="32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4146883" y="4844489"/>
            <a:ext cx="42511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=</a:t>
            </a:r>
            <a:endParaRPr lang="ar-EG" sz="3200" dirty="0"/>
          </a:p>
        </p:txBody>
      </p:sp>
      <p:sp>
        <p:nvSpPr>
          <p:cNvPr id="16" name="مستطيل 15"/>
          <p:cNvSpPr/>
          <p:nvPr/>
        </p:nvSpPr>
        <p:spPr>
          <a:xfrm>
            <a:off x="1643042" y="4773051"/>
            <a:ext cx="10262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dirty="0" smtClean="0"/>
              <a:t>مجرى</a:t>
            </a:r>
            <a:endParaRPr lang="ar-EG" sz="3200" dirty="0"/>
          </a:p>
        </p:txBody>
      </p:sp>
      <p:cxnSp>
        <p:nvCxnSpPr>
          <p:cNvPr id="17" name="رابط مستقيم 16"/>
          <p:cNvCxnSpPr>
            <a:stCxn id="8" idx="1"/>
          </p:cNvCxnSpPr>
          <p:nvPr/>
        </p:nvCxnSpPr>
        <p:spPr>
          <a:xfrm rot="10800000" flipV="1">
            <a:off x="3214679" y="2207918"/>
            <a:ext cx="1217957" cy="66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مربع نص 19"/>
          <p:cNvSpPr txBox="1"/>
          <p:nvPr/>
        </p:nvSpPr>
        <p:spPr>
          <a:xfrm>
            <a:off x="3481430" y="1701217"/>
            <a:ext cx="947695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 180</a:t>
            </a:r>
            <a:endParaRPr lang="ar-EG" sz="3200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3670862" y="2214554"/>
            <a:ext cx="401072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3</a:t>
            </a:r>
            <a:endParaRPr lang="ar-EG" sz="3200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2428860" y="1928802"/>
            <a:ext cx="42511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=</a:t>
            </a:r>
            <a:endParaRPr lang="ar-EG" sz="3200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1928794" y="1928802"/>
            <a:ext cx="617478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60</a:t>
            </a:r>
            <a:endParaRPr lang="ar-EG" sz="3200" dirty="0"/>
          </a:p>
        </p:txBody>
      </p:sp>
      <p:cxnSp>
        <p:nvCxnSpPr>
          <p:cNvPr id="24" name="رابط مستقيم 23"/>
          <p:cNvCxnSpPr>
            <a:stCxn id="15" idx="1"/>
          </p:cNvCxnSpPr>
          <p:nvPr/>
        </p:nvCxnSpPr>
        <p:spPr>
          <a:xfrm rot="10800000" flipV="1">
            <a:off x="3500433" y="5136877"/>
            <a:ext cx="646451" cy="66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مربع نص 26"/>
          <p:cNvSpPr txBox="1"/>
          <p:nvPr/>
        </p:nvSpPr>
        <p:spPr>
          <a:xfrm>
            <a:off x="3380927" y="4630175"/>
            <a:ext cx="833883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120</a:t>
            </a:r>
            <a:endParaRPr lang="ar-EG" sz="3200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3500430" y="5143512"/>
            <a:ext cx="617478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60</a:t>
            </a:r>
            <a:endParaRPr lang="ar-EG" sz="3200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2641149" y="4844489"/>
            <a:ext cx="401072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2</a:t>
            </a:r>
            <a:endParaRPr lang="ar-EG" sz="3200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3000364" y="4857760"/>
            <a:ext cx="42511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dirty="0" smtClean="0"/>
              <a:t>=</a:t>
            </a:r>
            <a:endParaRPr lang="ar-EG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/>
      <p:bldP spid="7" grpId="0"/>
      <p:bldP spid="8" grpId="0"/>
      <p:bldP spid="9" grpId="0"/>
      <p:bldP spid="10" grpId="0" animBg="1"/>
      <p:bldP spid="11" grpId="0"/>
      <p:bldP spid="13" grpId="0"/>
      <p:bldP spid="14" grpId="0"/>
      <p:bldP spid="15" grpId="0"/>
      <p:bldP spid="16" grpId="0"/>
      <p:bldP spid="20" grpId="0"/>
      <p:bldP spid="21" grpId="0"/>
      <p:bldP spid="22" grpId="0"/>
      <p:bldP spid="23" grpId="0"/>
      <p:bldP spid="27" grpId="0"/>
      <p:bldP spid="28" grpId="0"/>
      <p:bldP spid="29" grpId="0"/>
      <p:bldP spid="3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" name="مربع نص 1"/>
          <p:cNvSpPr txBox="1"/>
          <p:nvPr/>
        </p:nvSpPr>
        <p:spPr>
          <a:xfrm>
            <a:off x="4142204" y="500042"/>
            <a:ext cx="4358886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ar-EG" sz="3200" dirty="0" smtClean="0"/>
              <a:t>5- تحديد بدايات الأوجه الثلاثة :</a:t>
            </a:r>
            <a:endParaRPr lang="ar-EG" sz="3200" dirty="0"/>
          </a:p>
        </p:txBody>
      </p:sp>
      <p:sp>
        <p:nvSpPr>
          <p:cNvPr id="3" name="مربع نص 2"/>
          <p:cNvSpPr txBox="1"/>
          <p:nvPr/>
        </p:nvSpPr>
        <p:spPr>
          <a:xfrm>
            <a:off x="4429124" y="1357298"/>
            <a:ext cx="428995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ar-EG" sz="3200" dirty="0" smtClean="0"/>
              <a:t>أ – نفرض </a:t>
            </a:r>
            <a:r>
              <a:rPr lang="ar-EG" sz="3200" dirty="0" err="1" smtClean="0"/>
              <a:t>ان</a:t>
            </a:r>
            <a:r>
              <a:rPr lang="ar-EG" sz="3200" dirty="0" smtClean="0"/>
              <a:t> بداية الوجه </a:t>
            </a:r>
            <a:r>
              <a:rPr lang="ar-EG" sz="3200" dirty="0" err="1" smtClean="0"/>
              <a:t>الاول</a:t>
            </a:r>
            <a:endParaRPr lang="ar-EG" sz="32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42844" y="3000372"/>
            <a:ext cx="6944529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ar-EG" sz="3200" dirty="0" smtClean="0"/>
              <a:t>= بداية الوجه </a:t>
            </a:r>
            <a:r>
              <a:rPr lang="ar-EG" sz="3200" dirty="0" err="1" smtClean="0"/>
              <a:t>الاول</a:t>
            </a:r>
            <a:r>
              <a:rPr lang="ar-EG" sz="3200" dirty="0" smtClean="0"/>
              <a:t> + عدد المجارى بين كل وجهين</a:t>
            </a:r>
            <a:endParaRPr lang="ar-EG" sz="3200" dirty="0"/>
          </a:p>
        </p:txBody>
      </p:sp>
      <p:sp>
        <p:nvSpPr>
          <p:cNvPr id="5" name="مستطيل 4"/>
          <p:cNvSpPr/>
          <p:nvPr/>
        </p:nvSpPr>
        <p:spPr>
          <a:xfrm>
            <a:off x="1472448" y="1357298"/>
            <a:ext cx="2670924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EG" sz="3200" dirty="0" err="1" smtClean="0"/>
              <a:t>فى</a:t>
            </a:r>
            <a:r>
              <a:rPr lang="ar-EG" sz="3200" dirty="0" smtClean="0"/>
              <a:t> المجرى رقم  1</a:t>
            </a:r>
            <a:endParaRPr lang="ar-EG" sz="3200" dirty="0"/>
          </a:p>
        </p:txBody>
      </p:sp>
      <p:sp>
        <p:nvSpPr>
          <p:cNvPr id="6" name="مستطيل 5"/>
          <p:cNvSpPr/>
          <p:nvPr/>
        </p:nvSpPr>
        <p:spPr>
          <a:xfrm>
            <a:off x="5525108" y="2285992"/>
            <a:ext cx="3190297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EG" sz="3200" dirty="0" smtClean="0"/>
              <a:t>ب - بداية الوجه </a:t>
            </a:r>
            <a:r>
              <a:rPr lang="ar-EG" sz="3200" dirty="0" err="1" smtClean="0"/>
              <a:t>الثانى</a:t>
            </a:r>
            <a:r>
              <a:rPr lang="ar-EG" sz="3200" dirty="0" smtClean="0"/>
              <a:t> </a:t>
            </a:r>
            <a:endParaRPr lang="ar-EG" sz="32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5390455" y="4643446"/>
            <a:ext cx="332494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ar-EG" sz="3200" dirty="0" smtClean="0"/>
              <a:t>ج – بداية الوجه الثالث </a:t>
            </a:r>
            <a:endParaRPr lang="ar-EG" sz="2800" dirty="0"/>
          </a:p>
        </p:txBody>
      </p:sp>
      <p:sp>
        <p:nvSpPr>
          <p:cNvPr id="8" name="مستطيل 7"/>
          <p:cNvSpPr/>
          <p:nvPr/>
        </p:nvSpPr>
        <p:spPr>
          <a:xfrm>
            <a:off x="113374" y="5286388"/>
            <a:ext cx="695895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EG" sz="3200" dirty="0" smtClean="0"/>
              <a:t>= بداية الوجه </a:t>
            </a:r>
            <a:r>
              <a:rPr lang="ar-EG" sz="3200" dirty="0" err="1" smtClean="0"/>
              <a:t>الثانى</a:t>
            </a:r>
            <a:r>
              <a:rPr lang="ar-EG" sz="3200" dirty="0" smtClean="0"/>
              <a:t> + عدد المجارى بين كل وجهين</a:t>
            </a:r>
            <a:endParaRPr lang="ar-EG" sz="32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3914009" y="3701481"/>
            <a:ext cx="3158321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EG" sz="3200" dirty="0" smtClean="0"/>
              <a:t> = 1+ 2  = 3</a:t>
            </a:r>
            <a:endParaRPr lang="ar-EG" sz="3200" dirty="0"/>
          </a:p>
        </p:txBody>
      </p:sp>
      <p:sp>
        <p:nvSpPr>
          <p:cNvPr id="13" name="مستطيل 12"/>
          <p:cNvSpPr/>
          <p:nvPr/>
        </p:nvSpPr>
        <p:spPr>
          <a:xfrm>
            <a:off x="3786182" y="5929330"/>
            <a:ext cx="322423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EG" sz="3200" dirty="0" smtClean="0"/>
              <a:t>= 3+ 2 = 5</a:t>
            </a:r>
            <a:endParaRPr lang="ar-EG" sz="32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مستطيل 8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3" name="مستطيل مستدير الزوايا 82"/>
          <p:cNvSpPr/>
          <p:nvPr/>
        </p:nvSpPr>
        <p:spPr>
          <a:xfrm>
            <a:off x="428596" y="357166"/>
            <a:ext cx="8215370" cy="621510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4" name="مستطيل 83"/>
          <p:cNvSpPr/>
          <p:nvPr/>
        </p:nvSpPr>
        <p:spPr>
          <a:xfrm>
            <a:off x="5472283" y="2631040"/>
            <a:ext cx="1000132" cy="571504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5" name="مستطيل 84"/>
          <p:cNvSpPr/>
          <p:nvPr/>
        </p:nvSpPr>
        <p:spPr>
          <a:xfrm>
            <a:off x="4400713" y="2631040"/>
            <a:ext cx="1000132" cy="571504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6" name="مستطيل 85"/>
          <p:cNvSpPr/>
          <p:nvPr/>
        </p:nvSpPr>
        <p:spPr>
          <a:xfrm>
            <a:off x="3329143" y="2631040"/>
            <a:ext cx="1000132" cy="571504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7" name="مستطيل 86"/>
          <p:cNvSpPr/>
          <p:nvPr/>
        </p:nvSpPr>
        <p:spPr>
          <a:xfrm>
            <a:off x="2257573" y="2631040"/>
            <a:ext cx="1000132" cy="571504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88" name="رابط مستقيم 87"/>
          <p:cNvCxnSpPr/>
          <p:nvPr/>
        </p:nvCxnSpPr>
        <p:spPr>
          <a:xfrm>
            <a:off x="2400449" y="2202414"/>
            <a:ext cx="0" cy="576000"/>
          </a:xfrm>
          <a:prstGeom prst="line">
            <a:avLst/>
          </a:prstGeom>
          <a:ln w="63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رابط مستقيم 88"/>
          <p:cNvCxnSpPr/>
          <p:nvPr/>
        </p:nvCxnSpPr>
        <p:spPr>
          <a:xfrm>
            <a:off x="2757639" y="2202414"/>
            <a:ext cx="0" cy="576000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رابط مستقيم 89"/>
          <p:cNvCxnSpPr/>
          <p:nvPr/>
        </p:nvCxnSpPr>
        <p:spPr>
          <a:xfrm>
            <a:off x="3114829" y="2202413"/>
            <a:ext cx="0" cy="5760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رابط مستقيم 90"/>
          <p:cNvCxnSpPr/>
          <p:nvPr/>
        </p:nvCxnSpPr>
        <p:spPr>
          <a:xfrm>
            <a:off x="3472019" y="2202414"/>
            <a:ext cx="0" cy="576000"/>
          </a:xfrm>
          <a:prstGeom prst="line">
            <a:avLst/>
          </a:prstGeom>
          <a:ln w="63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رابط مستقيم 91"/>
          <p:cNvCxnSpPr/>
          <p:nvPr/>
        </p:nvCxnSpPr>
        <p:spPr>
          <a:xfrm>
            <a:off x="3829209" y="2202414"/>
            <a:ext cx="0" cy="576000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رابط مستقيم 92"/>
          <p:cNvCxnSpPr/>
          <p:nvPr/>
        </p:nvCxnSpPr>
        <p:spPr>
          <a:xfrm>
            <a:off x="4186399" y="2202413"/>
            <a:ext cx="0" cy="5760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رابط مستقيم 93"/>
          <p:cNvCxnSpPr/>
          <p:nvPr/>
        </p:nvCxnSpPr>
        <p:spPr>
          <a:xfrm>
            <a:off x="4543589" y="2202413"/>
            <a:ext cx="0" cy="576000"/>
          </a:xfrm>
          <a:prstGeom prst="line">
            <a:avLst/>
          </a:prstGeom>
          <a:ln w="63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رابط مستقيم 94"/>
          <p:cNvCxnSpPr/>
          <p:nvPr/>
        </p:nvCxnSpPr>
        <p:spPr>
          <a:xfrm>
            <a:off x="4900779" y="2202414"/>
            <a:ext cx="0" cy="576000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رابط مستقيم 95"/>
          <p:cNvCxnSpPr/>
          <p:nvPr/>
        </p:nvCxnSpPr>
        <p:spPr>
          <a:xfrm>
            <a:off x="5257969" y="2202413"/>
            <a:ext cx="0" cy="5760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رابط مستقيم 96"/>
          <p:cNvCxnSpPr/>
          <p:nvPr/>
        </p:nvCxnSpPr>
        <p:spPr>
          <a:xfrm>
            <a:off x="5615159" y="2202414"/>
            <a:ext cx="0" cy="576000"/>
          </a:xfrm>
          <a:prstGeom prst="line">
            <a:avLst/>
          </a:prstGeom>
          <a:ln w="63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رابط مستقيم 97"/>
          <p:cNvCxnSpPr/>
          <p:nvPr/>
        </p:nvCxnSpPr>
        <p:spPr>
          <a:xfrm>
            <a:off x="5972349" y="2202414"/>
            <a:ext cx="0" cy="576000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رابط مستقيم 98"/>
          <p:cNvCxnSpPr/>
          <p:nvPr/>
        </p:nvCxnSpPr>
        <p:spPr>
          <a:xfrm>
            <a:off x="2400449" y="3059670"/>
            <a:ext cx="0" cy="576000"/>
          </a:xfrm>
          <a:prstGeom prst="line">
            <a:avLst/>
          </a:prstGeom>
          <a:ln w="63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رابط مستقيم 99"/>
          <p:cNvCxnSpPr/>
          <p:nvPr/>
        </p:nvCxnSpPr>
        <p:spPr>
          <a:xfrm>
            <a:off x="2757639" y="3059670"/>
            <a:ext cx="0" cy="576000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رابط مستقيم 100"/>
          <p:cNvCxnSpPr/>
          <p:nvPr/>
        </p:nvCxnSpPr>
        <p:spPr>
          <a:xfrm>
            <a:off x="3114829" y="3059669"/>
            <a:ext cx="0" cy="5760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رابط مستقيم 101"/>
          <p:cNvCxnSpPr/>
          <p:nvPr/>
        </p:nvCxnSpPr>
        <p:spPr>
          <a:xfrm>
            <a:off x="3472019" y="3059670"/>
            <a:ext cx="0" cy="576000"/>
          </a:xfrm>
          <a:prstGeom prst="line">
            <a:avLst/>
          </a:prstGeom>
          <a:ln w="63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رابط مستقيم 102"/>
          <p:cNvCxnSpPr/>
          <p:nvPr/>
        </p:nvCxnSpPr>
        <p:spPr>
          <a:xfrm>
            <a:off x="3829209" y="3059670"/>
            <a:ext cx="0" cy="576000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رابط مستقيم 103"/>
          <p:cNvCxnSpPr/>
          <p:nvPr/>
        </p:nvCxnSpPr>
        <p:spPr>
          <a:xfrm>
            <a:off x="4186399" y="3059669"/>
            <a:ext cx="0" cy="5760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رابط مستقيم 104"/>
          <p:cNvCxnSpPr/>
          <p:nvPr/>
        </p:nvCxnSpPr>
        <p:spPr>
          <a:xfrm>
            <a:off x="4543589" y="3059669"/>
            <a:ext cx="0" cy="576000"/>
          </a:xfrm>
          <a:prstGeom prst="line">
            <a:avLst/>
          </a:prstGeom>
          <a:ln w="63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رابط مستقيم 105"/>
          <p:cNvCxnSpPr/>
          <p:nvPr/>
        </p:nvCxnSpPr>
        <p:spPr>
          <a:xfrm>
            <a:off x="4900779" y="3059670"/>
            <a:ext cx="0" cy="576000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رابط مستقيم 106"/>
          <p:cNvCxnSpPr/>
          <p:nvPr/>
        </p:nvCxnSpPr>
        <p:spPr>
          <a:xfrm>
            <a:off x="5257969" y="3059669"/>
            <a:ext cx="0" cy="5760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رابط مستقيم 107"/>
          <p:cNvCxnSpPr/>
          <p:nvPr/>
        </p:nvCxnSpPr>
        <p:spPr>
          <a:xfrm>
            <a:off x="5615159" y="3059670"/>
            <a:ext cx="0" cy="576000"/>
          </a:xfrm>
          <a:prstGeom prst="line">
            <a:avLst/>
          </a:prstGeom>
          <a:ln w="63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رابط مستقيم 108"/>
          <p:cNvCxnSpPr/>
          <p:nvPr/>
        </p:nvCxnSpPr>
        <p:spPr>
          <a:xfrm>
            <a:off x="5972349" y="3059670"/>
            <a:ext cx="0" cy="576000"/>
          </a:xfrm>
          <a:prstGeom prst="line">
            <a:avLst/>
          </a:prstGeom>
          <a:ln w="63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مربع نص 109"/>
          <p:cNvSpPr txBox="1"/>
          <p:nvPr/>
        </p:nvSpPr>
        <p:spPr>
          <a:xfrm>
            <a:off x="2598829" y="2773916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2</a:t>
            </a:r>
            <a:endParaRPr lang="ar-EG" dirty="0"/>
          </a:p>
        </p:txBody>
      </p:sp>
      <p:sp>
        <p:nvSpPr>
          <p:cNvPr id="111" name="مربع نص 110"/>
          <p:cNvSpPr txBox="1"/>
          <p:nvPr/>
        </p:nvSpPr>
        <p:spPr>
          <a:xfrm>
            <a:off x="3313209" y="2773916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4</a:t>
            </a:r>
            <a:endParaRPr lang="ar-EG" dirty="0"/>
          </a:p>
        </p:txBody>
      </p:sp>
      <p:sp>
        <p:nvSpPr>
          <p:cNvPr id="112" name="مربع نص 111"/>
          <p:cNvSpPr txBox="1"/>
          <p:nvPr/>
        </p:nvSpPr>
        <p:spPr>
          <a:xfrm>
            <a:off x="4027589" y="2773916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6</a:t>
            </a:r>
            <a:endParaRPr lang="ar-EG" dirty="0"/>
          </a:p>
        </p:txBody>
      </p:sp>
      <p:sp>
        <p:nvSpPr>
          <p:cNvPr id="113" name="مربع نص 112"/>
          <p:cNvSpPr txBox="1"/>
          <p:nvPr/>
        </p:nvSpPr>
        <p:spPr>
          <a:xfrm>
            <a:off x="4400713" y="2761774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7</a:t>
            </a:r>
            <a:endParaRPr lang="ar-EG" dirty="0"/>
          </a:p>
        </p:txBody>
      </p:sp>
      <p:sp>
        <p:nvSpPr>
          <p:cNvPr id="114" name="مربع نص 113"/>
          <p:cNvSpPr txBox="1"/>
          <p:nvPr/>
        </p:nvSpPr>
        <p:spPr>
          <a:xfrm>
            <a:off x="4757903" y="2773916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8</a:t>
            </a:r>
            <a:endParaRPr lang="ar-EG" dirty="0"/>
          </a:p>
        </p:txBody>
      </p:sp>
      <p:sp>
        <p:nvSpPr>
          <p:cNvPr id="115" name="مربع نص 114"/>
          <p:cNvSpPr txBox="1"/>
          <p:nvPr/>
        </p:nvSpPr>
        <p:spPr>
          <a:xfrm>
            <a:off x="5115093" y="2773916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9</a:t>
            </a:r>
            <a:endParaRPr lang="ar-EG" dirty="0"/>
          </a:p>
        </p:txBody>
      </p:sp>
      <p:sp>
        <p:nvSpPr>
          <p:cNvPr id="116" name="مربع نص 115"/>
          <p:cNvSpPr txBox="1"/>
          <p:nvPr/>
        </p:nvSpPr>
        <p:spPr>
          <a:xfrm>
            <a:off x="5410769" y="2761774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10</a:t>
            </a:r>
            <a:endParaRPr lang="ar-EG" dirty="0"/>
          </a:p>
        </p:txBody>
      </p:sp>
      <p:sp>
        <p:nvSpPr>
          <p:cNvPr id="117" name="مربع نص 116"/>
          <p:cNvSpPr txBox="1"/>
          <p:nvPr/>
        </p:nvSpPr>
        <p:spPr>
          <a:xfrm>
            <a:off x="5767959" y="2761774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11</a:t>
            </a:r>
            <a:endParaRPr lang="ar-EG" dirty="0"/>
          </a:p>
        </p:txBody>
      </p:sp>
      <p:sp>
        <p:nvSpPr>
          <p:cNvPr id="118" name="مربع نص 117"/>
          <p:cNvSpPr txBox="1"/>
          <p:nvPr/>
        </p:nvSpPr>
        <p:spPr>
          <a:xfrm>
            <a:off x="6125149" y="2761774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12</a:t>
            </a:r>
            <a:endParaRPr lang="ar-EG" dirty="0"/>
          </a:p>
        </p:txBody>
      </p:sp>
      <p:cxnSp>
        <p:nvCxnSpPr>
          <p:cNvPr id="119" name="رابط مستقيم 118"/>
          <p:cNvCxnSpPr/>
          <p:nvPr/>
        </p:nvCxnSpPr>
        <p:spPr>
          <a:xfrm>
            <a:off x="6329539" y="2202412"/>
            <a:ext cx="0" cy="5760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رابط مستقيم 119"/>
          <p:cNvCxnSpPr/>
          <p:nvPr/>
        </p:nvCxnSpPr>
        <p:spPr>
          <a:xfrm>
            <a:off x="6329539" y="3059668"/>
            <a:ext cx="0" cy="5760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رابط مستقيم 120"/>
          <p:cNvCxnSpPr/>
          <p:nvPr/>
        </p:nvCxnSpPr>
        <p:spPr>
          <a:xfrm>
            <a:off x="2400449" y="2202413"/>
            <a:ext cx="0" cy="576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رابط مستقيم 121"/>
          <p:cNvCxnSpPr/>
          <p:nvPr/>
        </p:nvCxnSpPr>
        <p:spPr>
          <a:xfrm>
            <a:off x="2400449" y="3059669"/>
            <a:ext cx="0" cy="576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رابط مستقيم 122"/>
          <p:cNvCxnSpPr/>
          <p:nvPr/>
        </p:nvCxnSpPr>
        <p:spPr>
          <a:xfrm>
            <a:off x="3472019" y="3059669"/>
            <a:ext cx="0" cy="576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رابط مستقيم 123"/>
          <p:cNvCxnSpPr/>
          <p:nvPr/>
        </p:nvCxnSpPr>
        <p:spPr>
          <a:xfrm>
            <a:off x="3472019" y="2202412"/>
            <a:ext cx="0" cy="576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رابط مستقيم 124"/>
          <p:cNvCxnSpPr/>
          <p:nvPr/>
        </p:nvCxnSpPr>
        <p:spPr>
          <a:xfrm>
            <a:off x="4543589" y="2197917"/>
            <a:ext cx="0" cy="576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رابط مستقيم 125"/>
          <p:cNvCxnSpPr/>
          <p:nvPr/>
        </p:nvCxnSpPr>
        <p:spPr>
          <a:xfrm>
            <a:off x="4543589" y="3059669"/>
            <a:ext cx="0" cy="576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رابط مستقيم 126"/>
          <p:cNvCxnSpPr/>
          <p:nvPr/>
        </p:nvCxnSpPr>
        <p:spPr>
          <a:xfrm>
            <a:off x="5615159" y="3059669"/>
            <a:ext cx="0" cy="576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رابط مستقيم 127"/>
          <p:cNvCxnSpPr/>
          <p:nvPr/>
        </p:nvCxnSpPr>
        <p:spPr>
          <a:xfrm>
            <a:off x="5615159" y="2197916"/>
            <a:ext cx="0" cy="576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رابط مستقيم 128"/>
          <p:cNvCxnSpPr/>
          <p:nvPr/>
        </p:nvCxnSpPr>
        <p:spPr>
          <a:xfrm rot="5400000">
            <a:off x="2400451" y="1630911"/>
            <a:ext cx="571503" cy="57150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رابط مستقيم 129"/>
          <p:cNvCxnSpPr/>
          <p:nvPr/>
        </p:nvCxnSpPr>
        <p:spPr>
          <a:xfrm rot="5400000">
            <a:off x="2900514" y="3631174"/>
            <a:ext cx="571503" cy="57150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رابط مستقيم 130"/>
          <p:cNvCxnSpPr/>
          <p:nvPr/>
        </p:nvCxnSpPr>
        <p:spPr>
          <a:xfrm rot="16200000" flipH="1">
            <a:off x="2933986" y="1668876"/>
            <a:ext cx="576000" cy="50006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رابط مستقيم 131"/>
          <p:cNvCxnSpPr/>
          <p:nvPr/>
        </p:nvCxnSpPr>
        <p:spPr>
          <a:xfrm rot="16200000" flipH="1">
            <a:off x="2362482" y="3669140"/>
            <a:ext cx="576000" cy="50006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رابط مستقيم 132"/>
          <p:cNvCxnSpPr/>
          <p:nvPr/>
        </p:nvCxnSpPr>
        <p:spPr>
          <a:xfrm rot="5400000">
            <a:off x="1221722" y="4738462"/>
            <a:ext cx="2357454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رابط مستقيم 133"/>
          <p:cNvCxnSpPr/>
          <p:nvPr/>
        </p:nvCxnSpPr>
        <p:spPr>
          <a:xfrm rot="5400000">
            <a:off x="4543591" y="1630911"/>
            <a:ext cx="571503" cy="57150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رابط مستقيم 134"/>
          <p:cNvCxnSpPr/>
          <p:nvPr/>
        </p:nvCxnSpPr>
        <p:spPr>
          <a:xfrm rot="16200000" flipH="1">
            <a:off x="5077126" y="1668876"/>
            <a:ext cx="576000" cy="50006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رابط مستقيم 135"/>
          <p:cNvCxnSpPr/>
          <p:nvPr/>
        </p:nvCxnSpPr>
        <p:spPr>
          <a:xfrm rot="5400000">
            <a:off x="5043656" y="3631175"/>
            <a:ext cx="571503" cy="57150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رابط مستقيم 136"/>
          <p:cNvCxnSpPr/>
          <p:nvPr/>
        </p:nvCxnSpPr>
        <p:spPr>
          <a:xfrm rot="16200000" flipH="1">
            <a:off x="4505624" y="3669141"/>
            <a:ext cx="576000" cy="50006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مربع نص 137"/>
          <p:cNvSpPr txBox="1"/>
          <p:nvPr/>
        </p:nvSpPr>
        <p:spPr>
          <a:xfrm>
            <a:off x="2065913" y="6047923"/>
            <a:ext cx="45236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/>
              <a:t>U1</a:t>
            </a:r>
            <a:endParaRPr lang="ar-EG" b="1" dirty="0"/>
          </a:p>
        </p:txBody>
      </p:sp>
      <p:sp>
        <p:nvSpPr>
          <p:cNvPr id="139" name="مستطيل مستدير الزوايا 138"/>
          <p:cNvSpPr/>
          <p:nvPr/>
        </p:nvSpPr>
        <p:spPr>
          <a:xfrm>
            <a:off x="2257573" y="2845354"/>
            <a:ext cx="285752" cy="21431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40" name="مربع نص 139"/>
          <p:cNvSpPr txBox="1"/>
          <p:nvPr/>
        </p:nvSpPr>
        <p:spPr>
          <a:xfrm>
            <a:off x="2257573" y="2761774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</a:t>
            </a:r>
            <a:endParaRPr lang="ar-EG" dirty="0"/>
          </a:p>
        </p:txBody>
      </p:sp>
      <p:sp>
        <p:nvSpPr>
          <p:cNvPr id="141" name="مستطيل مستدير الزوايا 140"/>
          <p:cNvSpPr/>
          <p:nvPr/>
        </p:nvSpPr>
        <p:spPr>
          <a:xfrm>
            <a:off x="2965543" y="2845354"/>
            <a:ext cx="285752" cy="21431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142" name="رابط مستقيم 141"/>
          <p:cNvCxnSpPr/>
          <p:nvPr/>
        </p:nvCxnSpPr>
        <p:spPr>
          <a:xfrm rot="5400000">
            <a:off x="2860416" y="4243570"/>
            <a:ext cx="1224000" cy="79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رابط مستقيم 142"/>
          <p:cNvCxnSpPr/>
          <p:nvPr/>
        </p:nvCxnSpPr>
        <p:spPr>
          <a:xfrm rot="5400000">
            <a:off x="3932383" y="4243173"/>
            <a:ext cx="1224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رابط مستقيم 143"/>
          <p:cNvCxnSpPr/>
          <p:nvPr/>
        </p:nvCxnSpPr>
        <p:spPr>
          <a:xfrm rot="5400000">
            <a:off x="4427953" y="4746941"/>
            <a:ext cx="2376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رابط مستقيم 144"/>
          <p:cNvCxnSpPr/>
          <p:nvPr/>
        </p:nvCxnSpPr>
        <p:spPr>
          <a:xfrm rot="10800000">
            <a:off x="3472019" y="4845619"/>
            <a:ext cx="107157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مربع نص 145"/>
          <p:cNvSpPr txBox="1"/>
          <p:nvPr/>
        </p:nvSpPr>
        <p:spPr>
          <a:xfrm>
            <a:off x="5305668" y="5917188"/>
            <a:ext cx="45236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/>
              <a:t>U2</a:t>
            </a:r>
            <a:endParaRPr lang="ar-EG" b="1" dirty="0"/>
          </a:p>
        </p:txBody>
      </p:sp>
      <p:sp>
        <p:nvSpPr>
          <p:cNvPr id="147" name="مربع نص 146"/>
          <p:cNvSpPr txBox="1"/>
          <p:nvPr/>
        </p:nvSpPr>
        <p:spPr>
          <a:xfrm>
            <a:off x="2919614" y="6047922"/>
            <a:ext cx="43794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/>
              <a:t>V1</a:t>
            </a:r>
            <a:endParaRPr lang="ar-EG" b="1" dirty="0"/>
          </a:p>
        </p:txBody>
      </p:sp>
      <p:sp>
        <p:nvSpPr>
          <p:cNvPr id="148" name="مربع نص 147"/>
          <p:cNvSpPr txBox="1"/>
          <p:nvPr/>
        </p:nvSpPr>
        <p:spPr>
          <a:xfrm>
            <a:off x="2956019" y="2761774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3</a:t>
            </a:r>
            <a:endParaRPr lang="ar-EG" dirty="0"/>
          </a:p>
        </p:txBody>
      </p:sp>
      <p:cxnSp>
        <p:nvCxnSpPr>
          <p:cNvPr id="149" name="رابط مستقيم 148"/>
          <p:cNvCxnSpPr/>
          <p:nvPr/>
        </p:nvCxnSpPr>
        <p:spPr>
          <a:xfrm rot="5400000">
            <a:off x="1965308" y="4737667"/>
            <a:ext cx="2357454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رابط مستقيم 149"/>
          <p:cNvCxnSpPr/>
          <p:nvPr/>
        </p:nvCxnSpPr>
        <p:spPr>
          <a:xfrm>
            <a:off x="3141652" y="2202413"/>
            <a:ext cx="0" cy="576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رابط مستقيم 150"/>
          <p:cNvCxnSpPr/>
          <p:nvPr/>
        </p:nvCxnSpPr>
        <p:spPr>
          <a:xfrm>
            <a:off x="3141652" y="3059669"/>
            <a:ext cx="0" cy="576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رابط مستقيم 151"/>
          <p:cNvCxnSpPr/>
          <p:nvPr/>
        </p:nvCxnSpPr>
        <p:spPr>
          <a:xfrm>
            <a:off x="4213222" y="3059669"/>
            <a:ext cx="0" cy="576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رابط مستقيم 152"/>
          <p:cNvCxnSpPr/>
          <p:nvPr/>
        </p:nvCxnSpPr>
        <p:spPr>
          <a:xfrm>
            <a:off x="4213222" y="2202412"/>
            <a:ext cx="0" cy="576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رابط مستقيم 153"/>
          <p:cNvCxnSpPr/>
          <p:nvPr/>
        </p:nvCxnSpPr>
        <p:spPr>
          <a:xfrm>
            <a:off x="5284792" y="2197917"/>
            <a:ext cx="0" cy="576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رابط مستقيم 154"/>
          <p:cNvCxnSpPr/>
          <p:nvPr/>
        </p:nvCxnSpPr>
        <p:spPr>
          <a:xfrm>
            <a:off x="5284792" y="3059669"/>
            <a:ext cx="0" cy="576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رابط مستقيم 155"/>
          <p:cNvCxnSpPr/>
          <p:nvPr/>
        </p:nvCxnSpPr>
        <p:spPr>
          <a:xfrm>
            <a:off x="6356362" y="3059669"/>
            <a:ext cx="0" cy="576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رابط مستقيم 156"/>
          <p:cNvCxnSpPr/>
          <p:nvPr/>
        </p:nvCxnSpPr>
        <p:spPr>
          <a:xfrm>
            <a:off x="6356362" y="2197916"/>
            <a:ext cx="0" cy="576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رابط مستقيم 157"/>
          <p:cNvCxnSpPr/>
          <p:nvPr/>
        </p:nvCxnSpPr>
        <p:spPr>
          <a:xfrm rot="5400000">
            <a:off x="3141654" y="1630911"/>
            <a:ext cx="571503" cy="5715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رابط مستقيم 158"/>
          <p:cNvCxnSpPr/>
          <p:nvPr/>
        </p:nvCxnSpPr>
        <p:spPr>
          <a:xfrm rot="5400000">
            <a:off x="3641717" y="3631174"/>
            <a:ext cx="571503" cy="5715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رابط مستقيم 159"/>
          <p:cNvCxnSpPr/>
          <p:nvPr/>
        </p:nvCxnSpPr>
        <p:spPr>
          <a:xfrm rot="16200000" flipH="1">
            <a:off x="3675189" y="1668876"/>
            <a:ext cx="576000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رابط مستقيم 160"/>
          <p:cNvCxnSpPr/>
          <p:nvPr/>
        </p:nvCxnSpPr>
        <p:spPr>
          <a:xfrm rot="16200000" flipH="1">
            <a:off x="3103685" y="3669140"/>
            <a:ext cx="576000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رابط مستقيم 161"/>
          <p:cNvCxnSpPr/>
          <p:nvPr/>
        </p:nvCxnSpPr>
        <p:spPr>
          <a:xfrm rot="5400000">
            <a:off x="5284794" y="1630911"/>
            <a:ext cx="571503" cy="5715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رابط مستقيم 162"/>
          <p:cNvCxnSpPr/>
          <p:nvPr/>
        </p:nvCxnSpPr>
        <p:spPr>
          <a:xfrm rot="16200000" flipH="1">
            <a:off x="5825087" y="1668876"/>
            <a:ext cx="576000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رابط مستقيم 163"/>
          <p:cNvCxnSpPr/>
          <p:nvPr/>
        </p:nvCxnSpPr>
        <p:spPr>
          <a:xfrm rot="5400000">
            <a:off x="5784859" y="3631175"/>
            <a:ext cx="571503" cy="5715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رابط مستقيم 164"/>
          <p:cNvCxnSpPr/>
          <p:nvPr/>
        </p:nvCxnSpPr>
        <p:spPr>
          <a:xfrm rot="16200000" flipH="1">
            <a:off x="5246827" y="3669141"/>
            <a:ext cx="576000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رابط مستقيم 165"/>
          <p:cNvCxnSpPr/>
          <p:nvPr/>
        </p:nvCxnSpPr>
        <p:spPr>
          <a:xfrm rot="5400000">
            <a:off x="3673619" y="4171570"/>
            <a:ext cx="1080000" cy="79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رابط مستقيم 166"/>
          <p:cNvCxnSpPr/>
          <p:nvPr/>
        </p:nvCxnSpPr>
        <p:spPr>
          <a:xfrm rot="5400000">
            <a:off x="4745586" y="4171173"/>
            <a:ext cx="1080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رابط مستقيم 167"/>
          <p:cNvCxnSpPr/>
          <p:nvPr/>
        </p:nvCxnSpPr>
        <p:spPr>
          <a:xfrm rot="5400000">
            <a:off x="5169156" y="4746941"/>
            <a:ext cx="2376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رابط مستقيم 168"/>
          <p:cNvCxnSpPr/>
          <p:nvPr/>
        </p:nvCxnSpPr>
        <p:spPr>
          <a:xfrm rot="10800000">
            <a:off x="4213222" y="4702742"/>
            <a:ext cx="107157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مربع نص 169"/>
          <p:cNvSpPr txBox="1"/>
          <p:nvPr/>
        </p:nvSpPr>
        <p:spPr>
          <a:xfrm>
            <a:off x="6134324" y="5917188"/>
            <a:ext cx="43794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/>
              <a:t>V2</a:t>
            </a:r>
            <a:endParaRPr lang="ar-EG" b="1" dirty="0"/>
          </a:p>
        </p:txBody>
      </p:sp>
      <p:sp>
        <p:nvSpPr>
          <p:cNvPr id="171" name="مستطيل مستدير الزوايا 170"/>
          <p:cNvSpPr/>
          <p:nvPr/>
        </p:nvSpPr>
        <p:spPr>
          <a:xfrm>
            <a:off x="3670399" y="2854878"/>
            <a:ext cx="285752" cy="21431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2" name="مربع نص 171"/>
          <p:cNvSpPr txBox="1"/>
          <p:nvPr/>
        </p:nvSpPr>
        <p:spPr>
          <a:xfrm>
            <a:off x="3670399" y="2761774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5</a:t>
            </a:r>
            <a:endParaRPr lang="ar-EG" dirty="0"/>
          </a:p>
        </p:txBody>
      </p:sp>
      <p:sp>
        <p:nvSpPr>
          <p:cNvPr id="173" name="مربع نص 172"/>
          <p:cNvSpPr txBox="1"/>
          <p:nvPr/>
        </p:nvSpPr>
        <p:spPr>
          <a:xfrm>
            <a:off x="3383411" y="6060064"/>
            <a:ext cx="51168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/>
              <a:t>W1</a:t>
            </a:r>
            <a:endParaRPr lang="ar-EG" b="1" dirty="0"/>
          </a:p>
        </p:txBody>
      </p:sp>
      <p:cxnSp>
        <p:nvCxnSpPr>
          <p:cNvPr id="174" name="رابط مستقيم 173"/>
          <p:cNvCxnSpPr/>
          <p:nvPr/>
        </p:nvCxnSpPr>
        <p:spPr>
          <a:xfrm rot="5400000">
            <a:off x="2678099" y="4678371"/>
            <a:ext cx="2357454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رابط مستقيم 174"/>
          <p:cNvCxnSpPr/>
          <p:nvPr/>
        </p:nvCxnSpPr>
        <p:spPr>
          <a:xfrm>
            <a:off x="3857620" y="2214554"/>
            <a:ext cx="0" cy="5760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رابط مستقيم 175"/>
          <p:cNvCxnSpPr/>
          <p:nvPr/>
        </p:nvCxnSpPr>
        <p:spPr>
          <a:xfrm>
            <a:off x="3857620" y="3071810"/>
            <a:ext cx="0" cy="5760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رابط مستقيم 176"/>
          <p:cNvCxnSpPr/>
          <p:nvPr/>
        </p:nvCxnSpPr>
        <p:spPr>
          <a:xfrm>
            <a:off x="4929190" y="3071810"/>
            <a:ext cx="0" cy="5760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رابط مستقيم 177"/>
          <p:cNvCxnSpPr/>
          <p:nvPr/>
        </p:nvCxnSpPr>
        <p:spPr>
          <a:xfrm>
            <a:off x="4929190" y="2214553"/>
            <a:ext cx="0" cy="5760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رابط مستقيم 178"/>
          <p:cNvCxnSpPr/>
          <p:nvPr/>
        </p:nvCxnSpPr>
        <p:spPr>
          <a:xfrm>
            <a:off x="6000760" y="2210058"/>
            <a:ext cx="0" cy="5760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رابط مستقيم 179"/>
          <p:cNvCxnSpPr/>
          <p:nvPr/>
        </p:nvCxnSpPr>
        <p:spPr>
          <a:xfrm>
            <a:off x="6000760" y="3071810"/>
            <a:ext cx="0" cy="5760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رابط مستقيم 180"/>
          <p:cNvCxnSpPr/>
          <p:nvPr/>
        </p:nvCxnSpPr>
        <p:spPr>
          <a:xfrm>
            <a:off x="2786051" y="3071810"/>
            <a:ext cx="0" cy="5760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رابط مستقيم 181"/>
          <p:cNvCxnSpPr/>
          <p:nvPr/>
        </p:nvCxnSpPr>
        <p:spPr>
          <a:xfrm>
            <a:off x="2786051" y="2210057"/>
            <a:ext cx="0" cy="5760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رابط مستقيم 182"/>
          <p:cNvCxnSpPr/>
          <p:nvPr/>
        </p:nvCxnSpPr>
        <p:spPr>
          <a:xfrm rot="5400000">
            <a:off x="3856033" y="1643052"/>
            <a:ext cx="571503" cy="57150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رابط مستقيم 183"/>
          <p:cNvCxnSpPr/>
          <p:nvPr/>
        </p:nvCxnSpPr>
        <p:spPr>
          <a:xfrm rot="5400000">
            <a:off x="4356096" y="3643315"/>
            <a:ext cx="571503" cy="57150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رابط مستقيم 184"/>
          <p:cNvCxnSpPr/>
          <p:nvPr/>
        </p:nvCxnSpPr>
        <p:spPr>
          <a:xfrm rot="16200000" flipH="1">
            <a:off x="4389568" y="1681017"/>
            <a:ext cx="576000" cy="50006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رابط مستقيم 185"/>
          <p:cNvCxnSpPr/>
          <p:nvPr/>
        </p:nvCxnSpPr>
        <p:spPr>
          <a:xfrm rot="16200000" flipH="1">
            <a:off x="3818064" y="3681281"/>
            <a:ext cx="576000" cy="50006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رابط مستقيم 186"/>
          <p:cNvCxnSpPr/>
          <p:nvPr/>
        </p:nvCxnSpPr>
        <p:spPr>
          <a:xfrm rot="5400000">
            <a:off x="5999173" y="1643052"/>
            <a:ext cx="571503" cy="57150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رابط مستقيم 187"/>
          <p:cNvCxnSpPr/>
          <p:nvPr/>
        </p:nvCxnSpPr>
        <p:spPr>
          <a:xfrm rot="16200000" flipH="1">
            <a:off x="2246429" y="1681017"/>
            <a:ext cx="576000" cy="50006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رابط مستقيم 188"/>
          <p:cNvCxnSpPr/>
          <p:nvPr/>
        </p:nvCxnSpPr>
        <p:spPr>
          <a:xfrm rot="5400000">
            <a:off x="2212959" y="3643316"/>
            <a:ext cx="571503" cy="57150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رابط مستقيم 189"/>
          <p:cNvCxnSpPr/>
          <p:nvPr/>
        </p:nvCxnSpPr>
        <p:spPr>
          <a:xfrm rot="16200000" flipH="1">
            <a:off x="5961206" y="3681282"/>
            <a:ext cx="576000" cy="50006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رابط مستقيم 190"/>
          <p:cNvCxnSpPr/>
          <p:nvPr/>
        </p:nvCxnSpPr>
        <p:spPr>
          <a:xfrm rot="5400000">
            <a:off x="4315998" y="4255711"/>
            <a:ext cx="1224000" cy="79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رابط مستقيم 191"/>
          <p:cNvCxnSpPr/>
          <p:nvPr/>
        </p:nvCxnSpPr>
        <p:spPr>
          <a:xfrm rot="5400000">
            <a:off x="5387965" y="4255314"/>
            <a:ext cx="1224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رابط مستقيم 192"/>
          <p:cNvCxnSpPr/>
          <p:nvPr/>
        </p:nvCxnSpPr>
        <p:spPr>
          <a:xfrm rot="5400000">
            <a:off x="1633256" y="4723082"/>
            <a:ext cx="2304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رابط مستقيم 193"/>
          <p:cNvCxnSpPr/>
          <p:nvPr/>
        </p:nvCxnSpPr>
        <p:spPr>
          <a:xfrm rot="10800000">
            <a:off x="4927601" y="4856170"/>
            <a:ext cx="107157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مربع نص 194"/>
          <p:cNvSpPr txBox="1"/>
          <p:nvPr/>
        </p:nvSpPr>
        <p:spPr>
          <a:xfrm>
            <a:off x="2488684" y="5917188"/>
            <a:ext cx="51168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/>
              <a:t>W2</a:t>
            </a:r>
            <a:endParaRPr lang="ar-EG" b="1" dirty="0"/>
          </a:p>
        </p:txBody>
      </p:sp>
      <p:sp>
        <p:nvSpPr>
          <p:cNvPr id="196" name="مربع نص 195"/>
          <p:cNvSpPr txBox="1"/>
          <p:nvPr/>
        </p:nvSpPr>
        <p:spPr>
          <a:xfrm>
            <a:off x="1815215" y="487900"/>
            <a:ext cx="104227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smtClean="0"/>
              <a:t>الوجه </a:t>
            </a:r>
            <a:r>
              <a:rPr lang="ar-EG" b="1" dirty="0" err="1" smtClean="0"/>
              <a:t>الاول</a:t>
            </a:r>
            <a:endParaRPr lang="ar-EG" b="1" dirty="0"/>
          </a:p>
        </p:txBody>
      </p:sp>
      <p:cxnSp>
        <p:nvCxnSpPr>
          <p:cNvPr id="197" name="رابط منحني 196"/>
          <p:cNvCxnSpPr/>
          <p:nvPr/>
        </p:nvCxnSpPr>
        <p:spPr>
          <a:xfrm rot="16200000" flipH="1">
            <a:off x="2285983" y="928670"/>
            <a:ext cx="714383" cy="571503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مربع نص 197"/>
          <p:cNvSpPr txBox="1"/>
          <p:nvPr/>
        </p:nvSpPr>
        <p:spPr>
          <a:xfrm>
            <a:off x="3700760" y="428604"/>
            <a:ext cx="108555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smtClean="0"/>
              <a:t>الوجه </a:t>
            </a:r>
            <a:r>
              <a:rPr lang="ar-EG" b="1" dirty="0" err="1" smtClean="0"/>
              <a:t>الثانى</a:t>
            </a:r>
            <a:endParaRPr lang="ar-EG" b="1" dirty="0"/>
          </a:p>
        </p:txBody>
      </p:sp>
      <p:cxnSp>
        <p:nvCxnSpPr>
          <p:cNvPr id="199" name="رابط منحني 198"/>
          <p:cNvCxnSpPr/>
          <p:nvPr/>
        </p:nvCxnSpPr>
        <p:spPr>
          <a:xfrm rot="5400000">
            <a:off x="3571869" y="928671"/>
            <a:ext cx="785818" cy="500064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مربع نص 199"/>
          <p:cNvSpPr txBox="1"/>
          <p:nvPr/>
        </p:nvSpPr>
        <p:spPr>
          <a:xfrm>
            <a:off x="5543721" y="428604"/>
            <a:ext cx="109998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smtClean="0"/>
              <a:t>الوجه الثالث</a:t>
            </a:r>
            <a:endParaRPr lang="ar-EG" b="1" dirty="0"/>
          </a:p>
        </p:txBody>
      </p:sp>
      <p:cxnSp>
        <p:nvCxnSpPr>
          <p:cNvPr id="201" name="رابط منحني 200"/>
          <p:cNvCxnSpPr/>
          <p:nvPr/>
        </p:nvCxnSpPr>
        <p:spPr>
          <a:xfrm rot="10800000" flipV="1">
            <a:off x="4429124" y="714356"/>
            <a:ext cx="1571636" cy="857256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رابط كسهم مستقيم 202"/>
          <p:cNvCxnSpPr/>
          <p:nvPr/>
        </p:nvCxnSpPr>
        <p:spPr>
          <a:xfrm rot="5400000">
            <a:off x="3394067" y="2892421"/>
            <a:ext cx="357190" cy="158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رابط كسهم مستقيم 203"/>
          <p:cNvCxnSpPr/>
          <p:nvPr/>
        </p:nvCxnSpPr>
        <p:spPr>
          <a:xfrm rot="5400000">
            <a:off x="3892544" y="2892421"/>
            <a:ext cx="357190" cy="158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رابط كسهم مستقيم 204"/>
          <p:cNvCxnSpPr/>
          <p:nvPr/>
        </p:nvCxnSpPr>
        <p:spPr>
          <a:xfrm rot="5400000">
            <a:off x="5608645" y="2963859"/>
            <a:ext cx="357190" cy="158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رابط كسهم مستقيم 205"/>
          <p:cNvCxnSpPr/>
          <p:nvPr/>
        </p:nvCxnSpPr>
        <p:spPr>
          <a:xfrm rot="5400000">
            <a:off x="5964247" y="2963859"/>
            <a:ext cx="357190" cy="158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رابط كسهم مستقيم 206"/>
          <p:cNvCxnSpPr/>
          <p:nvPr/>
        </p:nvCxnSpPr>
        <p:spPr>
          <a:xfrm rot="16200000" flipV="1">
            <a:off x="2393935" y="2963859"/>
            <a:ext cx="357190" cy="158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رابط كسهم مستقيم 207"/>
          <p:cNvCxnSpPr/>
          <p:nvPr/>
        </p:nvCxnSpPr>
        <p:spPr>
          <a:xfrm rot="16200000" flipV="1">
            <a:off x="2749537" y="2963860"/>
            <a:ext cx="357190" cy="158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رابط كسهم مستقيم 208"/>
          <p:cNvCxnSpPr/>
          <p:nvPr/>
        </p:nvCxnSpPr>
        <p:spPr>
          <a:xfrm rot="16200000" flipV="1">
            <a:off x="4537075" y="2963859"/>
            <a:ext cx="357190" cy="158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رابط كسهم مستقيم 209"/>
          <p:cNvCxnSpPr/>
          <p:nvPr/>
        </p:nvCxnSpPr>
        <p:spPr>
          <a:xfrm rot="16200000" flipV="1">
            <a:off x="4892677" y="2963859"/>
            <a:ext cx="357190" cy="158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800" decel="100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800" decel="100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800" decel="100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00" decel="100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800" decel="100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800" decel="100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800" decel="100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00" decel="100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800" decel="100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8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8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8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800" decel="100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800" decel="100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800" decel="100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800" decel="100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8" dur="5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2" dur="5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6" dur="5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0" dur="5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4" dur="5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8" dur="5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2" dur="5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6" dur="5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0" dur="5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4" dur="5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8" dur="5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2" dur="5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6" dur="5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0" dur="5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4" dur="5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8" dur="5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900" decel="100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900" decel="100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900" decel="100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900" decel="100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900" decel="100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900" decel="100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900" decel="100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6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900" decel="100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900" decel="100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900" decel="100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6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900" decel="100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900" decel="100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900" decel="100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900" decel="100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0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900" decel="100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6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7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900" decel="100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2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3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900" decel="100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900" decel="100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4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5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900" decel="100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1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900" decel="100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8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0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5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63" dur="5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4" dur="5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7" dur="5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8" dur="5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1" dur="5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2" dur="5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5" dur="5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6" dur="5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9" dur="5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0" dur="5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3" dur="5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4" dur="5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7" dur="5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8" dur="5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1" dur="5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2" dur="5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5" dur="5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6" dur="5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9" dur="5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0" dur="5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3" dur="5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4" dur="5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7" dur="5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8" dur="5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1" dur="5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5" dur="5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6" dur="5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9" dur="5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0" dur="5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3" dur="5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4" dur="5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7" dur="5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8" dur="5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1" dur="5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2" dur="5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5" dur="5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6" dur="5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9" dur="5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0" dur="5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3" dur="5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4" dur="5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7" dur="50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8" dur="50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51" dur="5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2" dur="5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4" fill="hold">
                      <p:stCondLst>
                        <p:cond delay="indefinite"/>
                      </p:stCondLst>
                      <p:childTnLst>
                        <p:par>
                          <p:cTn id="555" fill="hold">
                            <p:stCondLst>
                              <p:cond delay="0"/>
                            </p:stCondLst>
                            <p:childTnLst>
                              <p:par>
                                <p:cTn id="556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7" dur="5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8" dur="5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1" dur="5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2" dur="5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5" dur="5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6" dur="5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9" dur="5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0" dur="5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3" dur="5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4" dur="5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7" dur="5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8" dur="5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1" dur="5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2" dur="5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5" dur="5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6" dur="5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8" fill="hold">
                      <p:stCondLst>
                        <p:cond delay="indefinite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3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4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8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0" fill="hold">
                      <p:stCondLst>
                        <p:cond delay="indefinite"/>
                      </p:stCondLst>
                      <p:childTnLst>
                        <p:par>
                          <p:cTn id="631" fill="hold">
                            <p:stCondLst>
                              <p:cond delay="0"/>
                            </p:stCondLst>
                            <p:childTnLst>
                              <p:par>
                                <p:cTn id="6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8" fill="hold">
                      <p:stCondLst>
                        <p:cond delay="indefinite"/>
                      </p:stCondLst>
                      <p:childTnLst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7" fill="hold">
                      <p:stCondLst>
                        <p:cond delay="indefinite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1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2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900" decel="100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5" fill="hold">
                      <p:stCondLst>
                        <p:cond delay="indefinite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9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0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1" dur="900" decel="100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5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6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7" dur="900" decel="100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1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2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900" decel="100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7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8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9" dur="900" decel="100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3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5" dur="900" decel="100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9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0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1" dur="900" decel="100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5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6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7" dur="900" decel="100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1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2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3" dur="900" decel="100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7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8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9" dur="900" decel="100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1" fill="hold">
                      <p:stCondLst>
                        <p:cond delay="indefinite"/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5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6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900" decel="100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1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2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3" dur="900" decel="100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8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9" dur="900" decel="100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3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4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5" dur="900" decel="100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9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0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900" decel="100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5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6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7" dur="900" decel="100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1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2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3" dur="900" decel="100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7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8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9" dur="900" decel="100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3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4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5" dur="900" decel="100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9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0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1" dur="900" decel="100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3" fill="hold">
                      <p:stCondLst>
                        <p:cond delay="indefinite"/>
                      </p:stCondLst>
                      <p:childTnLst>
                        <p:par>
                          <p:cTn id="784" fill="hold">
                            <p:stCondLst>
                              <p:cond delay="0"/>
                            </p:stCondLst>
                            <p:childTnLst>
                              <p:par>
                                <p:cTn id="78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7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9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0" fill="hold">
                      <p:stCondLst>
                        <p:cond delay="indefinite"/>
                      </p:stCondLst>
                      <p:childTnLst>
                        <p:par>
                          <p:cTn id="791" fill="hold">
                            <p:stCondLst>
                              <p:cond delay="0"/>
                            </p:stCondLst>
                            <p:childTnLst>
                              <p:par>
                                <p:cTn id="79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9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9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9" fill="hold">
                      <p:stCondLst>
                        <p:cond delay="indefinite"/>
                      </p:stCondLst>
                      <p:childTnLst>
                        <p:par>
                          <p:cTn id="800" fill="hold">
                            <p:stCondLst>
                              <p:cond delay="0"/>
                            </p:stCondLst>
                            <p:childTnLst>
                              <p:par>
                                <p:cTn id="801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2" dur="5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3" dur="5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6" dur="50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7" dur="50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0" dur="5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1" dur="5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4" dur="5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5" dur="5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8" dur="50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9" dur="50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2" dur="5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3" dur="5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6" dur="5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7" dur="5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0" dur="50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1" dur="50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4" dur="50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5" dur="50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7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838" dur="5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9" dur="5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2" dur="50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3" dur="50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6" dur="50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7" dur="50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0" dur="5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1" dur="5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4" dur="5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5" dur="5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8" dur="5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9" dur="5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2" dur="50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3" dur="50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6" dur="5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7" dur="5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0" dur="5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1" dur="5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4" dur="5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5" dur="5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8" dur="50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9" dur="50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2" dur="5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3" dur="5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6" dur="5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7" dur="5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9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890" dur="5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1" dur="5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3" fill="hold">
                      <p:stCondLst>
                        <p:cond delay="indefinite"/>
                      </p:stCondLst>
                      <p:childTnLst>
                        <p:par>
                          <p:cTn id="894" fill="hold">
                            <p:stCondLst>
                              <p:cond delay="0"/>
                            </p:stCondLst>
                            <p:childTnLst>
                              <p:par>
                                <p:cTn id="89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6" dur="5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7" dur="5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0" dur="5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1" dur="5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4" dur="5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5" dur="5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8" dur="5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9" dur="5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2" dur="5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3" dur="5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6" dur="5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7" dur="5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0" dur="5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1" dur="5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4" dur="5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5" dur="5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7" fill="hold">
                      <p:stCondLst>
                        <p:cond delay="indefinite"/>
                      </p:stCondLst>
                      <p:childTnLst>
                        <p:par>
                          <p:cTn id="928" fill="hold">
                            <p:stCondLst>
                              <p:cond delay="0"/>
                            </p:stCondLst>
                            <p:childTnLst>
                              <p:par>
                                <p:cTn id="9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1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1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3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9" fill="hold">
                      <p:stCondLst>
                        <p:cond delay="indefinite"/>
                      </p:stCondLst>
                      <p:childTnLst>
                        <p:par>
                          <p:cTn id="970" fill="hold">
                            <p:stCondLst>
                              <p:cond delay="0"/>
                            </p:stCondLst>
                            <p:childTnLst>
                              <p:par>
                                <p:cTn id="9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7" fill="hold">
                      <p:stCondLst>
                        <p:cond delay="indefinite"/>
                      </p:stCondLst>
                      <p:childTnLst>
                        <p:par>
                          <p:cTn id="988" fill="hold">
                            <p:stCondLst>
                              <p:cond delay="0"/>
                            </p:stCondLst>
                            <p:childTnLst>
                              <p:par>
                                <p:cTn id="98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9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9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6" fill="hold">
                      <p:stCondLst>
                        <p:cond delay="indefinite"/>
                      </p:stCondLst>
                      <p:childTnLst>
                        <p:par>
                          <p:cTn id="997" fill="hold">
                            <p:stCondLst>
                              <p:cond delay="0"/>
                            </p:stCondLst>
                            <p:childTnLst>
                              <p:par>
                                <p:cTn id="99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0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1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2" dur="900" decel="100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4" fill="hold">
                      <p:stCondLst>
                        <p:cond delay="indefinite"/>
                      </p:stCondLst>
                      <p:childTnLst>
                        <p:par>
                          <p:cTn id="1005" fill="hold">
                            <p:stCondLst>
                              <p:cond delay="0"/>
                            </p:stCondLst>
                            <p:childTnLst>
                              <p:par>
                                <p:cTn id="100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8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9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0" dur="900" decel="100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4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5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6" dur="900" decel="100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0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1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2" dur="900" decel="100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6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7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8" dur="900" decel="100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2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3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4" dur="900" decel="100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8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9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0" dur="900" decel="100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4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5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6" dur="900" decel="100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0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1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2" dur="900" decel="100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6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7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8" dur="900" decel="100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0" fill="hold">
                      <p:stCondLst>
                        <p:cond delay="indefinite"/>
                      </p:stCondLst>
                      <p:childTnLst>
                        <p:par>
                          <p:cTn id="1061" fill="hold">
                            <p:stCondLst>
                              <p:cond delay="0"/>
                            </p:stCondLst>
                            <p:childTnLst>
                              <p:par>
                                <p:cTn id="106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4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5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6" dur="900" decel="100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0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1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2" dur="900" decel="100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6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7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8" dur="900" decel="100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2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3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4" dur="900" decel="100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8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9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0" dur="900" decel="100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4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5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6" dur="900" decel="100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0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1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2" dur="900" decel="100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6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7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8" dur="900" decel="100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2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3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4" dur="900" decel="100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8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9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0" dur="900" decel="100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2" fill="hold">
                      <p:stCondLst>
                        <p:cond delay="indefinite"/>
                      </p:stCondLst>
                      <p:childTnLst>
                        <p:par>
                          <p:cTn id="1123" fill="hold">
                            <p:stCondLst>
                              <p:cond delay="0"/>
                            </p:stCondLst>
                            <p:childTnLst>
                              <p:par>
                                <p:cTn id="11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6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7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8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9" fill="hold">
                      <p:stCondLst>
                        <p:cond delay="indefinite"/>
                      </p:stCondLst>
                      <p:childTnLst>
                        <p:par>
                          <p:cTn id="1130" fill="hold">
                            <p:stCondLst>
                              <p:cond delay="0"/>
                            </p:stCondLst>
                            <p:childTnLst>
                              <p:par>
                                <p:cTn id="113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8" fill="hold">
                      <p:stCondLst>
                        <p:cond delay="indefinite"/>
                      </p:stCondLst>
                      <p:childTnLst>
                        <p:par>
                          <p:cTn id="1139" fill="hold">
                            <p:stCondLst>
                              <p:cond delay="0"/>
                            </p:stCondLst>
                            <p:childTnLst>
                              <p:par>
                                <p:cTn id="1140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141" dur="50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2" dur="50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4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145" dur="5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6" dur="5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8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9" dur="5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0" dur="5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2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3" dur="5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4" dur="5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6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7" dur="5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8" dur="5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1" dur="50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2" dur="50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4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5" dur="5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6" dur="5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8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9" dur="5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0" dur="5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2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3" dur="5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4" dur="5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6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7" dur="50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8" dur="50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1" dur="5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2" dur="5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4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5" dur="5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6" dur="5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8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9" dur="5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0" dur="5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2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3" dur="5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4" dur="5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6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7" dur="50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8" dur="50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1" dur="5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2" dur="5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4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5" dur="5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6" dur="5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8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9" dur="50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0" dur="50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2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3" dur="5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4" dur="5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6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7" dur="50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8" dur="50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1" dur="50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2" dur="50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4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5" dur="5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6" dur="5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8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9" dur="5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0" dur="5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2" fill="hold">
                      <p:stCondLst>
                        <p:cond delay="indefinite"/>
                      </p:stCondLst>
                      <p:childTnLst>
                        <p:par>
                          <p:cTn id="1233" fill="hold">
                            <p:stCondLst>
                              <p:cond delay="0"/>
                            </p:stCondLst>
                            <p:childTnLst>
                              <p:par>
                                <p:cTn id="1234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5" dur="5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6" dur="5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8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9" dur="5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0" dur="5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2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3" dur="5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4" dur="5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6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7" dur="5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8" dur="5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1" dur="5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2" dur="5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4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5" dur="5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6" dur="5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8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9" dur="5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0" dur="5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2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3" dur="5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4" dur="5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6" fill="hold">
                      <p:stCondLst>
                        <p:cond delay="indefinite"/>
                      </p:stCondLst>
                      <p:childTnLst>
                        <p:par>
                          <p:cTn id="1267" fill="hold">
                            <p:stCondLst>
                              <p:cond delay="0"/>
                            </p:stCondLst>
                            <p:childTnLst>
                              <p:par>
                                <p:cTn id="1268" presetID="4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5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5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6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0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1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5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6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7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0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1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2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5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6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7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0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1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5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6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7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0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1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2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5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6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7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0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1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2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5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6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7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0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5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6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7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0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1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2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5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6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7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0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1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2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5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6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7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1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5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6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8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0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1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2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3" fill="hold">
                      <p:stCondLst>
                        <p:cond delay="indefinite"/>
                      </p:stCondLst>
                      <p:childTnLst>
                        <p:par>
                          <p:cTn id="1384" fill="hold">
                            <p:stCondLst>
                              <p:cond delay="0"/>
                            </p:stCondLst>
                            <p:childTnLst>
                              <p:par>
                                <p:cTn id="138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7" dur="800" decel="100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8" dur="800" decel="100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9" dur="800" decel="100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0" dur="800" decel="100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3" fill="hold">
                      <p:stCondLst>
                        <p:cond delay="indefinite"/>
                      </p:stCondLst>
                      <p:childTnLst>
                        <p:par>
                          <p:cTn id="1394" fill="hold">
                            <p:stCondLst>
                              <p:cond delay="0"/>
                            </p:stCondLst>
                            <p:childTnLst>
                              <p:par>
                                <p:cTn id="139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7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8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9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0" fill="hold">
                      <p:stCondLst>
                        <p:cond delay="indefinite"/>
                      </p:stCondLst>
                      <p:childTnLst>
                        <p:par>
                          <p:cTn id="1401" fill="hold">
                            <p:stCondLst>
                              <p:cond delay="0"/>
                            </p:stCondLst>
                            <p:childTnLst>
                              <p:par>
                                <p:cTn id="140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03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06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8" fill="hold">
                      <p:stCondLst>
                        <p:cond delay="indefinite"/>
                      </p:stCondLst>
                      <p:childTnLst>
                        <p:par>
                          <p:cTn id="1409" fill="hold">
                            <p:stCondLst>
                              <p:cond delay="0"/>
                            </p:stCondLst>
                            <p:childTnLst>
                              <p:par>
                                <p:cTn id="14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3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4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5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8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9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2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3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4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7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8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9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2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3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4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7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8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9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2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2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3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4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7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8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9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2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3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4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7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8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9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2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3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4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8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9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2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7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8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9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2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3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4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8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9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2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3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4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7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8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9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2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3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4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7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8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9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0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2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3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4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5" fill="hold">
                      <p:stCondLst>
                        <p:cond delay="indefinite"/>
                      </p:stCondLst>
                      <p:childTnLst>
                        <p:par>
                          <p:cTn id="1526" fill="hold">
                            <p:stCondLst>
                              <p:cond delay="0"/>
                            </p:stCondLst>
                            <p:childTnLst>
                              <p:par>
                                <p:cTn id="15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9" dur="800" decel="100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0" dur="800" decel="100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1" dur="800" decel="100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2" dur="800" decel="100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5" fill="hold">
                      <p:stCondLst>
                        <p:cond delay="indefinite"/>
                      </p:stCondLst>
                      <p:childTnLst>
                        <p:par>
                          <p:cTn id="1536" fill="hold">
                            <p:stCondLst>
                              <p:cond delay="0"/>
                            </p:stCondLst>
                            <p:childTnLst>
                              <p:par>
                                <p:cTn id="153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9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0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1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2" fill="hold">
                      <p:stCondLst>
                        <p:cond delay="indefinite"/>
                      </p:stCondLst>
                      <p:childTnLst>
                        <p:par>
                          <p:cTn id="1543" fill="hold">
                            <p:stCondLst>
                              <p:cond delay="0"/>
                            </p:stCondLst>
                            <p:childTnLst>
                              <p:par>
                                <p:cTn id="154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45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48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0" fill="hold">
                      <p:stCondLst>
                        <p:cond delay="indefinite"/>
                      </p:stCondLst>
                      <p:childTnLst>
                        <p:par>
                          <p:cTn id="1551" fill="hold">
                            <p:stCondLst>
                              <p:cond delay="0"/>
                            </p:stCondLst>
                            <p:childTnLst>
                              <p:par>
                                <p:cTn id="1552" presetID="4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4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5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6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9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0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1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4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5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6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9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0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1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4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5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6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9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0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1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4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5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6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9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0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1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4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5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6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9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0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1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4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5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6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9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0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1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4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5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6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9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0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1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4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5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6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9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0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1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4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5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6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9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0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1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4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5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6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9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0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1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4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5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6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9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0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1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4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5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6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7" fill="hold">
                      <p:stCondLst>
                        <p:cond delay="indefinite"/>
                      </p:stCondLst>
                      <p:childTnLst>
                        <p:par>
                          <p:cTn id="1668" fill="hold">
                            <p:stCondLst>
                              <p:cond delay="0"/>
                            </p:stCondLst>
                            <p:childTnLst>
                              <p:par>
                                <p:cTn id="166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1" dur="800" decel="100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2" dur="800" decel="100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3" dur="800" decel="100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4" dur="800" decel="100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7" fill="hold">
                      <p:stCondLst>
                        <p:cond delay="indefinite"/>
                      </p:stCondLst>
                      <p:childTnLst>
                        <p:par>
                          <p:cTn id="1678" fill="hold">
                            <p:stCondLst>
                              <p:cond delay="0"/>
                            </p:stCondLst>
                            <p:childTnLst>
                              <p:par>
                                <p:cTn id="167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1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2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3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4" fill="hold">
                      <p:stCondLst>
                        <p:cond delay="indefinite"/>
                      </p:stCondLst>
                      <p:childTnLst>
                        <p:par>
                          <p:cTn id="1685" fill="hold">
                            <p:stCondLst>
                              <p:cond delay="0"/>
                            </p:stCondLst>
                            <p:childTnLst>
                              <p:par>
                                <p:cTn id="168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8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9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2" fill="hold">
                      <p:stCondLst>
                        <p:cond delay="indefinite"/>
                      </p:stCondLst>
                      <p:childTnLst>
                        <p:par>
                          <p:cTn id="1693" fill="hold">
                            <p:stCondLst>
                              <p:cond delay="0"/>
                            </p:stCondLst>
                            <p:childTnLst>
                              <p:par>
                                <p:cTn id="169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6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7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8" dur="900" decel="100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2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3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4" dur="900" decel="100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6" fill="hold">
                      <p:stCondLst>
                        <p:cond delay="indefinite"/>
                      </p:stCondLst>
                      <p:childTnLst>
                        <p:par>
                          <p:cTn id="1707" fill="hold">
                            <p:stCondLst>
                              <p:cond delay="0"/>
                            </p:stCondLst>
                            <p:childTnLst>
                              <p:par>
                                <p:cTn id="170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0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1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2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5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6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7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8" fill="hold">
                      <p:stCondLst>
                        <p:cond delay="indefinite"/>
                      </p:stCondLst>
                      <p:childTnLst>
                        <p:par>
                          <p:cTn id="1719" fill="hold">
                            <p:stCondLst>
                              <p:cond delay="0"/>
                            </p:stCondLst>
                            <p:childTnLst>
                              <p:par>
                                <p:cTn id="17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2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3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4" dur="900" decel="100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8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9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0" dur="900" decel="100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2" fill="hold">
                      <p:stCondLst>
                        <p:cond delay="indefinite"/>
                      </p:stCondLst>
                      <p:childTnLst>
                        <p:par>
                          <p:cTn id="1733" fill="hold">
                            <p:stCondLst>
                              <p:cond delay="0"/>
                            </p:stCondLst>
                            <p:childTnLst>
                              <p:par>
                                <p:cTn id="17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6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7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8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1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2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3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  <p:bldP spid="87" grpId="0" animBg="1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38" grpId="0"/>
      <p:bldP spid="138" grpId="1"/>
      <p:bldP spid="138" grpId="2"/>
      <p:bldP spid="139" grpId="0" animBg="1"/>
      <p:bldP spid="140" grpId="0"/>
      <p:bldP spid="141" grpId="0" animBg="1"/>
      <p:bldP spid="146" grpId="0"/>
      <p:bldP spid="146" grpId="1"/>
      <p:bldP spid="146" grpId="2"/>
      <p:bldP spid="147" grpId="0"/>
      <p:bldP spid="147" grpId="1"/>
      <p:bldP spid="147" grpId="2"/>
      <p:bldP spid="148" grpId="0"/>
      <p:bldP spid="170" grpId="0"/>
      <p:bldP spid="170" grpId="1"/>
      <p:bldP spid="170" grpId="2"/>
      <p:bldP spid="171" grpId="0" animBg="1"/>
      <p:bldP spid="172" grpId="0"/>
      <p:bldP spid="173" grpId="0"/>
      <p:bldP spid="173" grpId="1"/>
      <p:bldP spid="173" grpId="2"/>
      <p:bldP spid="195" grpId="0"/>
      <p:bldP spid="195" grpId="1"/>
      <p:bldP spid="195" grpId="2"/>
      <p:bldP spid="196" grpId="0"/>
      <p:bldP spid="196" grpId="1"/>
      <p:bldP spid="198" grpId="0"/>
      <p:bldP spid="198" grpId="1"/>
      <p:bldP spid="200" grpId="0"/>
      <p:bldP spid="200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" name="مستطيل مستدير الزوايا 1"/>
          <p:cNvSpPr/>
          <p:nvPr/>
        </p:nvSpPr>
        <p:spPr>
          <a:xfrm>
            <a:off x="428596" y="2500306"/>
            <a:ext cx="8286808" cy="264320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sz="3600"/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7715272" y="571480"/>
            <a:ext cx="1143008" cy="9286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4" name="مربع نص 3"/>
          <p:cNvSpPr txBox="1"/>
          <p:nvPr/>
        </p:nvSpPr>
        <p:spPr>
          <a:xfrm>
            <a:off x="7893440" y="714356"/>
            <a:ext cx="750526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ar-EG" sz="3200" dirty="0" smtClean="0">
                <a:solidFill>
                  <a:schemeClr val="bg1"/>
                </a:solidFill>
              </a:rPr>
              <a:t>مثال</a:t>
            </a:r>
            <a:endParaRPr lang="ar-EG" sz="3200" dirty="0">
              <a:solidFill>
                <a:schemeClr val="bg1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71472" y="2915663"/>
            <a:ext cx="8026557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ar-EG" sz="3600" dirty="0" smtClean="0"/>
              <a:t>محرك تيار متغير </a:t>
            </a:r>
            <a:r>
              <a:rPr lang="ar-EG" sz="3600" dirty="0" err="1" smtClean="0"/>
              <a:t>ثلاثى</a:t>
            </a:r>
            <a:r>
              <a:rPr lang="ar-EG" sz="3600" dirty="0" smtClean="0"/>
              <a:t> الأوجه يحتوى عضوه الثابت </a:t>
            </a:r>
          </a:p>
          <a:p>
            <a:r>
              <a:rPr lang="ar-EG" sz="3600" dirty="0" smtClean="0"/>
              <a:t>على 12 مجرى – 4 قطب المطلوب رسم انفراد اللف </a:t>
            </a:r>
          </a:p>
          <a:p>
            <a:r>
              <a:rPr lang="ar-EG" sz="3600" dirty="0" smtClean="0"/>
              <a:t>لهذا المحرك بطريقة (الملفات الكاملة )جانبين بالمجرى</a:t>
            </a:r>
            <a:endParaRPr lang="ar-EG" sz="3600" dirty="0"/>
          </a:p>
        </p:txBody>
      </p:sp>
      <p:sp>
        <p:nvSpPr>
          <p:cNvPr id="6" name="سهم إلى اليسار والأعلى 5"/>
          <p:cNvSpPr/>
          <p:nvPr/>
        </p:nvSpPr>
        <p:spPr>
          <a:xfrm rot="16200000" flipV="1">
            <a:off x="5893603" y="678637"/>
            <a:ext cx="1928826" cy="1714512"/>
          </a:xfrm>
          <a:prstGeom prst="left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مستطيل 2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2" name="مستطيل مستدير الزوايا 211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ln w="285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3" name="مستطيل 212"/>
          <p:cNvSpPr/>
          <p:nvPr/>
        </p:nvSpPr>
        <p:spPr>
          <a:xfrm>
            <a:off x="3000364" y="2786058"/>
            <a:ext cx="1643074" cy="785818"/>
          </a:xfrm>
          <a:prstGeom prst="rect">
            <a:avLst/>
          </a:prstGeom>
          <a:ln w="3175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4" name="مستطيل 213"/>
          <p:cNvSpPr/>
          <p:nvPr/>
        </p:nvSpPr>
        <p:spPr>
          <a:xfrm>
            <a:off x="4714876" y="2786058"/>
            <a:ext cx="1643074" cy="785818"/>
          </a:xfrm>
          <a:prstGeom prst="rect">
            <a:avLst/>
          </a:prstGeom>
          <a:ln w="3175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5" name="مستطيل 214"/>
          <p:cNvSpPr/>
          <p:nvPr/>
        </p:nvSpPr>
        <p:spPr>
          <a:xfrm>
            <a:off x="6429388" y="2786058"/>
            <a:ext cx="1643074" cy="785818"/>
          </a:xfrm>
          <a:prstGeom prst="rect">
            <a:avLst/>
          </a:prstGeom>
          <a:ln w="3175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6" name="مستطيل 215"/>
          <p:cNvSpPr/>
          <p:nvPr/>
        </p:nvSpPr>
        <p:spPr>
          <a:xfrm>
            <a:off x="1285852" y="2786058"/>
            <a:ext cx="1643074" cy="785818"/>
          </a:xfrm>
          <a:prstGeom prst="rect">
            <a:avLst/>
          </a:prstGeom>
          <a:ln w="3175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217" name="رابط مستقيم 216"/>
          <p:cNvCxnSpPr/>
          <p:nvPr/>
        </p:nvCxnSpPr>
        <p:spPr>
          <a:xfrm>
            <a:off x="1652566" y="2314125"/>
            <a:ext cx="0" cy="576000"/>
          </a:xfrm>
          <a:prstGeom prst="line">
            <a:avLst/>
          </a:prstGeom>
          <a:ln w="31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رابط مستقيم 217"/>
          <p:cNvCxnSpPr/>
          <p:nvPr/>
        </p:nvCxnSpPr>
        <p:spPr>
          <a:xfrm>
            <a:off x="2214546" y="2314125"/>
            <a:ext cx="0" cy="576000"/>
          </a:xfrm>
          <a:prstGeom prst="line">
            <a:avLst/>
          </a:prstGeom>
          <a:ln w="31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رابط مستقيم 218"/>
          <p:cNvCxnSpPr/>
          <p:nvPr/>
        </p:nvCxnSpPr>
        <p:spPr>
          <a:xfrm>
            <a:off x="2786050" y="2314125"/>
            <a:ext cx="0" cy="576000"/>
          </a:xfrm>
          <a:prstGeom prst="line">
            <a:avLst/>
          </a:prstGeom>
          <a:ln w="31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رابط مستقيم 219"/>
          <p:cNvCxnSpPr/>
          <p:nvPr/>
        </p:nvCxnSpPr>
        <p:spPr>
          <a:xfrm>
            <a:off x="3357554" y="2314125"/>
            <a:ext cx="0" cy="576000"/>
          </a:xfrm>
          <a:prstGeom prst="line">
            <a:avLst/>
          </a:prstGeom>
          <a:ln w="31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رابط مستقيم 220"/>
          <p:cNvCxnSpPr/>
          <p:nvPr/>
        </p:nvCxnSpPr>
        <p:spPr>
          <a:xfrm>
            <a:off x="4500562" y="2314125"/>
            <a:ext cx="0" cy="576000"/>
          </a:xfrm>
          <a:prstGeom prst="line">
            <a:avLst/>
          </a:prstGeom>
          <a:ln w="31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رابط مستقيم 221"/>
          <p:cNvCxnSpPr/>
          <p:nvPr/>
        </p:nvCxnSpPr>
        <p:spPr>
          <a:xfrm>
            <a:off x="5072066" y="2314125"/>
            <a:ext cx="0" cy="576000"/>
          </a:xfrm>
          <a:prstGeom prst="line">
            <a:avLst/>
          </a:prstGeom>
          <a:ln w="31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رابط مستقيم 222"/>
          <p:cNvCxnSpPr/>
          <p:nvPr/>
        </p:nvCxnSpPr>
        <p:spPr>
          <a:xfrm>
            <a:off x="5643570" y="2314125"/>
            <a:ext cx="0" cy="576000"/>
          </a:xfrm>
          <a:prstGeom prst="line">
            <a:avLst/>
          </a:prstGeom>
          <a:ln w="31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رابط مستقيم 223"/>
          <p:cNvCxnSpPr/>
          <p:nvPr/>
        </p:nvCxnSpPr>
        <p:spPr>
          <a:xfrm>
            <a:off x="6215074" y="2314125"/>
            <a:ext cx="0" cy="576000"/>
          </a:xfrm>
          <a:prstGeom prst="line">
            <a:avLst/>
          </a:prstGeom>
          <a:ln w="31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رابط مستقيم 224"/>
          <p:cNvCxnSpPr/>
          <p:nvPr/>
        </p:nvCxnSpPr>
        <p:spPr>
          <a:xfrm>
            <a:off x="6786578" y="2314125"/>
            <a:ext cx="0" cy="576000"/>
          </a:xfrm>
          <a:prstGeom prst="line">
            <a:avLst/>
          </a:prstGeom>
          <a:ln w="31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رابط مستقيم 225"/>
          <p:cNvCxnSpPr/>
          <p:nvPr/>
        </p:nvCxnSpPr>
        <p:spPr>
          <a:xfrm>
            <a:off x="7358082" y="2314125"/>
            <a:ext cx="0" cy="576000"/>
          </a:xfrm>
          <a:prstGeom prst="line">
            <a:avLst/>
          </a:prstGeom>
          <a:ln w="31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رابط مستقيم 226"/>
          <p:cNvCxnSpPr/>
          <p:nvPr/>
        </p:nvCxnSpPr>
        <p:spPr>
          <a:xfrm>
            <a:off x="7929586" y="2314125"/>
            <a:ext cx="0" cy="576000"/>
          </a:xfrm>
          <a:prstGeom prst="line">
            <a:avLst/>
          </a:prstGeom>
          <a:ln w="31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رابط مستقيم 227"/>
          <p:cNvCxnSpPr/>
          <p:nvPr/>
        </p:nvCxnSpPr>
        <p:spPr>
          <a:xfrm>
            <a:off x="1438252" y="2314124"/>
            <a:ext cx="0" cy="576000"/>
          </a:xfrm>
          <a:prstGeom prst="line">
            <a:avLst/>
          </a:prstGeom>
          <a:ln w="31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رابط مستقيم 228"/>
          <p:cNvCxnSpPr/>
          <p:nvPr/>
        </p:nvCxnSpPr>
        <p:spPr>
          <a:xfrm>
            <a:off x="3152764" y="2314124"/>
            <a:ext cx="0" cy="57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رابط مستقيم 229"/>
          <p:cNvCxnSpPr/>
          <p:nvPr/>
        </p:nvCxnSpPr>
        <p:spPr>
          <a:xfrm>
            <a:off x="4867276" y="2314124"/>
            <a:ext cx="0" cy="57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رابط مستقيم 230"/>
          <p:cNvCxnSpPr/>
          <p:nvPr/>
        </p:nvCxnSpPr>
        <p:spPr>
          <a:xfrm>
            <a:off x="6581788" y="2314124"/>
            <a:ext cx="0" cy="57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رابط مستقيم 231"/>
          <p:cNvCxnSpPr/>
          <p:nvPr/>
        </p:nvCxnSpPr>
        <p:spPr>
          <a:xfrm>
            <a:off x="2009756" y="2314124"/>
            <a:ext cx="0" cy="576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رابط مستقيم 232"/>
          <p:cNvCxnSpPr/>
          <p:nvPr/>
        </p:nvCxnSpPr>
        <p:spPr>
          <a:xfrm>
            <a:off x="3929058" y="2314124"/>
            <a:ext cx="0" cy="576000"/>
          </a:xfrm>
          <a:prstGeom prst="line">
            <a:avLst/>
          </a:prstGeom>
          <a:ln w="31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رابط مستقيم 233"/>
          <p:cNvCxnSpPr/>
          <p:nvPr/>
        </p:nvCxnSpPr>
        <p:spPr>
          <a:xfrm>
            <a:off x="3724268" y="2314123"/>
            <a:ext cx="0" cy="576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رابط مستقيم 234"/>
          <p:cNvCxnSpPr/>
          <p:nvPr/>
        </p:nvCxnSpPr>
        <p:spPr>
          <a:xfrm>
            <a:off x="5438780" y="2314124"/>
            <a:ext cx="0" cy="576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رابط مستقيم 235"/>
          <p:cNvCxnSpPr/>
          <p:nvPr/>
        </p:nvCxnSpPr>
        <p:spPr>
          <a:xfrm>
            <a:off x="7153292" y="2314124"/>
            <a:ext cx="0" cy="576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رابط مستقيم 236"/>
          <p:cNvCxnSpPr/>
          <p:nvPr/>
        </p:nvCxnSpPr>
        <p:spPr>
          <a:xfrm>
            <a:off x="2581260" y="2285992"/>
            <a:ext cx="0" cy="576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رابط مستقيم 237"/>
          <p:cNvCxnSpPr/>
          <p:nvPr/>
        </p:nvCxnSpPr>
        <p:spPr>
          <a:xfrm>
            <a:off x="4295772" y="2314124"/>
            <a:ext cx="0" cy="576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رابط مستقيم 238"/>
          <p:cNvCxnSpPr/>
          <p:nvPr/>
        </p:nvCxnSpPr>
        <p:spPr>
          <a:xfrm>
            <a:off x="7724796" y="2314124"/>
            <a:ext cx="0" cy="576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رابط مستقيم 239"/>
          <p:cNvCxnSpPr/>
          <p:nvPr/>
        </p:nvCxnSpPr>
        <p:spPr>
          <a:xfrm>
            <a:off x="6010284" y="2314124"/>
            <a:ext cx="0" cy="576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رابط مستقيم 240"/>
          <p:cNvCxnSpPr/>
          <p:nvPr/>
        </p:nvCxnSpPr>
        <p:spPr>
          <a:xfrm>
            <a:off x="1643042" y="3424504"/>
            <a:ext cx="0" cy="576000"/>
          </a:xfrm>
          <a:prstGeom prst="line">
            <a:avLst/>
          </a:prstGeom>
          <a:ln w="31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رابط مستقيم 241"/>
          <p:cNvCxnSpPr/>
          <p:nvPr/>
        </p:nvCxnSpPr>
        <p:spPr>
          <a:xfrm>
            <a:off x="2205022" y="3424504"/>
            <a:ext cx="0" cy="576000"/>
          </a:xfrm>
          <a:prstGeom prst="line">
            <a:avLst/>
          </a:prstGeom>
          <a:ln w="31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رابط مستقيم 242"/>
          <p:cNvCxnSpPr/>
          <p:nvPr/>
        </p:nvCxnSpPr>
        <p:spPr>
          <a:xfrm>
            <a:off x="2776526" y="3424504"/>
            <a:ext cx="0" cy="576000"/>
          </a:xfrm>
          <a:prstGeom prst="line">
            <a:avLst/>
          </a:prstGeom>
          <a:ln w="31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رابط مستقيم 243"/>
          <p:cNvCxnSpPr/>
          <p:nvPr/>
        </p:nvCxnSpPr>
        <p:spPr>
          <a:xfrm>
            <a:off x="3348030" y="3424504"/>
            <a:ext cx="0" cy="576000"/>
          </a:xfrm>
          <a:prstGeom prst="line">
            <a:avLst/>
          </a:prstGeom>
          <a:ln w="31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رابط مستقيم 244"/>
          <p:cNvCxnSpPr/>
          <p:nvPr/>
        </p:nvCxnSpPr>
        <p:spPr>
          <a:xfrm>
            <a:off x="4491038" y="3424504"/>
            <a:ext cx="0" cy="576000"/>
          </a:xfrm>
          <a:prstGeom prst="line">
            <a:avLst/>
          </a:prstGeom>
          <a:ln w="31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رابط مستقيم 245"/>
          <p:cNvCxnSpPr/>
          <p:nvPr/>
        </p:nvCxnSpPr>
        <p:spPr>
          <a:xfrm>
            <a:off x="5072066" y="3424504"/>
            <a:ext cx="0" cy="576000"/>
          </a:xfrm>
          <a:prstGeom prst="line">
            <a:avLst/>
          </a:prstGeom>
          <a:ln w="31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رابط مستقيم 246"/>
          <p:cNvCxnSpPr/>
          <p:nvPr/>
        </p:nvCxnSpPr>
        <p:spPr>
          <a:xfrm>
            <a:off x="5634046" y="3424504"/>
            <a:ext cx="0" cy="576000"/>
          </a:xfrm>
          <a:prstGeom prst="line">
            <a:avLst/>
          </a:prstGeom>
          <a:ln w="31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رابط مستقيم 247"/>
          <p:cNvCxnSpPr/>
          <p:nvPr/>
        </p:nvCxnSpPr>
        <p:spPr>
          <a:xfrm>
            <a:off x="6205550" y="3424504"/>
            <a:ext cx="0" cy="576000"/>
          </a:xfrm>
          <a:prstGeom prst="line">
            <a:avLst/>
          </a:prstGeom>
          <a:ln w="31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رابط مستقيم 248"/>
          <p:cNvCxnSpPr/>
          <p:nvPr/>
        </p:nvCxnSpPr>
        <p:spPr>
          <a:xfrm>
            <a:off x="6777054" y="3424504"/>
            <a:ext cx="0" cy="576000"/>
          </a:xfrm>
          <a:prstGeom prst="line">
            <a:avLst/>
          </a:prstGeom>
          <a:ln w="31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رابط مستقيم 249"/>
          <p:cNvCxnSpPr/>
          <p:nvPr/>
        </p:nvCxnSpPr>
        <p:spPr>
          <a:xfrm>
            <a:off x="7348558" y="3424504"/>
            <a:ext cx="0" cy="576000"/>
          </a:xfrm>
          <a:prstGeom prst="line">
            <a:avLst/>
          </a:prstGeom>
          <a:ln w="31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رابط مستقيم 250"/>
          <p:cNvCxnSpPr/>
          <p:nvPr/>
        </p:nvCxnSpPr>
        <p:spPr>
          <a:xfrm>
            <a:off x="7920062" y="3424504"/>
            <a:ext cx="0" cy="576000"/>
          </a:xfrm>
          <a:prstGeom prst="line">
            <a:avLst/>
          </a:prstGeom>
          <a:ln w="31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رابط مستقيم 251"/>
          <p:cNvCxnSpPr/>
          <p:nvPr/>
        </p:nvCxnSpPr>
        <p:spPr>
          <a:xfrm>
            <a:off x="1428728" y="3424503"/>
            <a:ext cx="0" cy="576000"/>
          </a:xfrm>
          <a:prstGeom prst="line">
            <a:avLst/>
          </a:prstGeom>
          <a:ln w="31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رابط مستقيم 252"/>
          <p:cNvCxnSpPr/>
          <p:nvPr/>
        </p:nvCxnSpPr>
        <p:spPr>
          <a:xfrm>
            <a:off x="3143240" y="3424503"/>
            <a:ext cx="0" cy="57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رابط مستقيم 253"/>
          <p:cNvCxnSpPr/>
          <p:nvPr/>
        </p:nvCxnSpPr>
        <p:spPr>
          <a:xfrm>
            <a:off x="4857752" y="3424503"/>
            <a:ext cx="0" cy="57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رابط مستقيم 254"/>
          <p:cNvCxnSpPr/>
          <p:nvPr/>
        </p:nvCxnSpPr>
        <p:spPr>
          <a:xfrm>
            <a:off x="6572264" y="3424503"/>
            <a:ext cx="0" cy="57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رابط مستقيم 255"/>
          <p:cNvCxnSpPr/>
          <p:nvPr/>
        </p:nvCxnSpPr>
        <p:spPr>
          <a:xfrm>
            <a:off x="2000232" y="3424503"/>
            <a:ext cx="0" cy="576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رابط مستقيم 256"/>
          <p:cNvCxnSpPr/>
          <p:nvPr/>
        </p:nvCxnSpPr>
        <p:spPr>
          <a:xfrm>
            <a:off x="3919534" y="3424503"/>
            <a:ext cx="0" cy="576000"/>
          </a:xfrm>
          <a:prstGeom prst="line">
            <a:avLst/>
          </a:prstGeom>
          <a:ln w="31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رابط مستقيم 257"/>
          <p:cNvCxnSpPr/>
          <p:nvPr/>
        </p:nvCxnSpPr>
        <p:spPr>
          <a:xfrm>
            <a:off x="3714744" y="3424502"/>
            <a:ext cx="0" cy="576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رابط مستقيم 258"/>
          <p:cNvCxnSpPr/>
          <p:nvPr/>
        </p:nvCxnSpPr>
        <p:spPr>
          <a:xfrm>
            <a:off x="5429256" y="3424503"/>
            <a:ext cx="0" cy="576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رابط مستقيم 259"/>
          <p:cNvCxnSpPr/>
          <p:nvPr/>
        </p:nvCxnSpPr>
        <p:spPr>
          <a:xfrm>
            <a:off x="7143768" y="3424503"/>
            <a:ext cx="0" cy="576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رابط مستقيم 260"/>
          <p:cNvCxnSpPr/>
          <p:nvPr/>
        </p:nvCxnSpPr>
        <p:spPr>
          <a:xfrm>
            <a:off x="2571736" y="3396371"/>
            <a:ext cx="0" cy="576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رابط مستقيم 261"/>
          <p:cNvCxnSpPr/>
          <p:nvPr/>
        </p:nvCxnSpPr>
        <p:spPr>
          <a:xfrm>
            <a:off x="4286248" y="3424503"/>
            <a:ext cx="0" cy="576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رابط مستقيم 262"/>
          <p:cNvCxnSpPr/>
          <p:nvPr/>
        </p:nvCxnSpPr>
        <p:spPr>
          <a:xfrm>
            <a:off x="7715272" y="3424503"/>
            <a:ext cx="0" cy="576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رابط مستقيم 263"/>
          <p:cNvCxnSpPr/>
          <p:nvPr/>
        </p:nvCxnSpPr>
        <p:spPr>
          <a:xfrm>
            <a:off x="6000760" y="3424503"/>
            <a:ext cx="0" cy="576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مربع نص 264"/>
          <p:cNvSpPr txBox="1"/>
          <p:nvPr/>
        </p:nvSpPr>
        <p:spPr>
          <a:xfrm>
            <a:off x="1938718" y="3012514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2</a:t>
            </a:r>
            <a:endParaRPr lang="ar-EG" dirty="0"/>
          </a:p>
        </p:txBody>
      </p:sp>
      <p:sp>
        <p:nvSpPr>
          <p:cNvPr id="266" name="مربع نص 265"/>
          <p:cNvSpPr txBox="1"/>
          <p:nvPr/>
        </p:nvSpPr>
        <p:spPr>
          <a:xfrm>
            <a:off x="3081726" y="3012514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4</a:t>
            </a:r>
            <a:endParaRPr lang="ar-EG" dirty="0"/>
          </a:p>
        </p:txBody>
      </p:sp>
      <p:sp>
        <p:nvSpPr>
          <p:cNvPr id="267" name="مربع نص 266"/>
          <p:cNvSpPr txBox="1"/>
          <p:nvPr/>
        </p:nvSpPr>
        <p:spPr>
          <a:xfrm>
            <a:off x="4224734" y="3012514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6</a:t>
            </a:r>
            <a:endParaRPr lang="ar-EG" dirty="0"/>
          </a:p>
        </p:txBody>
      </p:sp>
      <p:sp>
        <p:nvSpPr>
          <p:cNvPr id="268" name="مربع نص 267"/>
          <p:cNvSpPr txBox="1"/>
          <p:nvPr/>
        </p:nvSpPr>
        <p:spPr>
          <a:xfrm>
            <a:off x="4796238" y="3012514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7</a:t>
            </a:r>
            <a:endParaRPr lang="ar-EG" dirty="0"/>
          </a:p>
        </p:txBody>
      </p:sp>
      <p:sp>
        <p:nvSpPr>
          <p:cNvPr id="269" name="مربع نص 268"/>
          <p:cNvSpPr txBox="1"/>
          <p:nvPr/>
        </p:nvSpPr>
        <p:spPr>
          <a:xfrm>
            <a:off x="5367742" y="3012514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8</a:t>
            </a:r>
            <a:endParaRPr lang="ar-EG" dirty="0"/>
          </a:p>
        </p:txBody>
      </p:sp>
      <p:sp>
        <p:nvSpPr>
          <p:cNvPr id="270" name="مربع نص 269"/>
          <p:cNvSpPr txBox="1"/>
          <p:nvPr/>
        </p:nvSpPr>
        <p:spPr>
          <a:xfrm>
            <a:off x="5939246" y="3012514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9</a:t>
            </a:r>
            <a:endParaRPr lang="ar-EG" dirty="0"/>
          </a:p>
        </p:txBody>
      </p:sp>
      <p:sp>
        <p:nvSpPr>
          <p:cNvPr id="271" name="مربع نص 270"/>
          <p:cNvSpPr txBox="1"/>
          <p:nvPr/>
        </p:nvSpPr>
        <p:spPr>
          <a:xfrm>
            <a:off x="6439312" y="3012514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10</a:t>
            </a:r>
            <a:endParaRPr lang="ar-EG" dirty="0"/>
          </a:p>
        </p:txBody>
      </p:sp>
      <p:sp>
        <p:nvSpPr>
          <p:cNvPr id="272" name="مربع نص 271"/>
          <p:cNvSpPr txBox="1"/>
          <p:nvPr/>
        </p:nvSpPr>
        <p:spPr>
          <a:xfrm>
            <a:off x="7010816" y="3012514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11</a:t>
            </a:r>
            <a:endParaRPr lang="ar-EG" dirty="0"/>
          </a:p>
        </p:txBody>
      </p:sp>
      <p:sp>
        <p:nvSpPr>
          <p:cNvPr id="273" name="مربع نص 272"/>
          <p:cNvSpPr txBox="1"/>
          <p:nvPr/>
        </p:nvSpPr>
        <p:spPr>
          <a:xfrm>
            <a:off x="7582320" y="3012514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12</a:t>
            </a:r>
            <a:endParaRPr lang="ar-EG" dirty="0"/>
          </a:p>
        </p:txBody>
      </p:sp>
      <p:cxnSp>
        <p:nvCxnSpPr>
          <p:cNvPr id="274" name="رابط مستقيم 273"/>
          <p:cNvCxnSpPr/>
          <p:nvPr/>
        </p:nvCxnSpPr>
        <p:spPr>
          <a:xfrm flipV="1">
            <a:off x="1428728" y="1357298"/>
            <a:ext cx="1000132" cy="92869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رابط مستقيم 274"/>
          <p:cNvCxnSpPr/>
          <p:nvPr/>
        </p:nvCxnSpPr>
        <p:spPr>
          <a:xfrm rot="16200000" flipH="1">
            <a:off x="2428860" y="1357299"/>
            <a:ext cx="928694" cy="928694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رابط مستقيم 275"/>
          <p:cNvCxnSpPr/>
          <p:nvPr/>
        </p:nvCxnSpPr>
        <p:spPr>
          <a:xfrm rot="16200000" flipH="1">
            <a:off x="1428729" y="4000504"/>
            <a:ext cx="928694" cy="92869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رابط مستقيم 276"/>
          <p:cNvCxnSpPr/>
          <p:nvPr/>
        </p:nvCxnSpPr>
        <p:spPr>
          <a:xfrm flipV="1">
            <a:off x="2357422" y="4000504"/>
            <a:ext cx="1000132" cy="928694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رابط مستقيم 277"/>
          <p:cNvCxnSpPr/>
          <p:nvPr/>
        </p:nvCxnSpPr>
        <p:spPr>
          <a:xfrm>
            <a:off x="6786578" y="5286388"/>
            <a:ext cx="1000132" cy="1588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رابط مستقيم 278"/>
          <p:cNvCxnSpPr/>
          <p:nvPr/>
        </p:nvCxnSpPr>
        <p:spPr>
          <a:xfrm>
            <a:off x="3357554" y="2281496"/>
            <a:ext cx="0" cy="61200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رابط مستقيم 279"/>
          <p:cNvCxnSpPr/>
          <p:nvPr/>
        </p:nvCxnSpPr>
        <p:spPr>
          <a:xfrm>
            <a:off x="3357554" y="3424504"/>
            <a:ext cx="0" cy="57600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رابط مستقيم 280"/>
          <p:cNvCxnSpPr/>
          <p:nvPr/>
        </p:nvCxnSpPr>
        <p:spPr>
          <a:xfrm>
            <a:off x="1428728" y="2285992"/>
            <a:ext cx="0" cy="612000"/>
          </a:xfrm>
          <a:prstGeom prst="line">
            <a:avLst/>
          </a:prstGeom>
          <a:ln w="571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رابط مستقيم 281"/>
          <p:cNvCxnSpPr/>
          <p:nvPr/>
        </p:nvCxnSpPr>
        <p:spPr>
          <a:xfrm>
            <a:off x="1428728" y="3429000"/>
            <a:ext cx="0" cy="576000"/>
          </a:xfrm>
          <a:prstGeom prst="line">
            <a:avLst/>
          </a:prstGeom>
          <a:ln w="571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رابط مستقيم 282"/>
          <p:cNvCxnSpPr/>
          <p:nvPr/>
        </p:nvCxnSpPr>
        <p:spPr>
          <a:xfrm rot="5400000">
            <a:off x="258728" y="5170504"/>
            <a:ext cx="2340000" cy="1588"/>
          </a:xfrm>
          <a:prstGeom prst="line">
            <a:avLst/>
          </a:prstGeom>
          <a:ln w="571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مستطيل مستدير الزوايا 283"/>
          <p:cNvSpPr/>
          <p:nvPr/>
        </p:nvSpPr>
        <p:spPr>
          <a:xfrm>
            <a:off x="1285852" y="3059668"/>
            <a:ext cx="357190" cy="2857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85" name="مربع نص 284"/>
          <p:cNvSpPr txBox="1"/>
          <p:nvPr/>
        </p:nvSpPr>
        <p:spPr>
          <a:xfrm>
            <a:off x="1285852" y="2988230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</a:t>
            </a:r>
            <a:endParaRPr lang="ar-EG" dirty="0"/>
          </a:p>
        </p:txBody>
      </p:sp>
      <p:sp>
        <p:nvSpPr>
          <p:cNvPr id="286" name="مستطيل مستدير الزوايا 285"/>
          <p:cNvSpPr/>
          <p:nvPr/>
        </p:nvSpPr>
        <p:spPr>
          <a:xfrm>
            <a:off x="3659240" y="3071810"/>
            <a:ext cx="357190" cy="2857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87" name="مربع نص 286"/>
          <p:cNvSpPr txBox="1"/>
          <p:nvPr/>
        </p:nvSpPr>
        <p:spPr>
          <a:xfrm>
            <a:off x="1142976" y="6476550"/>
            <a:ext cx="45236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/>
              <a:t>U1</a:t>
            </a:r>
            <a:endParaRPr lang="ar-EG" b="1" dirty="0"/>
          </a:p>
        </p:txBody>
      </p:sp>
      <p:cxnSp>
        <p:nvCxnSpPr>
          <p:cNvPr id="288" name="رابط مستقيم 287"/>
          <p:cNvCxnSpPr/>
          <p:nvPr/>
        </p:nvCxnSpPr>
        <p:spPr>
          <a:xfrm rot="5400000">
            <a:off x="2708760" y="4647710"/>
            <a:ext cx="1296000" cy="1588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رابط مستقيم 288"/>
          <p:cNvCxnSpPr/>
          <p:nvPr/>
        </p:nvCxnSpPr>
        <p:spPr>
          <a:xfrm flipV="1">
            <a:off x="3144034" y="1356504"/>
            <a:ext cx="1000132" cy="92869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رابط مستقيم 289"/>
          <p:cNvCxnSpPr/>
          <p:nvPr/>
        </p:nvCxnSpPr>
        <p:spPr>
          <a:xfrm rot="16200000" flipH="1">
            <a:off x="4144166" y="1356505"/>
            <a:ext cx="928694" cy="928694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رابط مستقيم 290"/>
          <p:cNvCxnSpPr/>
          <p:nvPr/>
        </p:nvCxnSpPr>
        <p:spPr>
          <a:xfrm rot="16200000" flipH="1">
            <a:off x="3144035" y="3999710"/>
            <a:ext cx="928694" cy="92869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رابط مستقيم 291"/>
          <p:cNvCxnSpPr/>
          <p:nvPr/>
        </p:nvCxnSpPr>
        <p:spPr>
          <a:xfrm flipV="1">
            <a:off x="4072728" y="3999710"/>
            <a:ext cx="1000132" cy="928694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رابط مستقيم 292"/>
          <p:cNvCxnSpPr/>
          <p:nvPr/>
        </p:nvCxnSpPr>
        <p:spPr>
          <a:xfrm>
            <a:off x="5072860" y="2280702"/>
            <a:ext cx="0" cy="61200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رابط مستقيم 293"/>
          <p:cNvCxnSpPr/>
          <p:nvPr/>
        </p:nvCxnSpPr>
        <p:spPr>
          <a:xfrm>
            <a:off x="5072860" y="3423710"/>
            <a:ext cx="0" cy="57600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رابط مستقيم 294"/>
          <p:cNvCxnSpPr/>
          <p:nvPr/>
        </p:nvCxnSpPr>
        <p:spPr>
          <a:xfrm>
            <a:off x="3144034" y="2285198"/>
            <a:ext cx="0" cy="612000"/>
          </a:xfrm>
          <a:prstGeom prst="line">
            <a:avLst/>
          </a:prstGeom>
          <a:ln w="571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رابط مستقيم 295"/>
          <p:cNvCxnSpPr/>
          <p:nvPr/>
        </p:nvCxnSpPr>
        <p:spPr>
          <a:xfrm>
            <a:off x="3144034" y="3428206"/>
            <a:ext cx="0" cy="576000"/>
          </a:xfrm>
          <a:prstGeom prst="line">
            <a:avLst/>
          </a:prstGeom>
          <a:ln w="571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رابط مستقيم 296"/>
          <p:cNvCxnSpPr/>
          <p:nvPr/>
        </p:nvCxnSpPr>
        <p:spPr>
          <a:xfrm rot="5400000">
            <a:off x="2424034" y="4719710"/>
            <a:ext cx="1440000" cy="1588"/>
          </a:xfrm>
          <a:prstGeom prst="line">
            <a:avLst/>
          </a:prstGeom>
          <a:ln w="571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رابط مستقيم 297"/>
          <p:cNvCxnSpPr/>
          <p:nvPr/>
        </p:nvCxnSpPr>
        <p:spPr>
          <a:xfrm rot="5400000">
            <a:off x="4425654" y="4646916"/>
            <a:ext cx="1296000" cy="1588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رابط مستقيم 298"/>
          <p:cNvCxnSpPr/>
          <p:nvPr/>
        </p:nvCxnSpPr>
        <p:spPr>
          <a:xfrm flipV="1">
            <a:off x="4858546" y="1357298"/>
            <a:ext cx="1000132" cy="92869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رابط مستقيم 299"/>
          <p:cNvCxnSpPr/>
          <p:nvPr/>
        </p:nvCxnSpPr>
        <p:spPr>
          <a:xfrm rot="16200000" flipH="1">
            <a:off x="5858678" y="1357299"/>
            <a:ext cx="928694" cy="928694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رابط مستقيم 300"/>
          <p:cNvCxnSpPr/>
          <p:nvPr/>
        </p:nvCxnSpPr>
        <p:spPr>
          <a:xfrm rot="16200000" flipH="1">
            <a:off x="4858547" y="4000504"/>
            <a:ext cx="928694" cy="92869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رابط مستقيم 301"/>
          <p:cNvCxnSpPr/>
          <p:nvPr/>
        </p:nvCxnSpPr>
        <p:spPr>
          <a:xfrm flipV="1">
            <a:off x="5787240" y="4000504"/>
            <a:ext cx="1000132" cy="928694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رابط مستقيم 302"/>
          <p:cNvCxnSpPr/>
          <p:nvPr/>
        </p:nvCxnSpPr>
        <p:spPr>
          <a:xfrm>
            <a:off x="6787372" y="2281496"/>
            <a:ext cx="0" cy="61200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رابط مستقيم 303"/>
          <p:cNvCxnSpPr/>
          <p:nvPr/>
        </p:nvCxnSpPr>
        <p:spPr>
          <a:xfrm>
            <a:off x="6787372" y="3424504"/>
            <a:ext cx="0" cy="57600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رابط مستقيم 304"/>
          <p:cNvCxnSpPr/>
          <p:nvPr/>
        </p:nvCxnSpPr>
        <p:spPr>
          <a:xfrm>
            <a:off x="4858546" y="2285992"/>
            <a:ext cx="0" cy="612000"/>
          </a:xfrm>
          <a:prstGeom prst="line">
            <a:avLst/>
          </a:prstGeom>
          <a:ln w="571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رابط مستقيم 305"/>
          <p:cNvCxnSpPr/>
          <p:nvPr/>
        </p:nvCxnSpPr>
        <p:spPr>
          <a:xfrm>
            <a:off x="4858546" y="3429000"/>
            <a:ext cx="0" cy="576000"/>
          </a:xfrm>
          <a:prstGeom prst="line">
            <a:avLst/>
          </a:prstGeom>
          <a:ln w="571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رابط مستقيم 306"/>
          <p:cNvCxnSpPr/>
          <p:nvPr/>
        </p:nvCxnSpPr>
        <p:spPr>
          <a:xfrm rot="5400000">
            <a:off x="4138546" y="4720504"/>
            <a:ext cx="1440000" cy="1588"/>
          </a:xfrm>
          <a:prstGeom prst="line">
            <a:avLst/>
          </a:prstGeom>
          <a:ln w="571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رابط مستقيم 307"/>
          <p:cNvCxnSpPr/>
          <p:nvPr/>
        </p:nvCxnSpPr>
        <p:spPr>
          <a:xfrm rot="5400000">
            <a:off x="6140166" y="4647710"/>
            <a:ext cx="1296000" cy="1588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رابط مستقيم 308"/>
          <p:cNvCxnSpPr/>
          <p:nvPr/>
        </p:nvCxnSpPr>
        <p:spPr>
          <a:xfrm flipV="1">
            <a:off x="6570676" y="1357298"/>
            <a:ext cx="1000132" cy="92869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رابط مستقيم 309"/>
          <p:cNvCxnSpPr/>
          <p:nvPr/>
        </p:nvCxnSpPr>
        <p:spPr>
          <a:xfrm rot="16200000" flipH="1">
            <a:off x="714348" y="1357299"/>
            <a:ext cx="928694" cy="928694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رابط مستقيم 310"/>
          <p:cNvCxnSpPr/>
          <p:nvPr/>
        </p:nvCxnSpPr>
        <p:spPr>
          <a:xfrm rot="16200000" flipH="1">
            <a:off x="6570677" y="4000504"/>
            <a:ext cx="928694" cy="92869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رابط مستقيم 311"/>
          <p:cNvCxnSpPr/>
          <p:nvPr/>
        </p:nvCxnSpPr>
        <p:spPr>
          <a:xfrm flipV="1">
            <a:off x="642910" y="4000504"/>
            <a:ext cx="1000132" cy="928694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رابط مستقيم 312"/>
          <p:cNvCxnSpPr/>
          <p:nvPr/>
        </p:nvCxnSpPr>
        <p:spPr>
          <a:xfrm>
            <a:off x="1643042" y="2281496"/>
            <a:ext cx="0" cy="61200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رابط مستقيم 313"/>
          <p:cNvCxnSpPr/>
          <p:nvPr/>
        </p:nvCxnSpPr>
        <p:spPr>
          <a:xfrm>
            <a:off x="1643042" y="3424504"/>
            <a:ext cx="0" cy="57600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رابط مستقيم 314"/>
          <p:cNvCxnSpPr/>
          <p:nvPr/>
        </p:nvCxnSpPr>
        <p:spPr>
          <a:xfrm>
            <a:off x="6570676" y="2285992"/>
            <a:ext cx="0" cy="612000"/>
          </a:xfrm>
          <a:prstGeom prst="line">
            <a:avLst/>
          </a:prstGeom>
          <a:ln w="571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رابط مستقيم 315"/>
          <p:cNvCxnSpPr/>
          <p:nvPr/>
        </p:nvCxnSpPr>
        <p:spPr>
          <a:xfrm>
            <a:off x="6570676" y="3429000"/>
            <a:ext cx="0" cy="576000"/>
          </a:xfrm>
          <a:prstGeom prst="line">
            <a:avLst/>
          </a:prstGeom>
          <a:ln w="571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رابط مستقيم 316"/>
          <p:cNvCxnSpPr/>
          <p:nvPr/>
        </p:nvCxnSpPr>
        <p:spPr>
          <a:xfrm rot="5400000">
            <a:off x="5382676" y="5188504"/>
            <a:ext cx="2376000" cy="1588"/>
          </a:xfrm>
          <a:prstGeom prst="line">
            <a:avLst/>
          </a:prstGeom>
          <a:ln w="571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رابط مستقيم 317"/>
          <p:cNvCxnSpPr/>
          <p:nvPr/>
        </p:nvCxnSpPr>
        <p:spPr>
          <a:xfrm rot="5400000">
            <a:off x="995836" y="4647710"/>
            <a:ext cx="1296000" cy="1588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رابط مستقيم 318"/>
          <p:cNvCxnSpPr/>
          <p:nvPr/>
        </p:nvCxnSpPr>
        <p:spPr>
          <a:xfrm>
            <a:off x="3357554" y="5286388"/>
            <a:ext cx="1714512" cy="1588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رابط مستقيم 319"/>
          <p:cNvCxnSpPr/>
          <p:nvPr/>
        </p:nvCxnSpPr>
        <p:spPr>
          <a:xfrm>
            <a:off x="3143240" y="5429264"/>
            <a:ext cx="1714512" cy="1588"/>
          </a:xfrm>
          <a:prstGeom prst="line">
            <a:avLst/>
          </a:prstGeom>
          <a:ln w="571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رابط مستقيم 320"/>
          <p:cNvCxnSpPr/>
          <p:nvPr/>
        </p:nvCxnSpPr>
        <p:spPr>
          <a:xfrm>
            <a:off x="642910" y="5286388"/>
            <a:ext cx="1000132" cy="1588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مربع نص 321"/>
          <p:cNvSpPr txBox="1"/>
          <p:nvPr/>
        </p:nvSpPr>
        <p:spPr>
          <a:xfrm>
            <a:off x="6262773" y="6429396"/>
            <a:ext cx="45236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/>
              <a:t>U2</a:t>
            </a:r>
            <a:endParaRPr lang="ar-EG" b="1" dirty="0"/>
          </a:p>
        </p:txBody>
      </p:sp>
      <p:sp>
        <p:nvSpPr>
          <p:cNvPr id="323" name="مستطيل مستدير الزوايا 322"/>
          <p:cNvSpPr/>
          <p:nvPr/>
        </p:nvSpPr>
        <p:spPr>
          <a:xfrm>
            <a:off x="2428860" y="3071810"/>
            <a:ext cx="357190" cy="2857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24" name="مربع نص 323"/>
          <p:cNvSpPr txBox="1"/>
          <p:nvPr/>
        </p:nvSpPr>
        <p:spPr>
          <a:xfrm>
            <a:off x="2484364" y="300037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3</a:t>
            </a:r>
            <a:endParaRPr lang="ar-EG" dirty="0"/>
          </a:p>
        </p:txBody>
      </p:sp>
      <p:cxnSp>
        <p:nvCxnSpPr>
          <p:cNvPr id="325" name="رابط مستقيم 324"/>
          <p:cNvCxnSpPr/>
          <p:nvPr/>
        </p:nvCxnSpPr>
        <p:spPr>
          <a:xfrm flipV="1">
            <a:off x="7931174" y="5546842"/>
            <a:ext cx="927106" cy="25298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رابط مستقيم 325"/>
          <p:cNvCxnSpPr/>
          <p:nvPr/>
        </p:nvCxnSpPr>
        <p:spPr>
          <a:xfrm flipV="1">
            <a:off x="4502150" y="5572140"/>
            <a:ext cx="1712924" cy="25298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رابط مستقيم 326"/>
          <p:cNvCxnSpPr/>
          <p:nvPr/>
        </p:nvCxnSpPr>
        <p:spPr>
          <a:xfrm rot="5400000">
            <a:off x="1403324" y="5170504"/>
            <a:ext cx="2340000" cy="1588"/>
          </a:xfrm>
          <a:prstGeom prst="line">
            <a:avLst/>
          </a:prstGeom>
          <a:ln w="571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مربع نص 327"/>
          <p:cNvSpPr txBox="1"/>
          <p:nvPr/>
        </p:nvSpPr>
        <p:spPr>
          <a:xfrm>
            <a:off x="2278260" y="6476550"/>
            <a:ext cx="43794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/>
              <a:t>V1</a:t>
            </a:r>
            <a:endParaRPr lang="ar-EG" b="1" dirty="0"/>
          </a:p>
        </p:txBody>
      </p:sp>
      <p:cxnSp>
        <p:nvCxnSpPr>
          <p:cNvPr id="329" name="رابط مستقيم 328"/>
          <p:cNvCxnSpPr/>
          <p:nvPr/>
        </p:nvCxnSpPr>
        <p:spPr>
          <a:xfrm flipV="1">
            <a:off x="2573324" y="1357298"/>
            <a:ext cx="1000132" cy="92869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رابط مستقيم 329"/>
          <p:cNvCxnSpPr/>
          <p:nvPr/>
        </p:nvCxnSpPr>
        <p:spPr>
          <a:xfrm rot="16200000" flipH="1">
            <a:off x="3573456" y="1357299"/>
            <a:ext cx="928694" cy="928694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رابط مستقيم 330"/>
          <p:cNvCxnSpPr/>
          <p:nvPr/>
        </p:nvCxnSpPr>
        <p:spPr>
          <a:xfrm rot="16200000" flipH="1">
            <a:off x="2573325" y="4000504"/>
            <a:ext cx="928694" cy="92869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رابط مستقيم 331"/>
          <p:cNvCxnSpPr/>
          <p:nvPr/>
        </p:nvCxnSpPr>
        <p:spPr>
          <a:xfrm flipV="1">
            <a:off x="3502018" y="4000504"/>
            <a:ext cx="1000132" cy="928694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رابط مستقيم 332"/>
          <p:cNvCxnSpPr/>
          <p:nvPr/>
        </p:nvCxnSpPr>
        <p:spPr>
          <a:xfrm>
            <a:off x="4502150" y="2281496"/>
            <a:ext cx="0" cy="612000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رابط مستقيم 333"/>
          <p:cNvCxnSpPr/>
          <p:nvPr/>
        </p:nvCxnSpPr>
        <p:spPr>
          <a:xfrm>
            <a:off x="4502150" y="3424504"/>
            <a:ext cx="0" cy="576000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رابط مستقيم 334"/>
          <p:cNvCxnSpPr/>
          <p:nvPr/>
        </p:nvCxnSpPr>
        <p:spPr>
          <a:xfrm>
            <a:off x="2573324" y="2285992"/>
            <a:ext cx="0" cy="612000"/>
          </a:xfrm>
          <a:prstGeom prst="line">
            <a:avLst/>
          </a:prstGeom>
          <a:ln w="571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رابط مستقيم 335"/>
          <p:cNvCxnSpPr/>
          <p:nvPr/>
        </p:nvCxnSpPr>
        <p:spPr>
          <a:xfrm>
            <a:off x="2573324" y="3429000"/>
            <a:ext cx="0" cy="576000"/>
          </a:xfrm>
          <a:prstGeom prst="line">
            <a:avLst/>
          </a:prstGeom>
          <a:ln w="571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رابط مستقيم 336"/>
          <p:cNvCxnSpPr/>
          <p:nvPr/>
        </p:nvCxnSpPr>
        <p:spPr>
          <a:xfrm rot="5400000">
            <a:off x="3710944" y="4791710"/>
            <a:ext cx="1584000" cy="1588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رابط مستقيم 337"/>
          <p:cNvCxnSpPr/>
          <p:nvPr/>
        </p:nvCxnSpPr>
        <p:spPr>
          <a:xfrm flipV="1">
            <a:off x="4287836" y="1357298"/>
            <a:ext cx="1000132" cy="92869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رابط مستقيم 338"/>
          <p:cNvCxnSpPr/>
          <p:nvPr/>
        </p:nvCxnSpPr>
        <p:spPr>
          <a:xfrm rot="16200000" flipH="1">
            <a:off x="5287968" y="1357299"/>
            <a:ext cx="928694" cy="928694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رابط مستقيم 339"/>
          <p:cNvCxnSpPr/>
          <p:nvPr/>
        </p:nvCxnSpPr>
        <p:spPr>
          <a:xfrm rot="16200000" flipH="1">
            <a:off x="4287837" y="4000504"/>
            <a:ext cx="928694" cy="92869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رابط مستقيم 340"/>
          <p:cNvCxnSpPr/>
          <p:nvPr/>
        </p:nvCxnSpPr>
        <p:spPr>
          <a:xfrm flipV="1">
            <a:off x="5216530" y="4000504"/>
            <a:ext cx="1000132" cy="928694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رابط مستقيم 341"/>
          <p:cNvCxnSpPr/>
          <p:nvPr/>
        </p:nvCxnSpPr>
        <p:spPr>
          <a:xfrm>
            <a:off x="6216662" y="2281496"/>
            <a:ext cx="0" cy="612000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رابط مستقيم 342"/>
          <p:cNvCxnSpPr/>
          <p:nvPr/>
        </p:nvCxnSpPr>
        <p:spPr>
          <a:xfrm>
            <a:off x="6216662" y="3424504"/>
            <a:ext cx="0" cy="576000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رابط مستقيم 343"/>
          <p:cNvCxnSpPr/>
          <p:nvPr/>
        </p:nvCxnSpPr>
        <p:spPr>
          <a:xfrm>
            <a:off x="4287836" y="2285992"/>
            <a:ext cx="0" cy="612000"/>
          </a:xfrm>
          <a:prstGeom prst="line">
            <a:avLst/>
          </a:prstGeom>
          <a:ln w="571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رابط مستقيم 344"/>
          <p:cNvCxnSpPr/>
          <p:nvPr/>
        </p:nvCxnSpPr>
        <p:spPr>
          <a:xfrm rot="5400000">
            <a:off x="3106727" y="4607727"/>
            <a:ext cx="2357454" cy="1588"/>
          </a:xfrm>
          <a:prstGeom prst="line">
            <a:avLst/>
          </a:prstGeom>
          <a:ln w="571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رابط مستقيم 345"/>
          <p:cNvCxnSpPr/>
          <p:nvPr/>
        </p:nvCxnSpPr>
        <p:spPr>
          <a:xfrm rot="5400000">
            <a:off x="5425456" y="4791710"/>
            <a:ext cx="1584000" cy="1588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رابط مستقيم 346"/>
          <p:cNvCxnSpPr/>
          <p:nvPr/>
        </p:nvCxnSpPr>
        <p:spPr>
          <a:xfrm flipV="1">
            <a:off x="6000759" y="1357298"/>
            <a:ext cx="1000132" cy="92869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رابط مستقيم 347"/>
          <p:cNvCxnSpPr/>
          <p:nvPr/>
        </p:nvCxnSpPr>
        <p:spPr>
          <a:xfrm rot="16200000" flipH="1">
            <a:off x="7000891" y="1357299"/>
            <a:ext cx="928694" cy="928694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رابط مستقيم 348"/>
          <p:cNvCxnSpPr/>
          <p:nvPr/>
        </p:nvCxnSpPr>
        <p:spPr>
          <a:xfrm rot="16200000" flipH="1">
            <a:off x="6000760" y="4000504"/>
            <a:ext cx="928694" cy="92869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رابط مستقيم 349"/>
          <p:cNvCxnSpPr/>
          <p:nvPr/>
        </p:nvCxnSpPr>
        <p:spPr>
          <a:xfrm flipV="1">
            <a:off x="6929453" y="4000504"/>
            <a:ext cx="1000132" cy="928694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رابط مستقيم 350"/>
          <p:cNvCxnSpPr/>
          <p:nvPr/>
        </p:nvCxnSpPr>
        <p:spPr>
          <a:xfrm>
            <a:off x="7929585" y="2281496"/>
            <a:ext cx="0" cy="612000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رابط مستقيم 351"/>
          <p:cNvCxnSpPr/>
          <p:nvPr/>
        </p:nvCxnSpPr>
        <p:spPr>
          <a:xfrm>
            <a:off x="7929585" y="3424504"/>
            <a:ext cx="0" cy="576000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رابط مستقيم 352"/>
          <p:cNvCxnSpPr/>
          <p:nvPr/>
        </p:nvCxnSpPr>
        <p:spPr>
          <a:xfrm>
            <a:off x="6000759" y="2285992"/>
            <a:ext cx="0" cy="612000"/>
          </a:xfrm>
          <a:prstGeom prst="line">
            <a:avLst/>
          </a:prstGeom>
          <a:ln w="571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رابط مستقيم 353"/>
          <p:cNvCxnSpPr/>
          <p:nvPr/>
        </p:nvCxnSpPr>
        <p:spPr>
          <a:xfrm rot="16200000" flipH="1">
            <a:off x="4822826" y="4606932"/>
            <a:ext cx="2357456" cy="1592"/>
          </a:xfrm>
          <a:prstGeom prst="line">
            <a:avLst/>
          </a:prstGeom>
          <a:ln w="571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رابط مستقيم 354"/>
          <p:cNvCxnSpPr/>
          <p:nvPr/>
        </p:nvCxnSpPr>
        <p:spPr>
          <a:xfrm rot="5400000">
            <a:off x="7138379" y="4791710"/>
            <a:ext cx="1584000" cy="1588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رابط مستقيم 355"/>
          <p:cNvCxnSpPr/>
          <p:nvPr/>
        </p:nvCxnSpPr>
        <p:spPr>
          <a:xfrm flipV="1">
            <a:off x="7715272" y="1357298"/>
            <a:ext cx="1000132" cy="92869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رابط مستقيم 356"/>
          <p:cNvCxnSpPr/>
          <p:nvPr/>
        </p:nvCxnSpPr>
        <p:spPr>
          <a:xfrm rot="16200000" flipH="1">
            <a:off x="1858944" y="1357299"/>
            <a:ext cx="928694" cy="928694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رابط مستقيم 357"/>
          <p:cNvCxnSpPr/>
          <p:nvPr/>
        </p:nvCxnSpPr>
        <p:spPr>
          <a:xfrm rot="16200000" flipH="1">
            <a:off x="7715273" y="4000504"/>
            <a:ext cx="928694" cy="92869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رابط مستقيم 358"/>
          <p:cNvCxnSpPr/>
          <p:nvPr/>
        </p:nvCxnSpPr>
        <p:spPr>
          <a:xfrm flipV="1">
            <a:off x="1787506" y="4000504"/>
            <a:ext cx="1000132" cy="928694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رابط مستقيم 359"/>
          <p:cNvCxnSpPr/>
          <p:nvPr/>
        </p:nvCxnSpPr>
        <p:spPr>
          <a:xfrm>
            <a:off x="2787638" y="2281496"/>
            <a:ext cx="0" cy="612000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رابط مستقيم 360"/>
          <p:cNvCxnSpPr/>
          <p:nvPr/>
        </p:nvCxnSpPr>
        <p:spPr>
          <a:xfrm>
            <a:off x="2787638" y="3424504"/>
            <a:ext cx="0" cy="576000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رابط مستقيم 361"/>
          <p:cNvCxnSpPr/>
          <p:nvPr/>
        </p:nvCxnSpPr>
        <p:spPr>
          <a:xfrm>
            <a:off x="7715272" y="2285992"/>
            <a:ext cx="0" cy="612000"/>
          </a:xfrm>
          <a:prstGeom prst="line">
            <a:avLst/>
          </a:prstGeom>
          <a:ln w="571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رابط مستقيم 362"/>
          <p:cNvCxnSpPr/>
          <p:nvPr/>
        </p:nvCxnSpPr>
        <p:spPr>
          <a:xfrm rot="5400000">
            <a:off x="6250793" y="4893479"/>
            <a:ext cx="2928958" cy="1588"/>
          </a:xfrm>
          <a:prstGeom prst="line">
            <a:avLst/>
          </a:prstGeom>
          <a:ln w="571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رابط مستقيم 363"/>
          <p:cNvCxnSpPr/>
          <p:nvPr/>
        </p:nvCxnSpPr>
        <p:spPr>
          <a:xfrm rot="5400000">
            <a:off x="1996432" y="4791710"/>
            <a:ext cx="1584000" cy="1588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رابط مستقيم 364"/>
          <p:cNvCxnSpPr/>
          <p:nvPr/>
        </p:nvCxnSpPr>
        <p:spPr>
          <a:xfrm flipV="1">
            <a:off x="4289424" y="5761156"/>
            <a:ext cx="1712924" cy="25298"/>
          </a:xfrm>
          <a:prstGeom prst="line">
            <a:avLst/>
          </a:prstGeom>
          <a:ln w="571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رابط مستقيم 365"/>
          <p:cNvCxnSpPr/>
          <p:nvPr/>
        </p:nvCxnSpPr>
        <p:spPr>
          <a:xfrm flipV="1">
            <a:off x="1858944" y="5546842"/>
            <a:ext cx="927106" cy="25298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" name="مربع نص 366"/>
          <p:cNvSpPr txBox="1"/>
          <p:nvPr/>
        </p:nvSpPr>
        <p:spPr>
          <a:xfrm>
            <a:off x="7358082" y="6429396"/>
            <a:ext cx="5000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/>
              <a:t>V2</a:t>
            </a:r>
            <a:endParaRPr lang="ar-EG" b="1" dirty="0"/>
          </a:p>
        </p:txBody>
      </p:sp>
      <p:sp>
        <p:nvSpPr>
          <p:cNvPr id="368" name="مربع نص 367"/>
          <p:cNvSpPr txBox="1"/>
          <p:nvPr/>
        </p:nvSpPr>
        <p:spPr>
          <a:xfrm>
            <a:off x="3643306" y="300037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5</a:t>
            </a:r>
            <a:endParaRPr lang="ar-EG" dirty="0"/>
          </a:p>
        </p:txBody>
      </p:sp>
      <p:cxnSp>
        <p:nvCxnSpPr>
          <p:cNvPr id="369" name="رابط مستقيم 368"/>
          <p:cNvCxnSpPr/>
          <p:nvPr/>
        </p:nvCxnSpPr>
        <p:spPr>
          <a:xfrm rot="5400000">
            <a:off x="2399950" y="5027958"/>
            <a:ext cx="2628000" cy="158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مربع نص 369"/>
          <p:cNvSpPr txBox="1"/>
          <p:nvPr/>
        </p:nvSpPr>
        <p:spPr>
          <a:xfrm>
            <a:off x="3417378" y="6476550"/>
            <a:ext cx="51168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/>
              <a:t>W1</a:t>
            </a:r>
            <a:endParaRPr lang="ar-EG" b="1" dirty="0"/>
          </a:p>
        </p:txBody>
      </p:sp>
      <p:cxnSp>
        <p:nvCxnSpPr>
          <p:cNvPr id="371" name="رابط مستقيم 370"/>
          <p:cNvCxnSpPr/>
          <p:nvPr/>
        </p:nvCxnSpPr>
        <p:spPr>
          <a:xfrm flipV="1">
            <a:off x="3714744" y="1357298"/>
            <a:ext cx="1000132" cy="928694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رابط مستقيم 371"/>
          <p:cNvCxnSpPr/>
          <p:nvPr/>
        </p:nvCxnSpPr>
        <p:spPr>
          <a:xfrm rot="16200000" flipH="1">
            <a:off x="4714876" y="1357299"/>
            <a:ext cx="928694" cy="928694"/>
          </a:xfrm>
          <a:prstGeom prst="line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رابط مستقيم 372"/>
          <p:cNvCxnSpPr/>
          <p:nvPr/>
        </p:nvCxnSpPr>
        <p:spPr>
          <a:xfrm rot="16200000" flipH="1">
            <a:off x="3714745" y="4000504"/>
            <a:ext cx="928694" cy="928694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رابط مستقيم 373"/>
          <p:cNvCxnSpPr/>
          <p:nvPr/>
        </p:nvCxnSpPr>
        <p:spPr>
          <a:xfrm flipV="1">
            <a:off x="4643438" y="4000504"/>
            <a:ext cx="1000132" cy="928694"/>
          </a:xfrm>
          <a:prstGeom prst="line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رابط مستقيم 374"/>
          <p:cNvCxnSpPr/>
          <p:nvPr/>
        </p:nvCxnSpPr>
        <p:spPr>
          <a:xfrm>
            <a:off x="5643570" y="2281496"/>
            <a:ext cx="0" cy="612000"/>
          </a:xfrm>
          <a:prstGeom prst="line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رابط مستقيم 375"/>
          <p:cNvCxnSpPr/>
          <p:nvPr/>
        </p:nvCxnSpPr>
        <p:spPr>
          <a:xfrm>
            <a:off x="5643570" y="3424504"/>
            <a:ext cx="0" cy="576000"/>
          </a:xfrm>
          <a:prstGeom prst="line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رابط مستقيم 376"/>
          <p:cNvCxnSpPr/>
          <p:nvPr/>
        </p:nvCxnSpPr>
        <p:spPr>
          <a:xfrm>
            <a:off x="3714744" y="2285992"/>
            <a:ext cx="0" cy="612000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رابط مستقيم 377"/>
          <p:cNvCxnSpPr/>
          <p:nvPr/>
        </p:nvCxnSpPr>
        <p:spPr>
          <a:xfrm>
            <a:off x="3714744" y="3429000"/>
            <a:ext cx="0" cy="576000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رابط مستقيم 378"/>
          <p:cNvCxnSpPr/>
          <p:nvPr/>
        </p:nvCxnSpPr>
        <p:spPr>
          <a:xfrm rot="5400000">
            <a:off x="4672364" y="4971710"/>
            <a:ext cx="1944000" cy="1588"/>
          </a:xfrm>
          <a:prstGeom prst="line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رابط مستقيم 379"/>
          <p:cNvCxnSpPr/>
          <p:nvPr/>
        </p:nvCxnSpPr>
        <p:spPr>
          <a:xfrm rot="5400000">
            <a:off x="4312462" y="5044272"/>
            <a:ext cx="2232000" cy="158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رابط مستقيم 380"/>
          <p:cNvCxnSpPr/>
          <p:nvPr/>
        </p:nvCxnSpPr>
        <p:spPr>
          <a:xfrm flipV="1">
            <a:off x="5429256" y="1357298"/>
            <a:ext cx="1000132" cy="928694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رابط مستقيم 381"/>
          <p:cNvCxnSpPr/>
          <p:nvPr/>
        </p:nvCxnSpPr>
        <p:spPr>
          <a:xfrm rot="16200000" flipH="1">
            <a:off x="6429388" y="1357299"/>
            <a:ext cx="928694" cy="928694"/>
          </a:xfrm>
          <a:prstGeom prst="line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رابط مستقيم 382"/>
          <p:cNvCxnSpPr/>
          <p:nvPr/>
        </p:nvCxnSpPr>
        <p:spPr>
          <a:xfrm rot="16200000" flipH="1">
            <a:off x="5429257" y="4000504"/>
            <a:ext cx="928694" cy="928694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رابط مستقيم 383"/>
          <p:cNvCxnSpPr/>
          <p:nvPr/>
        </p:nvCxnSpPr>
        <p:spPr>
          <a:xfrm flipV="1">
            <a:off x="6357950" y="4000504"/>
            <a:ext cx="1000132" cy="928694"/>
          </a:xfrm>
          <a:prstGeom prst="line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رابط مستقيم 384"/>
          <p:cNvCxnSpPr/>
          <p:nvPr/>
        </p:nvCxnSpPr>
        <p:spPr>
          <a:xfrm>
            <a:off x="7358082" y="2281496"/>
            <a:ext cx="0" cy="612000"/>
          </a:xfrm>
          <a:prstGeom prst="line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رابط مستقيم 385"/>
          <p:cNvCxnSpPr/>
          <p:nvPr/>
        </p:nvCxnSpPr>
        <p:spPr>
          <a:xfrm>
            <a:off x="7358082" y="3424504"/>
            <a:ext cx="0" cy="576000"/>
          </a:xfrm>
          <a:prstGeom prst="line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رابط مستقيم 386"/>
          <p:cNvCxnSpPr/>
          <p:nvPr/>
        </p:nvCxnSpPr>
        <p:spPr>
          <a:xfrm>
            <a:off x="5429256" y="2285992"/>
            <a:ext cx="0" cy="612000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رابط مستقيم 387"/>
          <p:cNvCxnSpPr/>
          <p:nvPr/>
        </p:nvCxnSpPr>
        <p:spPr>
          <a:xfrm>
            <a:off x="5429256" y="3429000"/>
            <a:ext cx="0" cy="576000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رابط مستقيم 388"/>
          <p:cNvCxnSpPr/>
          <p:nvPr/>
        </p:nvCxnSpPr>
        <p:spPr>
          <a:xfrm rot="5400000">
            <a:off x="6386876" y="4971710"/>
            <a:ext cx="1944000" cy="1588"/>
          </a:xfrm>
          <a:prstGeom prst="line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رابط مستقيم 389"/>
          <p:cNvCxnSpPr/>
          <p:nvPr/>
        </p:nvCxnSpPr>
        <p:spPr>
          <a:xfrm rot="5400000">
            <a:off x="6028563" y="5044272"/>
            <a:ext cx="2232000" cy="158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رابط مستقيم 390"/>
          <p:cNvCxnSpPr/>
          <p:nvPr/>
        </p:nvCxnSpPr>
        <p:spPr>
          <a:xfrm flipV="1">
            <a:off x="7142180" y="1357298"/>
            <a:ext cx="1000132" cy="928694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رابط مستقيم 391"/>
          <p:cNvCxnSpPr/>
          <p:nvPr/>
        </p:nvCxnSpPr>
        <p:spPr>
          <a:xfrm rot="16200000" flipH="1">
            <a:off x="1285852" y="1357299"/>
            <a:ext cx="928694" cy="928694"/>
          </a:xfrm>
          <a:prstGeom prst="line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رابط مستقيم 392"/>
          <p:cNvCxnSpPr/>
          <p:nvPr/>
        </p:nvCxnSpPr>
        <p:spPr>
          <a:xfrm rot="16200000" flipH="1">
            <a:off x="7142181" y="4000504"/>
            <a:ext cx="928694" cy="928694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رابط مستقيم 393"/>
          <p:cNvCxnSpPr/>
          <p:nvPr/>
        </p:nvCxnSpPr>
        <p:spPr>
          <a:xfrm flipV="1">
            <a:off x="1214414" y="4000504"/>
            <a:ext cx="1000132" cy="928694"/>
          </a:xfrm>
          <a:prstGeom prst="line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رابط مستقيم 394"/>
          <p:cNvCxnSpPr/>
          <p:nvPr/>
        </p:nvCxnSpPr>
        <p:spPr>
          <a:xfrm>
            <a:off x="2214546" y="2281496"/>
            <a:ext cx="0" cy="612000"/>
          </a:xfrm>
          <a:prstGeom prst="line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رابط مستقيم 395"/>
          <p:cNvCxnSpPr/>
          <p:nvPr/>
        </p:nvCxnSpPr>
        <p:spPr>
          <a:xfrm>
            <a:off x="2214546" y="3424504"/>
            <a:ext cx="0" cy="576000"/>
          </a:xfrm>
          <a:prstGeom prst="line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رابط مستقيم 396"/>
          <p:cNvCxnSpPr/>
          <p:nvPr/>
        </p:nvCxnSpPr>
        <p:spPr>
          <a:xfrm>
            <a:off x="7142180" y="2285992"/>
            <a:ext cx="0" cy="612000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رابط مستقيم 397"/>
          <p:cNvCxnSpPr/>
          <p:nvPr/>
        </p:nvCxnSpPr>
        <p:spPr>
          <a:xfrm>
            <a:off x="7142180" y="3429000"/>
            <a:ext cx="0" cy="576000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رابط مستقيم 398"/>
          <p:cNvCxnSpPr/>
          <p:nvPr/>
        </p:nvCxnSpPr>
        <p:spPr>
          <a:xfrm rot="5400000">
            <a:off x="1261340" y="4953710"/>
            <a:ext cx="1908000" cy="1588"/>
          </a:xfrm>
          <a:prstGeom prst="line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رابط مستقيم 399"/>
          <p:cNvCxnSpPr/>
          <p:nvPr/>
        </p:nvCxnSpPr>
        <p:spPr>
          <a:xfrm rot="5400000">
            <a:off x="777026" y="5152272"/>
            <a:ext cx="2448000" cy="158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رابط مستقيم 400"/>
          <p:cNvCxnSpPr/>
          <p:nvPr/>
        </p:nvCxnSpPr>
        <p:spPr>
          <a:xfrm flipV="1">
            <a:off x="2000232" y="1357298"/>
            <a:ext cx="1000132" cy="928694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رابط مستقيم 401"/>
          <p:cNvCxnSpPr/>
          <p:nvPr/>
        </p:nvCxnSpPr>
        <p:spPr>
          <a:xfrm rot="16200000" flipH="1">
            <a:off x="3000364" y="1357299"/>
            <a:ext cx="928694" cy="928694"/>
          </a:xfrm>
          <a:prstGeom prst="line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رابط مستقيم 402"/>
          <p:cNvCxnSpPr/>
          <p:nvPr/>
        </p:nvCxnSpPr>
        <p:spPr>
          <a:xfrm rot="16200000" flipH="1">
            <a:off x="2000232" y="4000504"/>
            <a:ext cx="928694" cy="928694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رابط مستقيم 403"/>
          <p:cNvCxnSpPr/>
          <p:nvPr/>
        </p:nvCxnSpPr>
        <p:spPr>
          <a:xfrm flipV="1">
            <a:off x="2928926" y="4000504"/>
            <a:ext cx="1000132" cy="928694"/>
          </a:xfrm>
          <a:prstGeom prst="line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رابط مستقيم 404"/>
          <p:cNvCxnSpPr/>
          <p:nvPr/>
        </p:nvCxnSpPr>
        <p:spPr>
          <a:xfrm>
            <a:off x="3929058" y="2281496"/>
            <a:ext cx="0" cy="612000"/>
          </a:xfrm>
          <a:prstGeom prst="line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رابط مستقيم 405"/>
          <p:cNvCxnSpPr/>
          <p:nvPr/>
        </p:nvCxnSpPr>
        <p:spPr>
          <a:xfrm>
            <a:off x="3929058" y="3424504"/>
            <a:ext cx="0" cy="576000"/>
          </a:xfrm>
          <a:prstGeom prst="line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رابط مستقيم 406"/>
          <p:cNvCxnSpPr/>
          <p:nvPr/>
        </p:nvCxnSpPr>
        <p:spPr>
          <a:xfrm>
            <a:off x="2000232" y="2285992"/>
            <a:ext cx="0" cy="612000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رابط مستقيم 407"/>
          <p:cNvCxnSpPr/>
          <p:nvPr/>
        </p:nvCxnSpPr>
        <p:spPr>
          <a:xfrm>
            <a:off x="2000232" y="3429000"/>
            <a:ext cx="0" cy="576000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رابط مستقيم 408"/>
          <p:cNvCxnSpPr/>
          <p:nvPr/>
        </p:nvCxnSpPr>
        <p:spPr>
          <a:xfrm rot="5400000">
            <a:off x="2957852" y="4971710"/>
            <a:ext cx="1944000" cy="1588"/>
          </a:xfrm>
          <a:prstGeom prst="line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رابط مستقيم 409"/>
          <p:cNvCxnSpPr/>
          <p:nvPr/>
        </p:nvCxnSpPr>
        <p:spPr>
          <a:xfrm rot="10800000" flipV="1">
            <a:off x="5666082" y="5929328"/>
            <a:ext cx="1692000" cy="1"/>
          </a:xfrm>
          <a:prstGeom prst="line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رابط مستقيم 410"/>
          <p:cNvCxnSpPr/>
          <p:nvPr/>
        </p:nvCxnSpPr>
        <p:spPr>
          <a:xfrm rot="10800000" flipV="1">
            <a:off x="2237058" y="5929328"/>
            <a:ext cx="1692000" cy="1"/>
          </a:xfrm>
          <a:prstGeom prst="line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رابط مستقيم 411"/>
          <p:cNvCxnSpPr/>
          <p:nvPr/>
        </p:nvCxnSpPr>
        <p:spPr>
          <a:xfrm rot="10800000" flipV="1">
            <a:off x="5429257" y="6143644"/>
            <a:ext cx="1692000" cy="1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" name="مربع نص 412"/>
          <p:cNvSpPr txBox="1"/>
          <p:nvPr/>
        </p:nvSpPr>
        <p:spPr>
          <a:xfrm>
            <a:off x="1702866" y="6429396"/>
            <a:ext cx="51168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/>
              <a:t>W2</a:t>
            </a:r>
            <a:endParaRPr lang="ar-EG" b="1" dirty="0"/>
          </a:p>
        </p:txBody>
      </p:sp>
      <p:sp>
        <p:nvSpPr>
          <p:cNvPr id="414" name="مربع نص 413"/>
          <p:cNvSpPr txBox="1"/>
          <p:nvPr/>
        </p:nvSpPr>
        <p:spPr>
          <a:xfrm>
            <a:off x="3186267" y="214290"/>
            <a:ext cx="104227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smtClean="0"/>
              <a:t>الوجه </a:t>
            </a:r>
            <a:r>
              <a:rPr lang="ar-EG" b="1" dirty="0" err="1" smtClean="0"/>
              <a:t>الاول</a:t>
            </a:r>
            <a:endParaRPr lang="ar-EG" b="1" dirty="0"/>
          </a:p>
        </p:txBody>
      </p:sp>
      <p:cxnSp>
        <p:nvCxnSpPr>
          <p:cNvPr id="415" name="رابط منحني 414"/>
          <p:cNvCxnSpPr/>
          <p:nvPr/>
        </p:nvCxnSpPr>
        <p:spPr>
          <a:xfrm rot="10800000" flipV="1">
            <a:off x="2500300" y="571480"/>
            <a:ext cx="857254" cy="785818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6" name="مربع نص 415"/>
          <p:cNvSpPr txBox="1"/>
          <p:nvPr/>
        </p:nvSpPr>
        <p:spPr>
          <a:xfrm>
            <a:off x="4329275" y="214290"/>
            <a:ext cx="108555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smtClean="0"/>
              <a:t>الوجه </a:t>
            </a:r>
            <a:r>
              <a:rPr lang="ar-EG" b="1" dirty="0" err="1" smtClean="0"/>
              <a:t>الثانى</a:t>
            </a:r>
            <a:endParaRPr lang="ar-EG" b="1" dirty="0"/>
          </a:p>
        </p:txBody>
      </p:sp>
      <p:cxnSp>
        <p:nvCxnSpPr>
          <p:cNvPr id="417" name="رابط منحني 416"/>
          <p:cNvCxnSpPr/>
          <p:nvPr/>
        </p:nvCxnSpPr>
        <p:spPr>
          <a:xfrm rot="10800000" flipV="1">
            <a:off x="3571869" y="571480"/>
            <a:ext cx="1043159" cy="714380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مربع نص 417"/>
          <p:cNvSpPr txBox="1"/>
          <p:nvPr/>
        </p:nvSpPr>
        <p:spPr>
          <a:xfrm>
            <a:off x="5543721" y="273586"/>
            <a:ext cx="109998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smtClean="0"/>
              <a:t>الوجه الثالث</a:t>
            </a:r>
            <a:endParaRPr lang="ar-EG" b="1" dirty="0"/>
          </a:p>
        </p:txBody>
      </p:sp>
      <p:cxnSp>
        <p:nvCxnSpPr>
          <p:cNvPr id="419" name="رابط منحني 418"/>
          <p:cNvCxnSpPr/>
          <p:nvPr/>
        </p:nvCxnSpPr>
        <p:spPr>
          <a:xfrm rot="10800000" flipV="1">
            <a:off x="4786315" y="571480"/>
            <a:ext cx="971723" cy="785817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رابط كسهم مستقيم 420"/>
          <p:cNvCxnSpPr/>
          <p:nvPr/>
        </p:nvCxnSpPr>
        <p:spPr>
          <a:xfrm rot="5400000" flipH="1" flipV="1">
            <a:off x="1535885" y="3178967"/>
            <a:ext cx="500066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رابط كسهم مستقيم 421"/>
          <p:cNvCxnSpPr/>
          <p:nvPr/>
        </p:nvCxnSpPr>
        <p:spPr>
          <a:xfrm rot="5400000" flipH="1" flipV="1">
            <a:off x="2036745" y="3178173"/>
            <a:ext cx="500066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رابط كسهم مستقيم 422"/>
          <p:cNvCxnSpPr/>
          <p:nvPr/>
        </p:nvCxnSpPr>
        <p:spPr>
          <a:xfrm rot="5400000" flipH="1" flipV="1">
            <a:off x="4964115" y="3178173"/>
            <a:ext cx="500066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رابط كسهم مستقيم 423"/>
          <p:cNvCxnSpPr/>
          <p:nvPr/>
        </p:nvCxnSpPr>
        <p:spPr>
          <a:xfrm rot="5400000" flipH="1" flipV="1">
            <a:off x="5535619" y="3178173"/>
            <a:ext cx="500066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رابط كسهم مستقيم 424"/>
          <p:cNvCxnSpPr/>
          <p:nvPr/>
        </p:nvCxnSpPr>
        <p:spPr>
          <a:xfrm rot="16200000" flipH="1">
            <a:off x="7250131" y="3178174"/>
            <a:ext cx="500066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رابط كسهم مستقيم 425"/>
          <p:cNvCxnSpPr/>
          <p:nvPr/>
        </p:nvCxnSpPr>
        <p:spPr>
          <a:xfrm rot="16200000" flipH="1">
            <a:off x="6680215" y="3178174"/>
            <a:ext cx="500066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رابط كسهم مستقيم 426"/>
          <p:cNvCxnSpPr/>
          <p:nvPr/>
        </p:nvCxnSpPr>
        <p:spPr>
          <a:xfrm rot="16200000" flipH="1">
            <a:off x="3894133" y="3178174"/>
            <a:ext cx="500066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رابط كسهم مستقيم 427"/>
          <p:cNvCxnSpPr/>
          <p:nvPr/>
        </p:nvCxnSpPr>
        <p:spPr>
          <a:xfrm rot="16200000" flipH="1">
            <a:off x="3251192" y="3178174"/>
            <a:ext cx="500066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800" decel="100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800" decel="100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800" decel="100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800" decel="100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800" decel="100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4" dur="800" decel="100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800" decel="100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800" decel="100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800" decel="100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4" dur="800" decel="100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800" decel="100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800" decel="100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800" decel="100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800" decel="100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800" decel="100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800" decel="100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0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900" decel="100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900" decel="100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5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900" decel="100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1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900" decel="100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7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900" decel="100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3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900" decel="100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900" decel="100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5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900" decel="100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1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900" decel="100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7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900" decel="100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" fill="hold">
                      <p:stCondLst>
                        <p:cond delay="indefinite"/>
                      </p:stCondLst>
                      <p:childTnLst>
                        <p:par>
                          <p:cTn id="441" fill="hold">
                            <p:stCondLst>
                              <p:cond delay="0"/>
                            </p:stCondLst>
                            <p:childTnLst>
                              <p:par>
                                <p:cTn id="4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4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5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900" decel="100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0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1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900" decel="100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6"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7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900" decel="100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2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3" dur="1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900" decel="100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8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900" decel="100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4"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5" dur="1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900" decel="100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0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1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900" decel="100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6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7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900" decel="100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2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3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900" decel="100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8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9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900" decel="100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>
                      <p:stCondLst>
                        <p:cond delay="indefinite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6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7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900" decel="100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2"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3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900" decel="100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8"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9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900" decel="100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4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5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900" decel="100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0"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1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900" decel="100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6"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7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900" decel="100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2"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3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4" dur="900" decel="100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8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9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0" dur="900" decel="100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4"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5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900" decel="100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0"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1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900" decel="100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4" fill="hold">
                      <p:stCondLst>
                        <p:cond delay="indefinite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9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900" decel="100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5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6" dur="900" decel="100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1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900" decel="100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6"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7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8" dur="900" decel="100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2"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3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900" decel="100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8"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9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900" decel="100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4"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5" dur="1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6" dur="900" decel="100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0" dur="1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1" dur="10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2" dur="900" decel="1000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6" dur="1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7" dur="1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8" dur="900" decel="100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2"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3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4" dur="900" decel="100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6" fill="hold">
                      <p:stCondLst>
                        <p:cond delay="indefinite"/>
                      </p:stCondLst>
                      <p:childTnLst>
                        <p:par>
                          <p:cTn id="627" fill="hold">
                            <p:stCondLst>
                              <p:cond delay="0"/>
                            </p:stCondLst>
                            <p:childTnLst>
                              <p:par>
                                <p:cTn id="62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0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1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2"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3" fill="hold">
                      <p:stCondLst>
                        <p:cond delay="indefinite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7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9"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0" fill="hold">
                      <p:stCondLst>
                        <p:cond delay="indefinite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4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5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6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9" dur="1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0" dur="1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1" dur="1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2" fill="hold">
                      <p:stCondLst>
                        <p:cond delay="indefinite"/>
                      </p:stCondLst>
                      <p:childTnLst>
                        <p:par>
                          <p:cTn id="653" fill="hold">
                            <p:stCondLst>
                              <p:cond delay="0"/>
                            </p:stCondLst>
                            <p:childTnLst>
                              <p:par>
                                <p:cTn id="65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5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1" fill="hold">
                      <p:stCondLst>
                        <p:cond delay="indefinite"/>
                      </p:stCondLst>
                      <p:childTnLst>
                        <p:par>
                          <p:cTn id="662" fill="hold">
                            <p:stCondLst>
                              <p:cond delay="0"/>
                            </p:stCondLst>
                            <p:childTnLst>
                              <p:par>
                                <p:cTn id="663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64" dur="5000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5" dur="5000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8" dur="5000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9" dur="5000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2" dur="5000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3" dur="5000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6" dur="500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7" dur="500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0" dur="50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1" dur="50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4" dur="5000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5" dur="5000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8" dur="5000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9" dur="5000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2" dur="5000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3" dur="5000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6" dur="5000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7" dur="5000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0" dur="5000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1" dur="5000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4" dur="5000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5" dur="5000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8" dur="5000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9" dur="5000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2" dur="50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3" dur="50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6" dur="5000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7" dur="5000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0" dur="5000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1" dur="5000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4" dur="50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5" dur="50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8" dur="5000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9" dur="5000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2" dur="50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3" dur="50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6" dur="5000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7" dur="5000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0" dur="5000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1" dur="5000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4" dur="5000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5" dur="5000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8" dur="50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9" dur="50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2" dur="5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3" dur="5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6" dur="50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7" dur="50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0" dur="5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1" dur="5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4" dur="5000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5" dur="5000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8" dur="5000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9" dur="5000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2" dur="50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3" dur="50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6" dur="5000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7" dur="5000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0" dur="5000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1" dur="5000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4" dur="5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5" dur="5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8" dur="5000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9" dur="5000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2" dur="5000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3" dur="5000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6" dur="5000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7" dur="5000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0" dur="5000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1" dur="5000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4" dur="5000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5" dur="5000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8" dur="50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9" dur="50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1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812" dur="5000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3" dur="5000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6" dur="5000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7" dur="5000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0" dur="5000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1" dur="5000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4" dur="5000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5" dur="5000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8" dur="5000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9" dur="5000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2" dur="5000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3" dur="5000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6" dur="5000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7" dur="5000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0" dur="5000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1" dur="5000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4" dur="5000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5" dur="5000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7" fill="hold">
                      <p:stCondLst>
                        <p:cond delay="indefinite"/>
                      </p:stCondLst>
                      <p:childTnLst>
                        <p:par>
                          <p:cTn id="848" fill="hold">
                            <p:stCondLst>
                              <p:cond delay="0"/>
                            </p:stCondLst>
                            <p:childTnLst>
                              <p:par>
                                <p:cTn id="84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0" dur="50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1" dur="50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4" dur="50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5" dur="50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8" dur="50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9" dur="50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2" dur="50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3" dur="50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6" dur="50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7" dur="50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0" dur="50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1" dur="50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4" dur="50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5" dur="50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8" dur="5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9" dur="5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2" dur="50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3" dur="50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6" dur="50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7" dur="50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0" dur="50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1" dur="50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4" dur="50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5" dur="50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8" dur="50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9" dur="50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2" dur="50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3" dur="50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6" dur="50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7" dur="50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0" dur="50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1" dur="50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3" fill="hold">
                      <p:stCondLst>
                        <p:cond delay="indefinite"/>
                      </p:stCondLst>
                      <p:childTnLst>
                        <p:par>
                          <p:cTn id="914" fill="hold">
                            <p:stCondLst>
                              <p:cond delay="0"/>
                            </p:stCondLst>
                            <p:childTnLst>
                              <p:par>
                                <p:cTn id="9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1" fill="hold">
                      <p:stCondLst>
                        <p:cond delay="indefinite"/>
                      </p:stCondLst>
                      <p:childTnLst>
                        <p:par>
                          <p:cTn id="932" fill="hold">
                            <p:stCondLst>
                              <p:cond delay="0"/>
                            </p:stCondLst>
                            <p:childTnLst>
                              <p:par>
                                <p:cTn id="93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0" fill="hold">
                      <p:stCondLst>
                        <p:cond delay="indefinite"/>
                      </p:stCondLst>
                      <p:childTnLst>
                        <p:par>
                          <p:cTn id="941" fill="hold">
                            <p:stCondLst>
                              <p:cond delay="0"/>
                            </p:stCondLst>
                            <p:childTnLst>
                              <p:par>
                                <p:cTn id="9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4"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5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6" dur="900" decel="100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8" fill="hold">
                      <p:stCondLst>
                        <p:cond delay="indefinite"/>
                      </p:stCondLst>
                      <p:childTnLst>
                        <p:par>
                          <p:cTn id="949" fill="hold">
                            <p:stCondLst>
                              <p:cond delay="0"/>
                            </p:stCondLst>
                            <p:childTnLst>
                              <p:par>
                                <p:cTn id="95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2" dur="1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3" dur="1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4" dur="900" decel="100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8" dur="1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9" dur="1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0" dur="900" decel="100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4"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5" dur="1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6" dur="900" decel="100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0" dur="1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1" dur="1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2" dur="900" decel="100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6"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7" dur="1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8" dur="900" decel="100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2" dur="1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3" dur="1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4" dur="900" decel="100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8"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9" dur="1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0" dur="900" decel="100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4"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5" dur="10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6" dur="900" decel="1000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0" dur="1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1" dur="1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2" dur="900" decel="100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4" fill="hold">
                      <p:stCondLst>
                        <p:cond delay="indefinite"/>
                      </p:stCondLst>
                      <p:childTnLst>
                        <p:par>
                          <p:cTn id="1005" fill="hold">
                            <p:stCondLst>
                              <p:cond delay="0"/>
                            </p:stCondLst>
                            <p:childTnLst>
                              <p:par>
                                <p:cTn id="100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8" dur="1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9" dur="1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0" dur="900" decel="100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4" dur="1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5" dur="1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6" dur="900" decel="100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0"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1" dur="1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2" dur="900" decel="100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6"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7" dur="1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8" dur="900" decel="100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2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3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4" dur="900" decel="100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8"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9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0" dur="900" decel="100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4"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5" dur="1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6" dur="900" decel="10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0" dur="1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1" dur="1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2" dur="900" decel="100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6" dur="1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7" dur="10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8" dur="900" decel="1000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0" fill="hold">
                      <p:stCondLst>
                        <p:cond delay="indefinite"/>
                      </p:stCondLst>
                      <p:childTnLst>
                        <p:par>
                          <p:cTn id="1061" fill="hold">
                            <p:stCondLst>
                              <p:cond delay="0"/>
                            </p:stCondLst>
                            <p:childTnLst>
                              <p:par>
                                <p:cTn id="106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4" dur="10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5" dur="10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6" dur="900" decel="1000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0" dur="1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1" dur="10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2" dur="900" decel="1000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6" dur="10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7" dur="10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8" dur="900" decel="1000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2" dur="10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3" dur="1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4" dur="900" decel="100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8" dur="10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9" dur="10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0" dur="900" decel="1000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4" dur="1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5" dur="10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6" dur="900" decel="1000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0" dur="1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1" dur="10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2" dur="900" decel="1000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6" dur="10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7" dur="10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8" dur="900" decel="1000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2" dur="10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3" dur="10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4" dur="900" decel="1000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6" fill="hold">
                      <p:stCondLst>
                        <p:cond delay="indefinite"/>
                      </p:stCondLst>
                      <p:childTnLst>
                        <p:par>
                          <p:cTn id="1117" fill="hold">
                            <p:stCondLst>
                              <p:cond delay="0"/>
                            </p:stCondLst>
                            <p:childTnLst>
                              <p:par>
                                <p:cTn id="11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0" dur="1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1" dur="1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2" dur="900" decel="100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6" dur="1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7" dur="1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8" dur="900" decel="100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2" dur="10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3" dur="10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4" dur="900" decel="1000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8" dur="1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9" dur="10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0" dur="900" decel="1000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4" dur="1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5" dur="10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6" dur="900" decel="1000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0" dur="10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1" dur="10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2" dur="900" decel="1000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6" dur="10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7" dur="10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8" dur="900" decel="1000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2" dur="10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3" dur="10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4" dur="900" decel="1000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8" dur="10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9" dur="10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0" dur="900" decel="1000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2" fill="hold">
                      <p:stCondLst>
                        <p:cond delay="indefinite"/>
                      </p:stCondLst>
                      <p:childTnLst>
                        <p:par>
                          <p:cTn id="1173" fill="hold">
                            <p:stCondLst>
                              <p:cond delay="0"/>
                            </p:stCondLst>
                            <p:childTnLst>
                              <p:par>
                                <p:cTn id="117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6" dur="1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7" dur="1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8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9" fill="hold">
                      <p:stCondLst>
                        <p:cond delay="indefinite"/>
                      </p:stCondLst>
                      <p:childTnLst>
                        <p:par>
                          <p:cTn id="1180" fill="hold">
                            <p:stCondLst>
                              <p:cond delay="0"/>
                            </p:stCondLst>
                            <p:childTnLst>
                              <p:par>
                                <p:cTn id="118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3" dur="10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4" dur="10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5" dur="1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6" fill="hold">
                      <p:stCondLst>
                        <p:cond delay="indefinite"/>
                      </p:stCondLst>
                      <p:childTnLst>
                        <p:par>
                          <p:cTn id="1187" fill="hold">
                            <p:stCondLst>
                              <p:cond delay="0"/>
                            </p:stCondLst>
                            <p:childTnLst>
                              <p:par>
                                <p:cTn id="118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0" dur="1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1" dur="1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2"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5" dur="10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6" dur="10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7" dur="1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8" fill="hold">
                      <p:stCondLst>
                        <p:cond delay="indefinite"/>
                      </p:stCondLst>
                      <p:childTnLst>
                        <p:par>
                          <p:cTn id="1199" fill="hold">
                            <p:stCondLst>
                              <p:cond delay="0"/>
                            </p:stCondLst>
                            <p:childTnLst>
                              <p:par>
                                <p:cTn id="120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0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0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7" fill="hold">
                      <p:stCondLst>
                        <p:cond delay="indefinite"/>
                      </p:stCondLst>
                      <p:childTnLst>
                        <p:par>
                          <p:cTn id="1208" fill="hold">
                            <p:stCondLst>
                              <p:cond delay="0"/>
                            </p:stCondLst>
                            <p:childTnLst>
                              <p:par>
                                <p:cTn id="1209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210" dur="5000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1" dur="5000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4" dur="5000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5" dur="5000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8" dur="5000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9" dur="5000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2" dur="5000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3" dur="5000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6" dur="5000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7" dur="5000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0" dur="5000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1" dur="5000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4" dur="5000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5" dur="5000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8" dur="5000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9" dur="5000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2" dur="5000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3" dur="5000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6" dur="5000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7" dur="5000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0" dur="5000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1" dur="5000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4" dur="5000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5" dur="5000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8" dur="5000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9" dur="5000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2" dur="5000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3" dur="5000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6" dur="5000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7" dur="5000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0" dur="5000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1" dur="5000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4" dur="5000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5" dur="5000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8" dur="5000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9" dur="5000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2" dur="5000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3" dur="5000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6" dur="5000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7" dur="5000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90" dur="5000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1" dur="5000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94" dur="5000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5" dur="5000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98" dur="5000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9" dur="5000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2" dur="5000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3" dur="5000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6" dur="5000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7" dur="5000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0" dur="5000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1" dur="5000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4" dur="5000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5" dur="5000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8" dur="5000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9" dur="5000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2" dur="5000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3" dur="5000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6" dur="5000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7" dur="5000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0" dur="5000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1" dur="5000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4" dur="5000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5" dur="5000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8" dur="5000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9" dur="5000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42" dur="5000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3" dur="5000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46" dur="5000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7" dur="5000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50" dur="5000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1" dur="5000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54" dur="5000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5" dur="5000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58" dur="5000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9" dur="5000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2" dur="5000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3" dur="5000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6" dur="5000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7" dur="5000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0" dur="5000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1" dur="5000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3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374" dur="5000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5" dur="5000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8" dur="5000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9" dur="5000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1" fill="hold">
                      <p:stCondLst>
                        <p:cond delay="indefinite"/>
                      </p:stCondLst>
                      <p:childTnLst>
                        <p:par>
                          <p:cTn id="1382" fill="hold">
                            <p:stCondLst>
                              <p:cond delay="0"/>
                            </p:stCondLst>
                            <p:childTnLst>
                              <p:par>
                                <p:cTn id="1383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4" dur="50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5" dur="50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8" dur="50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9" dur="50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2" dur="50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3" dur="50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6" dur="50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7" dur="50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00" dur="50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1" dur="50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04" dur="50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5" dur="50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08" dur="50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9" dur="50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2" dur="5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3" dur="5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6" dur="50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7" dur="50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0" dur="50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1" dur="50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4" dur="50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5" dur="50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8" dur="50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9" dur="50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32" dur="50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3" dur="50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36" dur="50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7" dur="50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0" dur="50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1" dur="50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4" dur="50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5" dur="50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7" fill="hold">
                      <p:stCondLst>
                        <p:cond delay="indefinite"/>
                      </p:stCondLst>
                      <p:childTnLst>
                        <p:par>
                          <p:cTn id="1448" fill="hold">
                            <p:stCondLst>
                              <p:cond delay="0"/>
                            </p:stCondLst>
                            <p:childTnLst>
                              <p:par>
                                <p:cTn id="14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5" fill="hold">
                      <p:stCondLst>
                        <p:cond delay="indefinite"/>
                      </p:stCondLst>
                      <p:childTnLst>
                        <p:par>
                          <p:cTn id="1466" fill="hold">
                            <p:stCondLst>
                              <p:cond delay="0"/>
                            </p:stCondLst>
                            <p:childTnLst>
                              <p:par>
                                <p:cTn id="146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7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4" fill="hold">
                      <p:stCondLst>
                        <p:cond delay="indefinite"/>
                      </p:stCondLst>
                      <p:childTnLst>
                        <p:par>
                          <p:cTn id="1475" fill="hold">
                            <p:stCondLst>
                              <p:cond delay="0"/>
                            </p:stCondLst>
                            <p:childTnLst>
                              <p:par>
                                <p:cTn id="147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8" dur="1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9" dur="10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0" dur="900" decel="1000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2" fill="hold">
                      <p:stCondLst>
                        <p:cond delay="indefinite"/>
                      </p:stCondLst>
                      <p:childTnLst>
                        <p:par>
                          <p:cTn id="1483" fill="hold">
                            <p:stCondLst>
                              <p:cond delay="0"/>
                            </p:stCondLst>
                            <p:childTnLst>
                              <p:par>
                                <p:cTn id="148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6" dur="10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7" dur="1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8" dur="900" decel="100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2" dur="1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3" dur="1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4" dur="900" decel="100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8" dur="1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9" dur="1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0" dur="900" decel="100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4" dur="10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5" dur="10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6" dur="900" decel="1000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0" dur="1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1" dur="10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2" dur="900" decel="1000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6" dur="10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7" dur="10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8" dur="900" decel="1000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2" dur="1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3" dur="10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4" dur="900" decel="1000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8" dur="1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9" dur="10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0" dur="900" decel="1000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4" dur="10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5" dur="10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6" dur="900" decel="1000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8" fill="hold">
                      <p:stCondLst>
                        <p:cond delay="indefinite"/>
                      </p:stCondLst>
                      <p:childTnLst>
                        <p:par>
                          <p:cTn id="1539" fill="hold">
                            <p:stCondLst>
                              <p:cond delay="0"/>
                            </p:stCondLst>
                            <p:childTnLst>
                              <p:par>
                                <p:cTn id="154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2" dur="10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3" dur="10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4" dur="900" decel="1000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8" dur="10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9" dur="10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0" dur="900" decel="1000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4" dur="10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5" dur="10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6" dur="900" decel="1000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0" dur="10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1" dur="10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2" dur="900" decel="1000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6" dur="10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7" dur="10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8" dur="900" decel="1000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2" dur="10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3" dur="10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4" dur="900" decel="1000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8" dur="10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9" dur="10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0" dur="900" decel="1000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4" dur="10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5" dur="100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6" dur="900" decel="10000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0" dur="10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1" dur="10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2" dur="900" decel="1000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6" dur="10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7" dur="10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8" dur="900" decel="1000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0" fill="hold">
                      <p:stCondLst>
                        <p:cond delay="indefinite"/>
                      </p:stCondLst>
                      <p:childTnLst>
                        <p:par>
                          <p:cTn id="1601" fill="hold">
                            <p:stCondLst>
                              <p:cond delay="0"/>
                            </p:stCondLst>
                            <p:childTnLst>
                              <p:par>
                                <p:cTn id="160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4" dur="10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5" dur="10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6" dur="900" decel="1000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0" dur="10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1" dur="10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2" dur="900" decel="1000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6" dur="10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7" dur="10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8" dur="900" decel="1000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2" dur="10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3" dur="1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4" dur="900" decel="100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8" dur="10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9" dur="10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0" dur="900" decel="1000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4" dur="1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5" dur="10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6" dur="900" decel="1000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0" dur="10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1" dur="1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2" dur="900" decel="100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6"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7" dur="10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8" dur="900" decel="1000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2" dur="10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3" dur="1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4" dur="900" decel="100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8" dur="10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9" dur="10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0" dur="900" decel="1000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2" fill="hold">
                      <p:stCondLst>
                        <p:cond delay="indefinite"/>
                      </p:stCondLst>
                      <p:childTnLst>
                        <p:par>
                          <p:cTn id="1663" fill="hold">
                            <p:stCondLst>
                              <p:cond delay="0"/>
                            </p:stCondLst>
                            <p:childTnLst>
                              <p:par>
                                <p:cTn id="166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6" dur="10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7" dur="1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8" dur="900" decel="100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2" dur="10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3" dur="1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4" dur="900" decel="100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8" dur="10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9" dur="10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0" dur="900" decel="1000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4" dur="10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5" dur="10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6" dur="900" decel="1000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0" dur="10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1" dur="1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2" dur="900" decel="100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6" dur="10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7" dur="10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8" dur="900" decel="1000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2" dur="10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3" dur="10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4" dur="900" decel="1000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8" dur="10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9" dur="100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0" dur="900" decel="10000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4" dur="1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5" dur="10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6" dur="900" decel="1000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0" dur="10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1" dur="10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2" dur="900" decel="1000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4" fill="hold">
                      <p:stCondLst>
                        <p:cond delay="indefinite"/>
                      </p:stCondLst>
                      <p:childTnLst>
                        <p:par>
                          <p:cTn id="1725" fill="hold">
                            <p:stCondLst>
                              <p:cond delay="0"/>
                            </p:stCondLst>
                            <p:childTnLst>
                              <p:par>
                                <p:cTn id="17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8" dur="10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9" dur="10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0" dur="10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1" fill="hold">
                      <p:stCondLst>
                        <p:cond delay="indefinite"/>
                      </p:stCondLst>
                      <p:childTnLst>
                        <p:par>
                          <p:cTn id="1732" fill="hold">
                            <p:stCondLst>
                              <p:cond delay="0"/>
                            </p:stCondLst>
                            <p:childTnLst>
                              <p:par>
                                <p:cTn id="17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5" dur="10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6" dur="10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7" dur="1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8" fill="hold">
                      <p:stCondLst>
                        <p:cond delay="indefinite"/>
                      </p:stCondLst>
                      <p:childTnLst>
                        <p:par>
                          <p:cTn id="1739" fill="hold">
                            <p:stCondLst>
                              <p:cond delay="0"/>
                            </p:stCondLst>
                            <p:childTnLst>
                              <p:par>
                                <p:cTn id="174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2" dur="10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3" dur="10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4" dur="1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5" fill="hold">
                      <p:stCondLst>
                        <p:cond delay="indefinite"/>
                      </p:stCondLst>
                      <p:childTnLst>
                        <p:par>
                          <p:cTn id="1746" fill="hold">
                            <p:stCondLst>
                              <p:cond delay="0"/>
                            </p:stCondLst>
                            <p:childTnLst>
                              <p:par>
                                <p:cTn id="174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4" fill="hold">
                      <p:stCondLst>
                        <p:cond delay="indefinite"/>
                      </p:stCondLst>
                      <p:childTnLst>
                        <p:par>
                          <p:cTn id="1755" fill="hold">
                            <p:stCondLst>
                              <p:cond delay="0"/>
                            </p:stCondLst>
                            <p:childTnLst>
                              <p:par>
                                <p:cTn id="1756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7" dur="5000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8" dur="5000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61" dur="5000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2" dur="5000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4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65" dur="5000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6" dur="5000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8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69" dur="5000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0" dur="5000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2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73" dur="5000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4" dur="5000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6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77" dur="5000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8" dur="5000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81" dur="5000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2" dur="5000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4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85" dur="5000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6" dur="5000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8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89" dur="5000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0" dur="5000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2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93" dur="5000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4" dur="5000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6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97" dur="5000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8" dur="5000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1" dur="5000"/>
                                        <p:tgtEl>
                                          <p:spTgt spid="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2" dur="5000"/>
                                        <p:tgtEl>
                                          <p:spTgt spid="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4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5" dur="5000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6" dur="5000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8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9" dur="5000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0" dur="5000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2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13" dur="5000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4" dur="5000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6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17" dur="5000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8" dur="5000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21" dur="5000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2" dur="5000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4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25" dur="5000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6" dur="5000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8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29" dur="5000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0" dur="5000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2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3" dur="5000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4" dur="5000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6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7" dur="5000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8" dur="5000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41" dur="5000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2" dur="5000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4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45" dur="5000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6" dur="5000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8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49" dur="5000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0" dur="5000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2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53" dur="5000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4" dur="5000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6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57" dur="5000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8" dur="5000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1" dur="5000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2" dur="5000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4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5" dur="5000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6" dur="5000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8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9" dur="5000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0" dur="5000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2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73" dur="5000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4" dur="5000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6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77" dur="5000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8" dur="5000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1" dur="5000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2" dur="5000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4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5" dur="5000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6" dur="5000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8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9" dur="5000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0" dur="5000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2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93" dur="5000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4" dur="5000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6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97" dur="5000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8" dur="5000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01" dur="5000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2" dur="5000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4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05" dur="5000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6" dur="5000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8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09" dur="5000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0" dur="5000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2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13" dur="5000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4" dur="5000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6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17" dur="5000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8" dur="5000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1" dur="5000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2" dur="5000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4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5" dur="5000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6" dur="5000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8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929" dur="5000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0" dur="5000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2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933" dur="5000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4" dur="5000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6" fill="hold">
                      <p:stCondLst>
                        <p:cond delay="indefinite"/>
                      </p:stCondLst>
                      <p:childTnLst>
                        <p:par>
                          <p:cTn id="1937" fill="hold">
                            <p:stCondLst>
                              <p:cond delay="0"/>
                            </p:stCondLst>
                            <p:childTnLst>
                              <p:par>
                                <p:cTn id="1938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39" dur="50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0" dur="50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2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43" dur="50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4" dur="50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6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47" dur="50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8" dur="50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51" dur="50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2" dur="50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4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55" dur="50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6" dur="50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8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59" dur="50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0" dur="50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2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63" dur="50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4" dur="50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6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67" dur="50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8" dur="50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71" dur="50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2" dur="50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4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75" dur="5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6" dur="5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8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79" dur="5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0" dur="5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2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83" dur="5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4" dur="5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6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87" dur="50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8" dur="50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91" dur="50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2" dur="50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4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95" dur="50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6" dur="50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8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99" dur="50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0" dur="50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2" fill="hold">
                      <p:stCondLst>
                        <p:cond delay="indefinite"/>
                      </p:stCondLst>
                      <p:childTnLst>
                        <p:par>
                          <p:cTn id="2003" fill="hold">
                            <p:stCondLst>
                              <p:cond delay="0"/>
                            </p:stCondLst>
                            <p:childTnLst>
                              <p:par>
                                <p:cTn id="2004" presetID="4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6"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7" dur="1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8" dur="1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9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1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2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3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6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7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8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1" dur="1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2" dur="1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3" dur="1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6"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7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8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1"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2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3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6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7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8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1"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2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3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6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7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8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1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2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3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6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7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8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1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2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3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6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7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8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1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2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3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6"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7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8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1"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2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3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6"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7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8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1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2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3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6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7" dur="1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8" dur="1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1"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2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3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6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7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8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1"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2" dur="1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3" dur="1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6"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7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8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1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2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3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6" dur="1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7" dur="10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8" dur="10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1"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2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3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6" dur="1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7" dur="1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8" dur="1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1"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2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3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6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7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8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1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2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3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6"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7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8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1"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2" dur="1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3" dur="1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6"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7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8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1"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2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3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6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7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8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1"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2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3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6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7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8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1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2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3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6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7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8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1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2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3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6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7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8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1"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2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3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6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7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8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1"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2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3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6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7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8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1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2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3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4" fill="hold">
                      <p:stCondLst>
                        <p:cond delay="indefinite"/>
                      </p:stCondLst>
                      <p:childTnLst>
                        <p:par>
                          <p:cTn id="2235" fill="hold">
                            <p:stCondLst>
                              <p:cond delay="0"/>
                            </p:stCondLst>
                            <p:childTnLst>
                              <p:par>
                                <p:cTn id="223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8" dur="800" decel="1000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9" dur="800" decel="100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0" dur="800" decel="100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1" dur="800" decel="100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4" fill="hold">
                      <p:stCondLst>
                        <p:cond delay="indefinite"/>
                      </p:stCondLst>
                      <p:childTnLst>
                        <p:par>
                          <p:cTn id="2245" fill="hold">
                            <p:stCondLst>
                              <p:cond delay="0"/>
                            </p:stCondLst>
                            <p:childTnLst>
                              <p:par>
                                <p:cTn id="224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8" dur="10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9" dur="10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0" dur="10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1" fill="hold">
                      <p:stCondLst>
                        <p:cond delay="indefinite"/>
                      </p:stCondLst>
                      <p:childTnLst>
                        <p:par>
                          <p:cTn id="2252" fill="hold">
                            <p:stCondLst>
                              <p:cond delay="0"/>
                            </p:stCondLst>
                            <p:childTnLst>
                              <p:par>
                                <p:cTn id="2253" presetID="4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5" dur="1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6" dur="1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7" dur="1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0"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1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2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5" dur="1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6" dur="10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7" dur="10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0" dur="10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1" dur="10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2" dur="10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5" dur="1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6" dur="10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7" dur="10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0"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1" dur="10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2" dur="10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5" dur="10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6" dur="10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7" dur="10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0"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1" dur="1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2" dur="1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5" dur="1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6" dur="1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7" dur="1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0" dur="1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1" dur="1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2" dur="1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5" dur="1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6" dur="1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7" dur="1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0" dur="1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1" dur="1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2" dur="1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5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6" dur="1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7" dur="1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0" dur="1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1" dur="10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2" dur="10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5"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6" dur="1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7" dur="1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0"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1" dur="1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2" dur="1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5"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6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7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0" dur="10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1" dur="10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2" dur="10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5" dur="1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6" dur="10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7" dur="10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0" dur="10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1" dur="10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2" dur="10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5" dur="10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6" dur="1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7" dur="1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0" dur="10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1" dur="10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2" dur="10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5" dur="1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6" dur="10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7" dur="10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0" dur="10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1" dur="10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2" dur="10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5" dur="10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6" dur="10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7" dur="10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0"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1" dur="1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2" dur="1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8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5" dur="10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6" dur="10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7" dur="10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8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0" dur="10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1" dur="10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2" dur="10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5" dur="1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6" dur="10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7" dur="10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0" dur="1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1" dur="1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2" dur="1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5" dur="10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6" dur="10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7" dur="10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0" dur="1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1" dur="1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2" dur="1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5" dur="1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6" dur="10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7" dur="10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0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1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2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5" dur="1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6" dur="1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7" dur="1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0" dur="1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1" dur="1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2" dur="1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5"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6" dur="1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7" dur="1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0"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1" dur="1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2" dur="1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5" dur="1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6" dur="1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7" dur="1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0" dur="1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1" dur="1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2" dur="1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5" dur="1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6" dur="10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7" dur="10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0"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1" dur="1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2" dur="1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63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5" dur="10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6" dur="10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7" dur="10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8" fill="hold">
                      <p:stCondLst>
                        <p:cond delay="indefinite"/>
                      </p:stCondLst>
                      <p:childTnLst>
                        <p:par>
                          <p:cTn id="2469" fill="hold">
                            <p:stCondLst>
                              <p:cond delay="0"/>
                            </p:stCondLst>
                            <p:childTnLst>
                              <p:par>
                                <p:cTn id="247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2" dur="800" decel="1000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3" dur="800" decel="1000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4" dur="800" decel="1000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5" dur="800" decel="1000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8" fill="hold">
                      <p:stCondLst>
                        <p:cond delay="indefinite"/>
                      </p:stCondLst>
                      <p:childTnLst>
                        <p:par>
                          <p:cTn id="2479" fill="hold">
                            <p:stCondLst>
                              <p:cond delay="0"/>
                            </p:stCondLst>
                            <p:childTnLst>
                              <p:par>
                                <p:cTn id="248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2" dur="10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3" dur="10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4" dur="10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5" fill="hold">
                      <p:stCondLst>
                        <p:cond delay="indefinite"/>
                      </p:stCondLst>
                      <p:childTnLst>
                        <p:par>
                          <p:cTn id="2486" fill="hold">
                            <p:stCondLst>
                              <p:cond delay="0"/>
                            </p:stCondLst>
                            <p:childTnLst>
                              <p:par>
                                <p:cTn id="2487" presetID="4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9" dur="10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0" dur="10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1" dur="10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4" dur="10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5" dur="10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6" dur="10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9" dur="10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0" dur="1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1" dur="1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4" dur="10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5" dur="10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6" dur="10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9" dur="10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0" dur="1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1" dur="1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4" dur="1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5" dur="10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6" dur="10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9" dur="10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0" dur="10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1" dur="10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4" dur="10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5" dur="10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6" dur="10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9" dur="1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0" dur="10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1" dur="10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4" dur="10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5" dur="1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6" dur="1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9" dur="1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0" dur="10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1" dur="10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4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4" dur="10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5" dur="10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6" dur="10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9" dur="10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0" dur="10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1" dur="10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4" dur="1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5" dur="10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6" dur="10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9" dur="1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0" dur="1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1" dur="1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6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4" dur="10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5" dur="10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6" dur="10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6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9" dur="10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0" dur="10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1" dur="10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4" dur="10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5" dur="10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6" dur="10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9" dur="10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0" dur="10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1" dur="10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4" dur="10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5" dur="10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6" dur="10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9" dur="10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0" dur="10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1" dur="10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4" dur="1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5" dur="10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6" dur="10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9" dur="10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0" dur="10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1" dur="10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4" dur="10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5" dur="10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6" dur="10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9" dur="10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0" dur="1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1" dur="1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4" dur="10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5" dur="10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6" dur="10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9" dur="10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0" dur="10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1" dur="10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4" dur="10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5" dur="10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6" dur="10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9" dur="10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0" dur="1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1" dur="1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4" dur="10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5" dur="10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6" dur="10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9"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0" dur="10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1" dur="10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4" dur="10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5" dur="10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6" dur="10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9" dur="10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0" dur="10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1" dur="10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4" dur="10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5" dur="10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6" dur="10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9" dur="1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0" dur="1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1" dur="1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6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4" dur="1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5" dur="10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6" dur="10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6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9" dur="10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0" dur="100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1" dur="100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4" dur="10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5" dur="10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6" dur="10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9" dur="1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0" dur="10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1" dur="10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8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4" dur="10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5" dur="10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6" dur="10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8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9" dur="10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0" dur="1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1" dur="1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4" dur="10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5" dur="1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6" dur="1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9" dur="10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0" dur="10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1" dur="10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4" dur="1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5" dur="10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6" dur="10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9" dur="10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0" dur="100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1" dur="100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2" fill="hold">
                      <p:stCondLst>
                        <p:cond delay="indefinite"/>
                      </p:stCondLst>
                      <p:childTnLst>
                        <p:par>
                          <p:cTn id="2713" fill="hold">
                            <p:stCondLst>
                              <p:cond delay="0"/>
                            </p:stCondLst>
                            <p:childTnLst>
                              <p:par>
                                <p:cTn id="27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6" dur="800" decel="1000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7" dur="800" decel="100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8" dur="800" decel="100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9" dur="800" decel="100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2" fill="hold">
                      <p:stCondLst>
                        <p:cond delay="indefinite"/>
                      </p:stCondLst>
                      <p:childTnLst>
                        <p:par>
                          <p:cTn id="2723" fill="hold">
                            <p:stCondLst>
                              <p:cond delay="0"/>
                            </p:stCondLst>
                            <p:childTnLst>
                              <p:par>
                                <p:cTn id="27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6" dur="10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7" dur="10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28" dur="10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9" fill="hold">
                      <p:stCondLst>
                        <p:cond delay="indefinite"/>
                      </p:stCondLst>
                      <p:childTnLst>
                        <p:par>
                          <p:cTn id="2730" fill="hold">
                            <p:stCondLst>
                              <p:cond delay="0"/>
                            </p:stCondLst>
                            <p:childTnLst>
                              <p:par>
                                <p:cTn id="27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32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35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38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41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44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47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9" fill="hold">
                      <p:stCondLst>
                        <p:cond delay="indefinite"/>
                      </p:stCondLst>
                      <p:childTnLst>
                        <p:par>
                          <p:cTn id="2750" fill="hold">
                            <p:stCondLst>
                              <p:cond delay="0"/>
                            </p:stCondLst>
                            <p:childTnLst>
                              <p:par>
                                <p:cTn id="275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3" dur="10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4" dur="10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5" dur="900" decel="1000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9" dur="10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0" dur="10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1" dur="900" decel="1000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3" fill="hold">
                      <p:stCondLst>
                        <p:cond delay="indefinite"/>
                      </p:stCondLst>
                      <p:childTnLst>
                        <p:par>
                          <p:cTn id="2764" fill="hold">
                            <p:stCondLst>
                              <p:cond delay="0"/>
                            </p:stCondLst>
                            <p:childTnLst>
                              <p:par>
                                <p:cTn id="27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7" dur="10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8" dur="10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9" dur="10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2" dur="10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3" dur="10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4" dur="10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5" fill="hold">
                      <p:stCondLst>
                        <p:cond delay="indefinite"/>
                      </p:stCondLst>
                      <p:childTnLst>
                        <p:par>
                          <p:cTn id="2776" fill="hold">
                            <p:stCondLst>
                              <p:cond delay="0"/>
                            </p:stCondLst>
                            <p:childTnLst>
                              <p:par>
                                <p:cTn id="27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9" dur="1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0" dur="10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1" dur="900" decel="1000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8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5" dur="10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6" dur="100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7" dur="900" decel="10000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9" fill="hold">
                      <p:stCondLst>
                        <p:cond delay="indefinite"/>
                      </p:stCondLst>
                      <p:childTnLst>
                        <p:par>
                          <p:cTn id="2790" fill="hold">
                            <p:stCondLst>
                              <p:cond delay="0"/>
                            </p:stCondLst>
                            <p:childTnLst>
                              <p:par>
                                <p:cTn id="279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3" dur="10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4" dur="100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5" dur="100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8" dur="10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9" dur="1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0" dur="1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 animBg="1"/>
      <p:bldP spid="214" grpId="0" animBg="1"/>
      <p:bldP spid="215" grpId="0" animBg="1"/>
      <p:bldP spid="216" grpId="0" animBg="1"/>
      <p:bldP spid="265" grpId="0"/>
      <p:bldP spid="266" grpId="0"/>
      <p:bldP spid="267" grpId="0"/>
      <p:bldP spid="268" grpId="0"/>
      <p:bldP spid="269" grpId="0"/>
      <p:bldP spid="270" grpId="0"/>
      <p:bldP spid="271" grpId="0"/>
      <p:bldP spid="272" grpId="0"/>
      <p:bldP spid="273" grpId="0"/>
      <p:bldP spid="284" grpId="0" animBg="1"/>
      <p:bldP spid="285" grpId="0"/>
      <p:bldP spid="286" grpId="0" animBg="1"/>
      <p:bldP spid="287" grpId="0"/>
      <p:bldP spid="287" grpId="1"/>
      <p:bldP spid="287" grpId="2"/>
      <p:bldP spid="322" grpId="0"/>
      <p:bldP spid="322" grpId="1"/>
      <p:bldP spid="322" grpId="2"/>
      <p:bldP spid="323" grpId="0" animBg="1"/>
      <p:bldP spid="324" grpId="0"/>
      <p:bldP spid="328" grpId="0"/>
      <p:bldP spid="328" grpId="1"/>
      <p:bldP spid="328" grpId="2"/>
      <p:bldP spid="367" grpId="0"/>
      <p:bldP spid="367" grpId="1"/>
      <p:bldP spid="367" grpId="2"/>
      <p:bldP spid="368" grpId="0"/>
      <p:bldP spid="370" grpId="0"/>
      <p:bldP spid="370" grpId="1"/>
      <p:bldP spid="370" grpId="2"/>
      <p:bldP spid="413" grpId="0"/>
      <p:bldP spid="413" grpId="1"/>
      <p:bldP spid="413" grpId="2"/>
      <p:bldP spid="414" grpId="0"/>
      <p:bldP spid="414" grpId="1"/>
      <p:bldP spid="416" grpId="0"/>
      <p:bldP spid="416" grpId="1"/>
      <p:bldP spid="418" grpId="0"/>
      <p:bldP spid="418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مستطيل 23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43" name="مستطيل مستدير الزوايا 242"/>
          <p:cNvSpPr/>
          <p:nvPr/>
        </p:nvSpPr>
        <p:spPr>
          <a:xfrm>
            <a:off x="428596" y="2500306"/>
            <a:ext cx="8286808" cy="264320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sz="3600"/>
          </a:p>
        </p:txBody>
      </p:sp>
      <p:sp>
        <p:nvSpPr>
          <p:cNvPr id="244" name="مستطيل مستدير الزوايا 243"/>
          <p:cNvSpPr/>
          <p:nvPr/>
        </p:nvSpPr>
        <p:spPr>
          <a:xfrm>
            <a:off x="7715272" y="571480"/>
            <a:ext cx="1143008" cy="9286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71" name="مربع نص 270"/>
          <p:cNvSpPr txBox="1"/>
          <p:nvPr/>
        </p:nvSpPr>
        <p:spPr>
          <a:xfrm>
            <a:off x="7893440" y="714356"/>
            <a:ext cx="750526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ar-EG" sz="3200" dirty="0" smtClean="0">
                <a:solidFill>
                  <a:schemeClr val="bg1"/>
                </a:solidFill>
              </a:rPr>
              <a:t>مثال</a:t>
            </a:r>
            <a:endParaRPr lang="ar-EG" sz="3200" dirty="0">
              <a:solidFill>
                <a:schemeClr val="bg1"/>
              </a:solidFill>
            </a:endParaRPr>
          </a:p>
        </p:txBody>
      </p:sp>
      <p:sp>
        <p:nvSpPr>
          <p:cNvPr id="279" name="مربع نص 278"/>
          <p:cNvSpPr txBox="1"/>
          <p:nvPr/>
        </p:nvSpPr>
        <p:spPr>
          <a:xfrm>
            <a:off x="571472" y="2915663"/>
            <a:ext cx="8026557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ar-EG" sz="3600" dirty="0" smtClean="0"/>
              <a:t>محرك تيار متغير </a:t>
            </a:r>
            <a:r>
              <a:rPr lang="ar-EG" sz="3600" dirty="0" err="1" smtClean="0"/>
              <a:t>ثلاثى</a:t>
            </a:r>
            <a:r>
              <a:rPr lang="ar-EG" sz="3600" dirty="0" smtClean="0"/>
              <a:t> الأوجه يحتوى عضوه الثابت </a:t>
            </a:r>
          </a:p>
          <a:p>
            <a:r>
              <a:rPr lang="ar-EG" sz="3600" dirty="0" smtClean="0"/>
              <a:t>على 12 مجرى – 2 قطب المطلوب رسم انفراد اللف </a:t>
            </a:r>
          </a:p>
          <a:p>
            <a:r>
              <a:rPr lang="ar-EG" sz="3600" dirty="0" smtClean="0"/>
              <a:t>لهذا المحرك (لف متداخل)جانب واحد بالمجرى</a:t>
            </a:r>
            <a:endParaRPr lang="ar-EG" sz="3600" dirty="0"/>
          </a:p>
        </p:txBody>
      </p:sp>
      <p:sp>
        <p:nvSpPr>
          <p:cNvPr id="282" name="سهم إلى اليسار والأعلى 281"/>
          <p:cNvSpPr/>
          <p:nvPr/>
        </p:nvSpPr>
        <p:spPr>
          <a:xfrm rot="16200000" flipV="1">
            <a:off x="5893603" y="678637"/>
            <a:ext cx="1928826" cy="1714512"/>
          </a:xfrm>
          <a:prstGeom prst="left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" grpId="0" animBg="1"/>
      <p:bldP spid="244" grpId="0" animBg="1"/>
      <p:bldP spid="271" grpId="0" animBg="1"/>
      <p:bldP spid="279" grpId="0" animBg="1"/>
      <p:bldP spid="28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مستطيل 29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7" name="مستطيل مستدير الزوايا 296"/>
          <p:cNvSpPr/>
          <p:nvPr/>
        </p:nvSpPr>
        <p:spPr>
          <a:xfrm>
            <a:off x="285720" y="357166"/>
            <a:ext cx="8358246" cy="628654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8" name="مستطيل 297"/>
          <p:cNvSpPr/>
          <p:nvPr/>
        </p:nvSpPr>
        <p:spPr>
          <a:xfrm>
            <a:off x="1071538" y="2500306"/>
            <a:ext cx="7072362" cy="1643074"/>
          </a:xfrm>
          <a:prstGeom prst="rect">
            <a:avLst/>
          </a:prstGeom>
        </p:spPr>
        <p:style>
          <a:lnRef idx="1">
            <a:schemeClr val="dk1"/>
          </a:lnRef>
          <a:fillRef idx="1003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9" name="مستطيل 298"/>
          <p:cNvSpPr/>
          <p:nvPr/>
        </p:nvSpPr>
        <p:spPr>
          <a:xfrm>
            <a:off x="4714876" y="3000372"/>
            <a:ext cx="3357586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00" name="مستطيل 299"/>
          <p:cNvSpPr/>
          <p:nvPr/>
        </p:nvSpPr>
        <p:spPr>
          <a:xfrm>
            <a:off x="1285852" y="3000372"/>
            <a:ext cx="3286148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301" name="رابط مستقيم 300"/>
          <p:cNvCxnSpPr/>
          <p:nvPr/>
        </p:nvCxnSpPr>
        <p:spPr>
          <a:xfrm>
            <a:off x="1438252" y="2675810"/>
            <a:ext cx="0" cy="39600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رابط مستقيم 301"/>
          <p:cNvCxnSpPr/>
          <p:nvPr/>
        </p:nvCxnSpPr>
        <p:spPr>
          <a:xfrm>
            <a:off x="3152764" y="267581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رابط مستقيم 302"/>
          <p:cNvCxnSpPr/>
          <p:nvPr/>
        </p:nvCxnSpPr>
        <p:spPr>
          <a:xfrm>
            <a:off x="4867276" y="267581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رابط مستقيم 303"/>
          <p:cNvCxnSpPr/>
          <p:nvPr/>
        </p:nvCxnSpPr>
        <p:spPr>
          <a:xfrm>
            <a:off x="6581788" y="267581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رابط مستقيم 304"/>
          <p:cNvCxnSpPr/>
          <p:nvPr/>
        </p:nvCxnSpPr>
        <p:spPr>
          <a:xfrm>
            <a:off x="2009756" y="267581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رابط مستقيم 305"/>
          <p:cNvCxnSpPr/>
          <p:nvPr/>
        </p:nvCxnSpPr>
        <p:spPr>
          <a:xfrm>
            <a:off x="3724268" y="2675809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رابط مستقيم 306"/>
          <p:cNvCxnSpPr/>
          <p:nvPr/>
        </p:nvCxnSpPr>
        <p:spPr>
          <a:xfrm>
            <a:off x="5438780" y="267581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رابط مستقيم 307"/>
          <p:cNvCxnSpPr/>
          <p:nvPr/>
        </p:nvCxnSpPr>
        <p:spPr>
          <a:xfrm>
            <a:off x="7153292" y="267581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رابط مستقيم 308"/>
          <p:cNvCxnSpPr/>
          <p:nvPr/>
        </p:nvCxnSpPr>
        <p:spPr>
          <a:xfrm>
            <a:off x="2581260" y="264767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رابط مستقيم 309"/>
          <p:cNvCxnSpPr/>
          <p:nvPr/>
        </p:nvCxnSpPr>
        <p:spPr>
          <a:xfrm>
            <a:off x="4295772" y="267581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رابط مستقيم 310"/>
          <p:cNvCxnSpPr/>
          <p:nvPr/>
        </p:nvCxnSpPr>
        <p:spPr>
          <a:xfrm>
            <a:off x="7724796" y="267581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رابط مستقيم 311"/>
          <p:cNvCxnSpPr/>
          <p:nvPr/>
        </p:nvCxnSpPr>
        <p:spPr>
          <a:xfrm>
            <a:off x="6010284" y="267581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" name="مربع نص 312"/>
          <p:cNvSpPr txBox="1"/>
          <p:nvPr/>
        </p:nvSpPr>
        <p:spPr>
          <a:xfrm>
            <a:off x="3010288" y="302915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4</a:t>
            </a:r>
            <a:endParaRPr lang="ar-EG" dirty="0"/>
          </a:p>
        </p:txBody>
      </p:sp>
      <p:sp>
        <p:nvSpPr>
          <p:cNvPr id="314" name="مربع نص 313"/>
          <p:cNvSpPr txBox="1"/>
          <p:nvPr/>
        </p:nvSpPr>
        <p:spPr>
          <a:xfrm>
            <a:off x="4724800" y="302915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7</a:t>
            </a:r>
            <a:endParaRPr lang="ar-EG" dirty="0"/>
          </a:p>
        </p:txBody>
      </p:sp>
      <p:sp>
        <p:nvSpPr>
          <p:cNvPr id="315" name="مربع نص 314"/>
          <p:cNvSpPr txBox="1"/>
          <p:nvPr/>
        </p:nvSpPr>
        <p:spPr>
          <a:xfrm>
            <a:off x="5296304" y="302915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8</a:t>
            </a:r>
            <a:endParaRPr lang="ar-EG" dirty="0"/>
          </a:p>
        </p:txBody>
      </p:sp>
      <p:sp>
        <p:nvSpPr>
          <p:cNvPr id="316" name="مربع نص 315"/>
          <p:cNvSpPr txBox="1"/>
          <p:nvPr/>
        </p:nvSpPr>
        <p:spPr>
          <a:xfrm>
            <a:off x="5867808" y="302915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9</a:t>
            </a:r>
            <a:endParaRPr lang="ar-EG" dirty="0"/>
          </a:p>
        </p:txBody>
      </p:sp>
      <p:sp>
        <p:nvSpPr>
          <p:cNvPr id="317" name="مربع نص 316"/>
          <p:cNvSpPr txBox="1"/>
          <p:nvPr/>
        </p:nvSpPr>
        <p:spPr>
          <a:xfrm>
            <a:off x="6939378" y="3029152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11</a:t>
            </a:r>
            <a:endParaRPr lang="ar-EG" dirty="0"/>
          </a:p>
        </p:txBody>
      </p:sp>
      <p:sp>
        <p:nvSpPr>
          <p:cNvPr id="318" name="مربع نص 317"/>
          <p:cNvSpPr txBox="1"/>
          <p:nvPr/>
        </p:nvSpPr>
        <p:spPr>
          <a:xfrm>
            <a:off x="7510882" y="3029152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12</a:t>
            </a:r>
            <a:endParaRPr lang="ar-EG" dirty="0"/>
          </a:p>
        </p:txBody>
      </p:sp>
      <p:sp>
        <p:nvSpPr>
          <p:cNvPr id="319" name="مربع نص 318"/>
          <p:cNvSpPr txBox="1"/>
          <p:nvPr/>
        </p:nvSpPr>
        <p:spPr>
          <a:xfrm>
            <a:off x="1269918" y="3004868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</a:t>
            </a:r>
            <a:endParaRPr lang="ar-EG" dirty="0"/>
          </a:p>
        </p:txBody>
      </p:sp>
      <p:sp>
        <p:nvSpPr>
          <p:cNvPr id="320" name="مربع نص 319"/>
          <p:cNvSpPr txBox="1"/>
          <p:nvPr/>
        </p:nvSpPr>
        <p:spPr>
          <a:xfrm>
            <a:off x="2428860" y="3017010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3</a:t>
            </a:r>
            <a:endParaRPr lang="ar-EG" dirty="0"/>
          </a:p>
        </p:txBody>
      </p:sp>
      <p:sp>
        <p:nvSpPr>
          <p:cNvPr id="321" name="مربع نص 320"/>
          <p:cNvSpPr txBox="1"/>
          <p:nvPr/>
        </p:nvSpPr>
        <p:spPr>
          <a:xfrm>
            <a:off x="3571868" y="3004868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5</a:t>
            </a:r>
            <a:endParaRPr lang="ar-EG" dirty="0"/>
          </a:p>
        </p:txBody>
      </p:sp>
      <p:cxnSp>
        <p:nvCxnSpPr>
          <p:cNvPr id="322" name="رابط مستقيم 321"/>
          <p:cNvCxnSpPr/>
          <p:nvPr/>
        </p:nvCxnSpPr>
        <p:spPr>
          <a:xfrm rot="5400000">
            <a:off x="1285852" y="3643314"/>
            <a:ext cx="285752" cy="1588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رابط مستقيم 322"/>
          <p:cNvCxnSpPr/>
          <p:nvPr/>
        </p:nvCxnSpPr>
        <p:spPr>
          <a:xfrm>
            <a:off x="3143240" y="346162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رابط مستقيم 323"/>
          <p:cNvCxnSpPr/>
          <p:nvPr/>
        </p:nvCxnSpPr>
        <p:spPr>
          <a:xfrm>
            <a:off x="4857752" y="346162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رابط مستقيم 324"/>
          <p:cNvCxnSpPr/>
          <p:nvPr/>
        </p:nvCxnSpPr>
        <p:spPr>
          <a:xfrm>
            <a:off x="6572264" y="346162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رابط مستقيم 325"/>
          <p:cNvCxnSpPr/>
          <p:nvPr/>
        </p:nvCxnSpPr>
        <p:spPr>
          <a:xfrm rot="5400000">
            <a:off x="1787790" y="3626455"/>
            <a:ext cx="443614" cy="1873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رابط مستقيم 326"/>
          <p:cNvCxnSpPr/>
          <p:nvPr/>
        </p:nvCxnSpPr>
        <p:spPr>
          <a:xfrm>
            <a:off x="3714744" y="3461627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رابط مستقيم 327"/>
          <p:cNvCxnSpPr/>
          <p:nvPr/>
        </p:nvCxnSpPr>
        <p:spPr>
          <a:xfrm>
            <a:off x="5429256" y="346162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رابط مستقيم 328"/>
          <p:cNvCxnSpPr/>
          <p:nvPr/>
        </p:nvCxnSpPr>
        <p:spPr>
          <a:xfrm>
            <a:off x="7143768" y="346162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رابط مستقيم 329"/>
          <p:cNvCxnSpPr/>
          <p:nvPr/>
        </p:nvCxnSpPr>
        <p:spPr>
          <a:xfrm rot="5400000">
            <a:off x="2357422" y="3643314"/>
            <a:ext cx="428628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رابط مستقيم 330"/>
          <p:cNvCxnSpPr/>
          <p:nvPr/>
        </p:nvCxnSpPr>
        <p:spPr>
          <a:xfrm>
            <a:off x="4286248" y="346162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رابط مستقيم 331"/>
          <p:cNvCxnSpPr/>
          <p:nvPr/>
        </p:nvCxnSpPr>
        <p:spPr>
          <a:xfrm>
            <a:off x="7715272" y="346162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رابط مستقيم 332"/>
          <p:cNvCxnSpPr/>
          <p:nvPr/>
        </p:nvCxnSpPr>
        <p:spPr>
          <a:xfrm>
            <a:off x="6000760" y="346162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رابط مستقيم 333"/>
          <p:cNvCxnSpPr/>
          <p:nvPr/>
        </p:nvCxnSpPr>
        <p:spPr>
          <a:xfrm rot="5400000">
            <a:off x="1195522" y="2876388"/>
            <a:ext cx="468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رابط مستقيم 334"/>
          <p:cNvCxnSpPr/>
          <p:nvPr/>
        </p:nvCxnSpPr>
        <p:spPr>
          <a:xfrm rot="5400000">
            <a:off x="1214885" y="3642844"/>
            <a:ext cx="428628" cy="94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رابط مستقيم 335"/>
          <p:cNvCxnSpPr/>
          <p:nvPr/>
        </p:nvCxnSpPr>
        <p:spPr>
          <a:xfrm rot="5400000">
            <a:off x="4622958" y="2876388"/>
            <a:ext cx="468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رابط مستقيم 336"/>
          <p:cNvCxnSpPr/>
          <p:nvPr/>
        </p:nvCxnSpPr>
        <p:spPr>
          <a:xfrm rot="5400000">
            <a:off x="4624546" y="3662206"/>
            <a:ext cx="468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رابط مستقيم 337"/>
          <p:cNvCxnSpPr/>
          <p:nvPr/>
        </p:nvCxnSpPr>
        <p:spPr>
          <a:xfrm rot="5400000">
            <a:off x="1767026" y="2876388"/>
            <a:ext cx="468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رابط مستقيم 338"/>
          <p:cNvCxnSpPr/>
          <p:nvPr/>
        </p:nvCxnSpPr>
        <p:spPr>
          <a:xfrm rot="5400000">
            <a:off x="1785433" y="3642035"/>
            <a:ext cx="429598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رابط مستقيم 339"/>
          <p:cNvCxnSpPr/>
          <p:nvPr/>
        </p:nvCxnSpPr>
        <p:spPr>
          <a:xfrm rot="5400000">
            <a:off x="5196050" y="2876388"/>
            <a:ext cx="468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رابط مستقيم 340"/>
          <p:cNvCxnSpPr/>
          <p:nvPr/>
        </p:nvCxnSpPr>
        <p:spPr>
          <a:xfrm rot="5400000">
            <a:off x="5196050" y="3694272"/>
            <a:ext cx="468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رابط مستقيم 341"/>
          <p:cNvCxnSpPr/>
          <p:nvPr/>
        </p:nvCxnSpPr>
        <p:spPr>
          <a:xfrm rot="5400000">
            <a:off x="811438" y="5045628"/>
            <a:ext cx="2376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3" name="مستطيل مستدير الزوايا 342"/>
          <p:cNvSpPr/>
          <p:nvPr/>
        </p:nvSpPr>
        <p:spPr>
          <a:xfrm>
            <a:off x="1785918" y="3071810"/>
            <a:ext cx="357190" cy="35719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44" name="مربع نص 343"/>
          <p:cNvSpPr txBox="1"/>
          <p:nvPr/>
        </p:nvSpPr>
        <p:spPr>
          <a:xfrm>
            <a:off x="1841422" y="3071810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2</a:t>
            </a:r>
            <a:endParaRPr lang="ar-EG" dirty="0"/>
          </a:p>
        </p:txBody>
      </p:sp>
      <p:sp>
        <p:nvSpPr>
          <p:cNvPr id="345" name="مربع نص 344"/>
          <p:cNvSpPr txBox="1"/>
          <p:nvPr/>
        </p:nvSpPr>
        <p:spPr>
          <a:xfrm>
            <a:off x="1665694" y="6345816"/>
            <a:ext cx="45236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/>
              <a:t>U1</a:t>
            </a:r>
            <a:endParaRPr lang="ar-EG" b="1" dirty="0"/>
          </a:p>
        </p:txBody>
      </p:sp>
      <p:sp>
        <p:nvSpPr>
          <p:cNvPr id="346" name="قوس 345"/>
          <p:cNvSpPr/>
          <p:nvPr/>
        </p:nvSpPr>
        <p:spPr>
          <a:xfrm flipH="1">
            <a:off x="2000232" y="1214422"/>
            <a:ext cx="2857520" cy="2928958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47" name="قوس 346"/>
          <p:cNvSpPr/>
          <p:nvPr/>
        </p:nvSpPr>
        <p:spPr>
          <a:xfrm>
            <a:off x="1785918" y="1214422"/>
            <a:ext cx="3071834" cy="3071834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48" name="قوس 347"/>
          <p:cNvSpPr/>
          <p:nvPr/>
        </p:nvSpPr>
        <p:spPr>
          <a:xfrm flipV="1">
            <a:off x="1785918" y="2285992"/>
            <a:ext cx="3071834" cy="3000396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49" name="قوس 348"/>
          <p:cNvSpPr/>
          <p:nvPr/>
        </p:nvSpPr>
        <p:spPr>
          <a:xfrm flipH="1" flipV="1">
            <a:off x="2000232" y="2357430"/>
            <a:ext cx="2857520" cy="2928958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50" name="قوس 349"/>
          <p:cNvSpPr/>
          <p:nvPr/>
        </p:nvSpPr>
        <p:spPr>
          <a:xfrm flipV="1">
            <a:off x="1714480" y="2285992"/>
            <a:ext cx="3143272" cy="3429024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51" name="قوس 350"/>
          <p:cNvSpPr/>
          <p:nvPr/>
        </p:nvSpPr>
        <p:spPr>
          <a:xfrm rot="10800000">
            <a:off x="1428729" y="1785925"/>
            <a:ext cx="4000526" cy="3929090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52" name="قوس 351"/>
          <p:cNvSpPr/>
          <p:nvPr/>
        </p:nvSpPr>
        <p:spPr>
          <a:xfrm rot="10800000" flipV="1">
            <a:off x="1428727" y="714356"/>
            <a:ext cx="4000526" cy="3929090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53" name="قوس 352"/>
          <p:cNvSpPr/>
          <p:nvPr/>
        </p:nvSpPr>
        <p:spPr>
          <a:xfrm rot="16200000" flipV="1">
            <a:off x="1464447" y="678637"/>
            <a:ext cx="3929089" cy="4000527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54" name="قوس 353"/>
          <p:cNvSpPr/>
          <p:nvPr/>
        </p:nvSpPr>
        <p:spPr>
          <a:xfrm rot="5400000">
            <a:off x="1464449" y="1750206"/>
            <a:ext cx="3929089" cy="4000527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355" name="رابط مستقيم 354"/>
          <p:cNvCxnSpPr/>
          <p:nvPr/>
        </p:nvCxnSpPr>
        <p:spPr>
          <a:xfrm rot="5400000">
            <a:off x="4250529" y="5107793"/>
            <a:ext cx="2357454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رابط مستقيم 355"/>
          <p:cNvCxnSpPr/>
          <p:nvPr/>
        </p:nvCxnSpPr>
        <p:spPr>
          <a:xfrm rot="5400000">
            <a:off x="3479950" y="2876388"/>
            <a:ext cx="468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رابط مستقيم 356"/>
          <p:cNvCxnSpPr/>
          <p:nvPr/>
        </p:nvCxnSpPr>
        <p:spPr>
          <a:xfrm rot="5400000">
            <a:off x="3499313" y="3642844"/>
            <a:ext cx="428628" cy="94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رابط مستقيم 357"/>
          <p:cNvCxnSpPr/>
          <p:nvPr/>
        </p:nvCxnSpPr>
        <p:spPr>
          <a:xfrm rot="5400000">
            <a:off x="6907386" y="2876388"/>
            <a:ext cx="468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رابط مستقيم 358"/>
          <p:cNvCxnSpPr/>
          <p:nvPr/>
        </p:nvCxnSpPr>
        <p:spPr>
          <a:xfrm rot="5400000">
            <a:off x="6908974" y="3662206"/>
            <a:ext cx="468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رابط مستقيم 359"/>
          <p:cNvCxnSpPr/>
          <p:nvPr/>
        </p:nvCxnSpPr>
        <p:spPr>
          <a:xfrm rot="5400000">
            <a:off x="4051454" y="2876388"/>
            <a:ext cx="468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رابط مستقيم 360"/>
          <p:cNvCxnSpPr/>
          <p:nvPr/>
        </p:nvCxnSpPr>
        <p:spPr>
          <a:xfrm rot="5400000">
            <a:off x="4069861" y="3642035"/>
            <a:ext cx="429598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رابط مستقيم 361"/>
          <p:cNvCxnSpPr/>
          <p:nvPr/>
        </p:nvCxnSpPr>
        <p:spPr>
          <a:xfrm rot="5400000">
            <a:off x="7480478" y="2876388"/>
            <a:ext cx="468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رابط مستقيم 362"/>
          <p:cNvCxnSpPr/>
          <p:nvPr/>
        </p:nvCxnSpPr>
        <p:spPr>
          <a:xfrm rot="5400000">
            <a:off x="7480478" y="3694272"/>
            <a:ext cx="468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4" name="مستطيل مستدير الزوايا 363"/>
          <p:cNvSpPr/>
          <p:nvPr/>
        </p:nvSpPr>
        <p:spPr>
          <a:xfrm>
            <a:off x="4071934" y="3071810"/>
            <a:ext cx="357190" cy="35719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65" name="مربع نص 364"/>
          <p:cNvSpPr txBox="1"/>
          <p:nvPr/>
        </p:nvSpPr>
        <p:spPr>
          <a:xfrm>
            <a:off x="4071934" y="3059668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6</a:t>
            </a:r>
            <a:endParaRPr lang="ar-EG" dirty="0"/>
          </a:p>
        </p:txBody>
      </p:sp>
      <p:sp>
        <p:nvSpPr>
          <p:cNvPr id="366" name="مربع نص 365"/>
          <p:cNvSpPr txBox="1"/>
          <p:nvPr/>
        </p:nvSpPr>
        <p:spPr>
          <a:xfrm>
            <a:off x="3919746" y="6357958"/>
            <a:ext cx="43794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/>
              <a:t>V1</a:t>
            </a:r>
            <a:endParaRPr lang="ar-EG" b="1" dirty="0"/>
          </a:p>
        </p:txBody>
      </p:sp>
      <p:cxnSp>
        <p:nvCxnSpPr>
          <p:cNvPr id="367" name="رابط مستقيم 366"/>
          <p:cNvCxnSpPr/>
          <p:nvPr/>
        </p:nvCxnSpPr>
        <p:spPr>
          <a:xfrm rot="5400000">
            <a:off x="3099042" y="5044834"/>
            <a:ext cx="2376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" name="قوس 367"/>
          <p:cNvSpPr/>
          <p:nvPr/>
        </p:nvSpPr>
        <p:spPr>
          <a:xfrm flipH="1">
            <a:off x="4286250" y="1214422"/>
            <a:ext cx="2857520" cy="2928958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69" name="قوس 368"/>
          <p:cNvSpPr/>
          <p:nvPr/>
        </p:nvSpPr>
        <p:spPr>
          <a:xfrm>
            <a:off x="4071936" y="1214422"/>
            <a:ext cx="3071834" cy="3071834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70" name="قوس 369"/>
          <p:cNvSpPr/>
          <p:nvPr/>
        </p:nvSpPr>
        <p:spPr>
          <a:xfrm flipV="1">
            <a:off x="4071936" y="2285992"/>
            <a:ext cx="3071834" cy="3000396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71" name="قوس 370"/>
          <p:cNvSpPr/>
          <p:nvPr/>
        </p:nvSpPr>
        <p:spPr>
          <a:xfrm flipH="1" flipV="1">
            <a:off x="4286250" y="2357430"/>
            <a:ext cx="2857520" cy="2928958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72" name="قوس 371"/>
          <p:cNvSpPr/>
          <p:nvPr/>
        </p:nvSpPr>
        <p:spPr>
          <a:xfrm flipV="1">
            <a:off x="4000498" y="2285992"/>
            <a:ext cx="3143272" cy="3429024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73" name="قوس 372"/>
          <p:cNvSpPr/>
          <p:nvPr/>
        </p:nvSpPr>
        <p:spPr>
          <a:xfrm rot="10800000">
            <a:off x="3714747" y="1785925"/>
            <a:ext cx="4000526" cy="3929090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74" name="قوس 373"/>
          <p:cNvSpPr/>
          <p:nvPr/>
        </p:nvSpPr>
        <p:spPr>
          <a:xfrm rot="10800000" flipV="1">
            <a:off x="3714745" y="714356"/>
            <a:ext cx="4000526" cy="3929090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75" name="قوس 374"/>
          <p:cNvSpPr/>
          <p:nvPr/>
        </p:nvSpPr>
        <p:spPr>
          <a:xfrm rot="16200000" flipV="1">
            <a:off x="3750465" y="678637"/>
            <a:ext cx="3929089" cy="4000527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76" name="قوس 375"/>
          <p:cNvSpPr/>
          <p:nvPr/>
        </p:nvSpPr>
        <p:spPr>
          <a:xfrm rot="5400000">
            <a:off x="3750467" y="1750206"/>
            <a:ext cx="3929089" cy="4000527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377" name="رابط مستقيم 376"/>
          <p:cNvCxnSpPr/>
          <p:nvPr/>
        </p:nvCxnSpPr>
        <p:spPr>
          <a:xfrm rot="5400000">
            <a:off x="6638940" y="5076836"/>
            <a:ext cx="2152664" cy="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مربع نص 377"/>
          <p:cNvSpPr txBox="1"/>
          <p:nvPr/>
        </p:nvSpPr>
        <p:spPr>
          <a:xfrm>
            <a:off x="5119766" y="6286520"/>
            <a:ext cx="45236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/>
              <a:t>U2</a:t>
            </a:r>
            <a:endParaRPr lang="ar-EG" b="1" dirty="0"/>
          </a:p>
        </p:txBody>
      </p:sp>
      <p:sp>
        <p:nvSpPr>
          <p:cNvPr id="379" name="مربع نص 378"/>
          <p:cNvSpPr txBox="1"/>
          <p:nvPr/>
        </p:nvSpPr>
        <p:spPr>
          <a:xfrm>
            <a:off x="7445760" y="6286520"/>
            <a:ext cx="43794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/>
              <a:t>V2</a:t>
            </a:r>
            <a:endParaRPr lang="ar-EG" b="1" dirty="0"/>
          </a:p>
        </p:txBody>
      </p:sp>
      <p:sp>
        <p:nvSpPr>
          <p:cNvPr id="380" name="مستطيل مستدير الزوايا 379"/>
          <p:cNvSpPr/>
          <p:nvPr/>
        </p:nvSpPr>
        <p:spPr>
          <a:xfrm>
            <a:off x="6429388" y="3083952"/>
            <a:ext cx="357190" cy="35719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81" name="مربع نص 380"/>
          <p:cNvSpPr txBox="1"/>
          <p:nvPr/>
        </p:nvSpPr>
        <p:spPr>
          <a:xfrm>
            <a:off x="6367874" y="3071810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10</a:t>
            </a:r>
            <a:endParaRPr lang="ar-EG" dirty="0"/>
          </a:p>
        </p:txBody>
      </p:sp>
      <p:cxnSp>
        <p:nvCxnSpPr>
          <p:cNvPr id="382" name="رابط مستقيم 381"/>
          <p:cNvCxnSpPr/>
          <p:nvPr/>
        </p:nvCxnSpPr>
        <p:spPr>
          <a:xfrm rot="5400000">
            <a:off x="5767554" y="2876388"/>
            <a:ext cx="468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رابط مستقيم 382"/>
          <p:cNvCxnSpPr/>
          <p:nvPr/>
        </p:nvCxnSpPr>
        <p:spPr>
          <a:xfrm rot="5400000">
            <a:off x="5786917" y="3642844"/>
            <a:ext cx="428628" cy="94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رابط مستقيم 383"/>
          <p:cNvCxnSpPr/>
          <p:nvPr/>
        </p:nvCxnSpPr>
        <p:spPr>
          <a:xfrm rot="5400000">
            <a:off x="2335354" y="2876388"/>
            <a:ext cx="468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رابط مستقيم 384"/>
          <p:cNvCxnSpPr/>
          <p:nvPr/>
        </p:nvCxnSpPr>
        <p:spPr>
          <a:xfrm rot="5400000">
            <a:off x="2336942" y="3662206"/>
            <a:ext cx="468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رابط مستقيم 385"/>
          <p:cNvCxnSpPr/>
          <p:nvPr/>
        </p:nvCxnSpPr>
        <p:spPr>
          <a:xfrm rot="5400000">
            <a:off x="6339058" y="2876388"/>
            <a:ext cx="468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رابط مستقيم 386"/>
          <p:cNvCxnSpPr/>
          <p:nvPr/>
        </p:nvCxnSpPr>
        <p:spPr>
          <a:xfrm rot="5400000">
            <a:off x="6357465" y="3642035"/>
            <a:ext cx="429598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رابط مستقيم 387"/>
          <p:cNvCxnSpPr/>
          <p:nvPr/>
        </p:nvCxnSpPr>
        <p:spPr>
          <a:xfrm rot="5400000">
            <a:off x="2908446" y="2876388"/>
            <a:ext cx="468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رابط مستقيم 388"/>
          <p:cNvCxnSpPr/>
          <p:nvPr/>
        </p:nvCxnSpPr>
        <p:spPr>
          <a:xfrm rot="5400000">
            <a:off x="2908446" y="3694272"/>
            <a:ext cx="468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0" name="مربع نص 389"/>
          <p:cNvSpPr txBox="1"/>
          <p:nvPr/>
        </p:nvSpPr>
        <p:spPr>
          <a:xfrm>
            <a:off x="6203461" y="6357958"/>
            <a:ext cx="51168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/>
              <a:t>W1</a:t>
            </a:r>
            <a:endParaRPr lang="ar-EG" b="1" dirty="0"/>
          </a:p>
        </p:txBody>
      </p:sp>
      <p:cxnSp>
        <p:nvCxnSpPr>
          <p:cNvPr id="391" name="رابط مستقيم 390"/>
          <p:cNvCxnSpPr/>
          <p:nvPr/>
        </p:nvCxnSpPr>
        <p:spPr>
          <a:xfrm rot="5400000">
            <a:off x="5385058" y="5044834"/>
            <a:ext cx="2376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2" name="قوس 391"/>
          <p:cNvSpPr/>
          <p:nvPr/>
        </p:nvSpPr>
        <p:spPr>
          <a:xfrm flipH="1">
            <a:off x="6572265" y="1214422"/>
            <a:ext cx="2857520" cy="2928958"/>
          </a:xfrm>
          <a:prstGeom prst="arc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93" name="قوس 392"/>
          <p:cNvSpPr/>
          <p:nvPr/>
        </p:nvSpPr>
        <p:spPr>
          <a:xfrm>
            <a:off x="-500099" y="1214422"/>
            <a:ext cx="3071834" cy="3071834"/>
          </a:xfrm>
          <a:prstGeom prst="arc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94" name="قوس 393"/>
          <p:cNvSpPr/>
          <p:nvPr/>
        </p:nvSpPr>
        <p:spPr>
          <a:xfrm flipV="1">
            <a:off x="-500099" y="2285992"/>
            <a:ext cx="3071834" cy="3000396"/>
          </a:xfrm>
          <a:prstGeom prst="arc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95" name="قوس 394"/>
          <p:cNvSpPr/>
          <p:nvPr/>
        </p:nvSpPr>
        <p:spPr>
          <a:xfrm flipH="1" flipV="1">
            <a:off x="6572265" y="2357430"/>
            <a:ext cx="2857520" cy="2928958"/>
          </a:xfrm>
          <a:prstGeom prst="arc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96" name="قوس 395"/>
          <p:cNvSpPr/>
          <p:nvPr/>
        </p:nvSpPr>
        <p:spPr>
          <a:xfrm flipV="1">
            <a:off x="-571537" y="2285992"/>
            <a:ext cx="3143272" cy="3429024"/>
          </a:xfrm>
          <a:prstGeom prst="arc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97" name="قوس 396"/>
          <p:cNvSpPr/>
          <p:nvPr/>
        </p:nvSpPr>
        <p:spPr>
          <a:xfrm rot="10800000" flipV="1">
            <a:off x="6000760" y="714356"/>
            <a:ext cx="4000526" cy="3929090"/>
          </a:xfrm>
          <a:prstGeom prst="arc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98" name="قوس 397"/>
          <p:cNvSpPr/>
          <p:nvPr/>
        </p:nvSpPr>
        <p:spPr>
          <a:xfrm rot="16200000" flipV="1">
            <a:off x="-821570" y="678637"/>
            <a:ext cx="3929089" cy="4000527"/>
          </a:xfrm>
          <a:prstGeom prst="arc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99" name="قوس 398"/>
          <p:cNvSpPr/>
          <p:nvPr/>
        </p:nvSpPr>
        <p:spPr>
          <a:xfrm rot="5400000">
            <a:off x="-821568" y="1750206"/>
            <a:ext cx="3929089" cy="4000527"/>
          </a:xfrm>
          <a:prstGeom prst="arc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400" name="قوس 399"/>
          <p:cNvSpPr/>
          <p:nvPr/>
        </p:nvSpPr>
        <p:spPr>
          <a:xfrm rot="10800000">
            <a:off x="6000762" y="1785926"/>
            <a:ext cx="4000526" cy="3929090"/>
          </a:xfrm>
          <a:prstGeom prst="arc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401" name="رابط مستقيم 400"/>
          <p:cNvCxnSpPr/>
          <p:nvPr/>
        </p:nvCxnSpPr>
        <p:spPr>
          <a:xfrm rot="5400000">
            <a:off x="1955289" y="5044785"/>
            <a:ext cx="2375108" cy="79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2" name="مربع نص 401"/>
          <p:cNvSpPr txBox="1"/>
          <p:nvPr/>
        </p:nvSpPr>
        <p:spPr>
          <a:xfrm>
            <a:off x="2774439" y="6286520"/>
            <a:ext cx="51168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/>
              <a:t>W2</a:t>
            </a:r>
            <a:endParaRPr lang="ar-EG" b="1" dirty="0"/>
          </a:p>
        </p:txBody>
      </p:sp>
      <p:cxnSp>
        <p:nvCxnSpPr>
          <p:cNvPr id="403" name="رابط كسهم مستقيم 402"/>
          <p:cNvCxnSpPr/>
          <p:nvPr/>
        </p:nvCxnSpPr>
        <p:spPr>
          <a:xfrm rot="5400000" flipH="1" flipV="1">
            <a:off x="1465241" y="3249611"/>
            <a:ext cx="35719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رابط كسهم مستقيم 403"/>
          <p:cNvCxnSpPr/>
          <p:nvPr/>
        </p:nvCxnSpPr>
        <p:spPr>
          <a:xfrm rot="5400000" flipH="1" flipV="1">
            <a:off x="2108183" y="3249611"/>
            <a:ext cx="35719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رابط كسهم مستقيم 404"/>
          <p:cNvCxnSpPr/>
          <p:nvPr/>
        </p:nvCxnSpPr>
        <p:spPr>
          <a:xfrm rot="5400000" flipH="1" flipV="1">
            <a:off x="2678099" y="3249611"/>
            <a:ext cx="35719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رابط كسهم مستقيم 405"/>
          <p:cNvCxnSpPr/>
          <p:nvPr/>
        </p:nvCxnSpPr>
        <p:spPr>
          <a:xfrm rot="5400000" flipH="1" flipV="1">
            <a:off x="3249603" y="3249611"/>
            <a:ext cx="35719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رابط كسهم مستقيم 406"/>
          <p:cNvCxnSpPr/>
          <p:nvPr/>
        </p:nvCxnSpPr>
        <p:spPr>
          <a:xfrm rot="5400000" flipH="1" flipV="1">
            <a:off x="3749668" y="3249611"/>
            <a:ext cx="35719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رابط كسهم مستقيم 407"/>
          <p:cNvCxnSpPr/>
          <p:nvPr/>
        </p:nvCxnSpPr>
        <p:spPr>
          <a:xfrm rot="5400000">
            <a:off x="7287438" y="3286124"/>
            <a:ext cx="427834" cy="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رابط كسهم مستقيم 408"/>
          <p:cNvCxnSpPr/>
          <p:nvPr/>
        </p:nvCxnSpPr>
        <p:spPr>
          <a:xfrm rot="5400000">
            <a:off x="6715934" y="3285330"/>
            <a:ext cx="427834" cy="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رابط كسهم مستقيم 409"/>
          <p:cNvCxnSpPr/>
          <p:nvPr/>
        </p:nvCxnSpPr>
        <p:spPr>
          <a:xfrm rot="5400000">
            <a:off x="6072992" y="3285330"/>
            <a:ext cx="427834" cy="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رابط كسهم مستقيم 410"/>
          <p:cNvCxnSpPr/>
          <p:nvPr/>
        </p:nvCxnSpPr>
        <p:spPr>
          <a:xfrm rot="5400000">
            <a:off x="5572926" y="3285330"/>
            <a:ext cx="427834" cy="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رابط كسهم مستقيم 411"/>
          <p:cNvCxnSpPr/>
          <p:nvPr/>
        </p:nvCxnSpPr>
        <p:spPr>
          <a:xfrm rot="5400000">
            <a:off x="5001422" y="3285330"/>
            <a:ext cx="427834" cy="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decel="100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900" decel="1000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900" decel="1000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900" decel="100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900" decel="100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900" decel="100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900" decel="100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900" decel="100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900" decel="100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900" decel="100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900" decel="100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900" decel="100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900" decel="100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900" decel="100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900" decel="100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900" decel="100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900" decel="100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900" decel="100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900" decel="100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900" decel="100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1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6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1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4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7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0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3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6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9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2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900" decel="100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50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50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50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8" dur="50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4" dur="50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50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10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2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5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8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1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4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7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0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3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8" dur="10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0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1" dur="10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5" dur="10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6" dur="10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900" decel="1000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3" dur="50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50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9" dur="50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5" dur="50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50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1" dur="5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5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7" dur="5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5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3" dur="5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5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9" dur="50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50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5" dur="50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50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1" dur="50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50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1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8" dur="10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7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3" dur="10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0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0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6" dur="10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1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4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7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0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3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6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9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2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10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7" dur="10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900" decel="1000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4" dur="50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50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6" fill="hold">
                      <p:stCondLst>
                        <p:cond delay="indefinite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0" dur="5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5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6" dur="50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50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8" fill="hold">
                      <p:stCondLst>
                        <p:cond delay="indefinite"/>
                      </p:stCondLst>
                      <p:childTnLst>
                        <p:par>
                          <p:cTn id="549" fill="hold">
                            <p:stCondLst>
                              <p:cond delay="0"/>
                            </p:stCondLst>
                            <p:childTnLst>
                              <p:par>
                                <p:cTn id="55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2" dur="50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50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4" fill="hold">
                      <p:stCondLst>
                        <p:cond delay="indefinite"/>
                      </p:stCondLst>
                      <p:childTnLst>
                        <p:par>
                          <p:cTn id="555" fill="hold">
                            <p:stCondLst>
                              <p:cond delay="0"/>
                            </p:stCondLst>
                            <p:childTnLst>
                              <p:par>
                                <p:cTn id="55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8" dur="5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5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0" fill="hold">
                      <p:stCondLst>
                        <p:cond delay="indefinite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4" dur="50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50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6" fill="hold">
                      <p:stCondLst>
                        <p:cond delay="indefinite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0" dur="5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5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2" fill="hold">
                      <p:stCondLst>
                        <p:cond delay="indefinite"/>
                      </p:stCondLst>
                      <p:childTnLst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6" dur="50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50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8" fill="hold">
                      <p:stCondLst>
                        <p:cond delay="indefinite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2" dur="5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5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>
                      <p:stCondLst>
                        <p:cond delay="indefinite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8" dur="10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9" dur="1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1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1" fill="hold">
                      <p:stCondLst>
                        <p:cond delay="indefinite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9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0" fill="hold">
                      <p:stCondLst>
                        <p:cond delay="indefinite"/>
                      </p:stCondLst>
                      <p:childTnLst>
                        <p:par>
                          <p:cTn id="601" fill="hold">
                            <p:stCondLst>
                              <p:cond delay="0"/>
                            </p:stCondLst>
                            <p:childTnLst>
                              <p:par>
                                <p:cTn id="60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4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7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0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3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6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7" fill="hold">
                      <p:stCondLst>
                        <p:cond delay="indefinite"/>
                      </p:stCondLst>
                      <p:childTnLst>
                        <p:par>
                          <p:cTn id="618" fill="hold">
                            <p:stCondLst>
                              <p:cond delay="0"/>
                            </p:stCondLst>
                            <p:childTnLst>
                              <p:par>
                                <p:cTn id="6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1" dur="1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2" dur="10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3" dur="10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6" dur="1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7" dur="10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10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1" dur="10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2" dur="10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3" dur="10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6" dur="10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7" dur="10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10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1" dur="1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2" dur="10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10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" grpId="0" animBg="1"/>
      <p:bldP spid="299" grpId="0" animBg="1"/>
      <p:bldP spid="300" grpId="0" animBg="1"/>
      <p:bldP spid="313" grpId="0"/>
      <p:bldP spid="314" grpId="0"/>
      <p:bldP spid="315" grpId="0"/>
      <p:bldP spid="316" grpId="0"/>
      <p:bldP spid="317" grpId="0"/>
      <p:bldP spid="318" grpId="0"/>
      <p:bldP spid="319" grpId="0"/>
      <p:bldP spid="320" grpId="0"/>
      <p:bldP spid="321" grpId="0"/>
      <p:bldP spid="343" grpId="0" animBg="1"/>
      <p:bldP spid="344" grpId="0"/>
      <p:bldP spid="345" grpId="0"/>
      <p:bldP spid="346" grpId="0" animBg="1"/>
      <p:bldP spid="347" grpId="0" animBg="1"/>
      <p:bldP spid="348" grpId="0" animBg="1"/>
      <p:bldP spid="349" grpId="0" animBg="1"/>
      <p:bldP spid="350" grpId="0" animBg="1"/>
      <p:bldP spid="351" grpId="0" animBg="1"/>
      <p:bldP spid="352" grpId="0" animBg="1"/>
      <p:bldP spid="353" grpId="0" animBg="1"/>
      <p:bldP spid="354" grpId="0" animBg="1"/>
      <p:bldP spid="364" grpId="0" animBg="1"/>
      <p:bldP spid="365" grpId="0"/>
      <p:bldP spid="366" grpId="0"/>
      <p:bldP spid="368" grpId="0" animBg="1"/>
      <p:bldP spid="369" grpId="0" animBg="1"/>
      <p:bldP spid="370" grpId="0" animBg="1"/>
      <p:bldP spid="371" grpId="0" animBg="1"/>
      <p:bldP spid="372" grpId="0" animBg="1"/>
      <p:bldP spid="373" grpId="0" animBg="1"/>
      <p:bldP spid="374" grpId="0" animBg="1"/>
      <p:bldP spid="375" grpId="0" animBg="1"/>
      <p:bldP spid="376" grpId="0" animBg="1"/>
      <p:bldP spid="378" grpId="0"/>
      <p:bldP spid="379" grpId="0"/>
      <p:bldP spid="380" grpId="0" animBg="1"/>
      <p:bldP spid="381" grpId="0"/>
      <p:bldP spid="390" grpId="0"/>
      <p:bldP spid="392" grpId="0" animBg="1"/>
      <p:bldP spid="393" grpId="0" animBg="1"/>
      <p:bldP spid="394" grpId="0" animBg="1"/>
      <p:bldP spid="395" grpId="0" animBg="1"/>
      <p:bldP spid="396" grpId="0" animBg="1"/>
      <p:bldP spid="397" grpId="0" animBg="1"/>
      <p:bldP spid="398" grpId="0" animBg="1"/>
      <p:bldP spid="399" grpId="0" animBg="1"/>
      <p:bldP spid="400" grpId="0" animBg="1"/>
      <p:bldP spid="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214282" y="214290"/>
            <a:ext cx="8715436" cy="642942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571472" y="214290"/>
            <a:ext cx="8001056" cy="64294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3571868" y="1785926"/>
            <a:ext cx="1857388" cy="78581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" name="مستطيل 1"/>
          <p:cNvSpPr/>
          <p:nvPr/>
        </p:nvSpPr>
        <p:spPr>
          <a:xfrm>
            <a:off x="2071670" y="714356"/>
            <a:ext cx="4822065" cy="92869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 b="1"/>
          </a:p>
        </p:txBody>
      </p:sp>
      <p:sp>
        <p:nvSpPr>
          <p:cNvPr id="3" name="مربع نص 2"/>
          <p:cNvSpPr txBox="1"/>
          <p:nvPr/>
        </p:nvSpPr>
        <p:spPr>
          <a:xfrm>
            <a:off x="2189548" y="714356"/>
            <a:ext cx="4525598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4800" b="1" dirty="0" smtClean="0"/>
              <a:t>طريقة أنصاف الملفات</a:t>
            </a:r>
            <a:endParaRPr lang="ar-EG" sz="4800" b="1" dirty="0"/>
          </a:p>
        </p:txBody>
      </p:sp>
      <p:sp>
        <p:nvSpPr>
          <p:cNvPr id="4" name="شكل بيضاوي 3"/>
          <p:cNvSpPr/>
          <p:nvPr/>
        </p:nvSpPr>
        <p:spPr>
          <a:xfrm>
            <a:off x="7143768" y="500042"/>
            <a:ext cx="1357322" cy="128588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800" dirty="0" smtClean="0">
                <a:solidFill>
                  <a:schemeClr val="tx1"/>
                </a:solidFill>
              </a:rPr>
              <a:t>أولا</a:t>
            </a:r>
            <a:r>
              <a:rPr lang="ar-EG" sz="4800" dirty="0" smtClean="0"/>
              <a:t> </a:t>
            </a:r>
            <a:endParaRPr lang="ar-EG" sz="48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3714744" y="1928802"/>
            <a:ext cx="1550424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b="1" dirty="0" smtClean="0"/>
              <a:t>خصائصها</a:t>
            </a:r>
            <a:endParaRPr lang="ar-EG" sz="3200" b="1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1030365" y="2786058"/>
            <a:ext cx="7184980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b="1" dirty="0" smtClean="0"/>
              <a:t>1- عدد المجموعات لكل وجه = نصف عدد </a:t>
            </a:r>
            <a:r>
              <a:rPr lang="ar-EG" sz="3200" b="1" dirty="0" err="1" smtClean="0"/>
              <a:t>الاقطاب</a:t>
            </a:r>
            <a:r>
              <a:rPr lang="ar-EG" sz="3200" b="1" dirty="0" smtClean="0"/>
              <a:t> .</a:t>
            </a:r>
            <a:endParaRPr lang="ar-EG" sz="3200" b="1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1216581" y="3571876"/>
            <a:ext cx="7016665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b="1" dirty="0" smtClean="0"/>
              <a:t>2- التيار </a:t>
            </a:r>
            <a:r>
              <a:rPr lang="ar-EG" sz="3200" b="1" dirty="0" err="1" smtClean="0"/>
              <a:t>فى</a:t>
            </a:r>
            <a:r>
              <a:rPr lang="ar-EG" sz="3200" b="1" dirty="0" smtClean="0"/>
              <a:t> مجموعة ملفات الوجه </a:t>
            </a:r>
            <a:r>
              <a:rPr lang="ar-EG" sz="3200" b="1" dirty="0" err="1" smtClean="0"/>
              <a:t>فى</a:t>
            </a:r>
            <a:r>
              <a:rPr lang="ar-EG" sz="3200" b="1" dirty="0" smtClean="0"/>
              <a:t> </a:t>
            </a:r>
            <a:r>
              <a:rPr lang="ar-EG" sz="3200" b="1" dirty="0" err="1" smtClean="0"/>
              <a:t>إتجاه</a:t>
            </a:r>
            <a:r>
              <a:rPr lang="ar-EG" sz="3200" b="1" dirty="0" smtClean="0"/>
              <a:t> واحد .</a:t>
            </a:r>
            <a:endParaRPr lang="ar-EG" sz="3200" b="1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1645213" y="4357694"/>
            <a:ext cx="6641563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b="1" dirty="0" smtClean="0"/>
              <a:t>3- تستخدم </a:t>
            </a:r>
            <a:r>
              <a:rPr lang="ar-EG" sz="3200" b="1" dirty="0" err="1" smtClean="0"/>
              <a:t>فى</a:t>
            </a:r>
            <a:r>
              <a:rPr lang="ar-EG" sz="3200" b="1" dirty="0" smtClean="0"/>
              <a:t> حالة اللف بجانب واحد بالمجرى .</a:t>
            </a:r>
            <a:endParaRPr lang="ar-EG" sz="3200" b="1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2460942" y="5023790"/>
            <a:ext cx="578395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b="1" dirty="0" smtClean="0"/>
              <a:t>4- يتم توصيل مجموعات كل وجه </a:t>
            </a:r>
            <a:r>
              <a:rPr lang="ar-EG" sz="3200" b="1" dirty="0" err="1" smtClean="0"/>
              <a:t>كالاتى</a:t>
            </a:r>
            <a:r>
              <a:rPr lang="ar-EG" sz="3200" b="1" dirty="0" smtClean="0"/>
              <a:t> :</a:t>
            </a:r>
            <a:endParaRPr lang="ar-EG" sz="3200" b="1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807334" y="5857892"/>
            <a:ext cx="7265130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b="1" dirty="0" smtClean="0"/>
              <a:t>نهاية المجموعة </a:t>
            </a:r>
            <a:r>
              <a:rPr lang="ar-EG" sz="3200" b="1" dirty="0" err="1" smtClean="0"/>
              <a:t>الاولى</a:t>
            </a:r>
            <a:r>
              <a:rPr lang="ar-EG" sz="3200" b="1" dirty="0" smtClean="0"/>
              <a:t> ببداية المجموعة الثانية وهكذا</a:t>
            </a:r>
            <a:endParaRPr lang="ar-EG" sz="3200" b="1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" grpId="0" animBg="1"/>
      <p:bldP spid="3" grpId="0"/>
      <p:bldP spid="4" grpId="0" animBg="1"/>
      <p:bldP spid="13" grpId="0"/>
      <p:bldP spid="16" grpId="0"/>
      <p:bldP spid="17" grpId="0"/>
      <p:bldP spid="18" grpId="0"/>
      <p:bldP spid="10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428596" y="2500306"/>
            <a:ext cx="8286808" cy="264320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sz="360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7715272" y="571480"/>
            <a:ext cx="1143008" cy="9286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" name="مربع نص 4"/>
          <p:cNvSpPr txBox="1"/>
          <p:nvPr/>
        </p:nvSpPr>
        <p:spPr>
          <a:xfrm>
            <a:off x="7893440" y="714356"/>
            <a:ext cx="750526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ar-EG" sz="3200" dirty="0" smtClean="0">
                <a:solidFill>
                  <a:schemeClr val="bg1"/>
                </a:solidFill>
              </a:rPr>
              <a:t>مثال</a:t>
            </a:r>
            <a:endParaRPr lang="ar-EG" sz="3200" dirty="0">
              <a:solidFill>
                <a:schemeClr val="bg1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71472" y="2915663"/>
            <a:ext cx="8026557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ar-EG" sz="3600" dirty="0" smtClean="0"/>
              <a:t>محرك تيار متغير </a:t>
            </a:r>
            <a:r>
              <a:rPr lang="ar-EG" sz="3600" dirty="0" err="1" smtClean="0"/>
              <a:t>ثلاثى</a:t>
            </a:r>
            <a:r>
              <a:rPr lang="ar-EG" sz="3600" dirty="0" smtClean="0"/>
              <a:t> الأوجه يحتوى عضوه الثابت </a:t>
            </a:r>
          </a:p>
          <a:p>
            <a:r>
              <a:rPr lang="ar-EG" sz="3600" dirty="0" smtClean="0"/>
              <a:t>على 12 مجرى – 2 قطب المطلوب رسم انفراد اللف </a:t>
            </a:r>
          </a:p>
          <a:p>
            <a:r>
              <a:rPr lang="ar-EG" sz="3600" dirty="0" smtClean="0"/>
              <a:t>لهذا المحرك (لف منتظم) جانب واحد بالمجرى .</a:t>
            </a:r>
            <a:endParaRPr lang="ar-EG" sz="3600" dirty="0"/>
          </a:p>
        </p:txBody>
      </p:sp>
      <p:sp>
        <p:nvSpPr>
          <p:cNvPr id="7" name="سهم إلى اليسار والأعلى 6"/>
          <p:cNvSpPr/>
          <p:nvPr/>
        </p:nvSpPr>
        <p:spPr>
          <a:xfrm rot="16200000" flipV="1">
            <a:off x="5893603" y="678637"/>
            <a:ext cx="1928826" cy="1714512"/>
          </a:xfrm>
          <a:prstGeom prst="leftUp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مستطيل 22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29" name="مستطيل مستدير الزوايا 228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30" name="مستطيل 229"/>
          <p:cNvSpPr/>
          <p:nvPr/>
        </p:nvSpPr>
        <p:spPr>
          <a:xfrm>
            <a:off x="1071538" y="2143116"/>
            <a:ext cx="7072362" cy="1643074"/>
          </a:xfrm>
          <a:prstGeom prst="rect">
            <a:avLst/>
          </a:prstGeom>
        </p:spPr>
        <p:style>
          <a:lnRef idx="1">
            <a:schemeClr val="dk1"/>
          </a:lnRef>
          <a:fillRef idx="1003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31" name="مستطيل 230"/>
          <p:cNvSpPr/>
          <p:nvPr/>
        </p:nvSpPr>
        <p:spPr>
          <a:xfrm>
            <a:off x="4714876" y="2643182"/>
            <a:ext cx="3286148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32" name="مستطيل 231"/>
          <p:cNvSpPr/>
          <p:nvPr/>
        </p:nvSpPr>
        <p:spPr>
          <a:xfrm>
            <a:off x="1214414" y="2643182"/>
            <a:ext cx="3286148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233" name="رابط مستقيم 232"/>
          <p:cNvCxnSpPr/>
          <p:nvPr/>
        </p:nvCxnSpPr>
        <p:spPr>
          <a:xfrm>
            <a:off x="1438252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رابط مستقيم 233"/>
          <p:cNvCxnSpPr/>
          <p:nvPr/>
        </p:nvCxnSpPr>
        <p:spPr>
          <a:xfrm>
            <a:off x="3152764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رابط مستقيم 234"/>
          <p:cNvCxnSpPr/>
          <p:nvPr/>
        </p:nvCxnSpPr>
        <p:spPr>
          <a:xfrm>
            <a:off x="4867276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رابط مستقيم 235"/>
          <p:cNvCxnSpPr/>
          <p:nvPr/>
        </p:nvCxnSpPr>
        <p:spPr>
          <a:xfrm>
            <a:off x="6581788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رابط مستقيم 236"/>
          <p:cNvCxnSpPr/>
          <p:nvPr/>
        </p:nvCxnSpPr>
        <p:spPr>
          <a:xfrm>
            <a:off x="2009756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رابط مستقيم 237"/>
          <p:cNvCxnSpPr/>
          <p:nvPr/>
        </p:nvCxnSpPr>
        <p:spPr>
          <a:xfrm>
            <a:off x="3724268" y="2318619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رابط مستقيم 238"/>
          <p:cNvCxnSpPr/>
          <p:nvPr/>
        </p:nvCxnSpPr>
        <p:spPr>
          <a:xfrm>
            <a:off x="5438780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رابط مستقيم 239"/>
          <p:cNvCxnSpPr/>
          <p:nvPr/>
        </p:nvCxnSpPr>
        <p:spPr>
          <a:xfrm>
            <a:off x="7153292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رابط مستقيم 240"/>
          <p:cNvCxnSpPr/>
          <p:nvPr/>
        </p:nvCxnSpPr>
        <p:spPr>
          <a:xfrm>
            <a:off x="2581260" y="229048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رابط مستقيم 241"/>
          <p:cNvCxnSpPr/>
          <p:nvPr/>
        </p:nvCxnSpPr>
        <p:spPr>
          <a:xfrm>
            <a:off x="4295772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رابط مستقيم 242"/>
          <p:cNvCxnSpPr/>
          <p:nvPr/>
        </p:nvCxnSpPr>
        <p:spPr>
          <a:xfrm>
            <a:off x="7724796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رابط مستقيم 243"/>
          <p:cNvCxnSpPr/>
          <p:nvPr/>
        </p:nvCxnSpPr>
        <p:spPr>
          <a:xfrm>
            <a:off x="6010284" y="2318620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مربع نص 244"/>
          <p:cNvSpPr txBox="1"/>
          <p:nvPr/>
        </p:nvSpPr>
        <p:spPr>
          <a:xfrm>
            <a:off x="1867280" y="267196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2</a:t>
            </a:r>
            <a:endParaRPr lang="ar-EG" dirty="0"/>
          </a:p>
        </p:txBody>
      </p:sp>
      <p:sp>
        <p:nvSpPr>
          <p:cNvPr id="246" name="مربع نص 245"/>
          <p:cNvSpPr txBox="1"/>
          <p:nvPr/>
        </p:nvSpPr>
        <p:spPr>
          <a:xfrm>
            <a:off x="3010288" y="267196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4</a:t>
            </a:r>
            <a:endParaRPr lang="ar-EG" dirty="0"/>
          </a:p>
        </p:txBody>
      </p:sp>
      <p:sp>
        <p:nvSpPr>
          <p:cNvPr id="247" name="مربع نص 246"/>
          <p:cNvSpPr txBox="1"/>
          <p:nvPr/>
        </p:nvSpPr>
        <p:spPr>
          <a:xfrm>
            <a:off x="4724800" y="267196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7</a:t>
            </a:r>
            <a:endParaRPr lang="ar-EG" dirty="0"/>
          </a:p>
        </p:txBody>
      </p:sp>
      <p:sp>
        <p:nvSpPr>
          <p:cNvPr id="248" name="مربع نص 247"/>
          <p:cNvSpPr txBox="1"/>
          <p:nvPr/>
        </p:nvSpPr>
        <p:spPr>
          <a:xfrm>
            <a:off x="5296304" y="267196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8</a:t>
            </a:r>
            <a:endParaRPr lang="ar-EG" dirty="0"/>
          </a:p>
        </p:txBody>
      </p:sp>
      <p:sp>
        <p:nvSpPr>
          <p:cNvPr id="249" name="مربع نص 248"/>
          <p:cNvSpPr txBox="1"/>
          <p:nvPr/>
        </p:nvSpPr>
        <p:spPr>
          <a:xfrm>
            <a:off x="6367874" y="2671962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10</a:t>
            </a:r>
            <a:endParaRPr lang="ar-EG" dirty="0"/>
          </a:p>
        </p:txBody>
      </p:sp>
      <p:sp>
        <p:nvSpPr>
          <p:cNvPr id="250" name="مربع نص 249"/>
          <p:cNvSpPr txBox="1"/>
          <p:nvPr/>
        </p:nvSpPr>
        <p:spPr>
          <a:xfrm>
            <a:off x="6939378" y="2671962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11</a:t>
            </a:r>
            <a:endParaRPr lang="ar-EG" dirty="0"/>
          </a:p>
        </p:txBody>
      </p:sp>
      <p:sp>
        <p:nvSpPr>
          <p:cNvPr id="251" name="مربع نص 250"/>
          <p:cNvSpPr txBox="1"/>
          <p:nvPr/>
        </p:nvSpPr>
        <p:spPr>
          <a:xfrm>
            <a:off x="7510882" y="2671962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12</a:t>
            </a:r>
            <a:endParaRPr lang="ar-EG" dirty="0"/>
          </a:p>
        </p:txBody>
      </p:sp>
      <p:sp>
        <p:nvSpPr>
          <p:cNvPr id="252" name="مربع نص 251"/>
          <p:cNvSpPr txBox="1"/>
          <p:nvPr/>
        </p:nvSpPr>
        <p:spPr>
          <a:xfrm>
            <a:off x="2428860" y="2659820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3</a:t>
            </a:r>
            <a:endParaRPr lang="ar-EG" dirty="0"/>
          </a:p>
        </p:txBody>
      </p:sp>
      <p:cxnSp>
        <p:nvCxnSpPr>
          <p:cNvPr id="253" name="رابط مستقيم 252"/>
          <p:cNvCxnSpPr/>
          <p:nvPr/>
        </p:nvCxnSpPr>
        <p:spPr>
          <a:xfrm rot="5400000">
            <a:off x="1285852" y="3286124"/>
            <a:ext cx="285752" cy="1588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رابط مستقيم 253"/>
          <p:cNvCxnSpPr/>
          <p:nvPr/>
        </p:nvCxnSpPr>
        <p:spPr>
          <a:xfrm>
            <a:off x="3143240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رابط مستقيم 254"/>
          <p:cNvCxnSpPr/>
          <p:nvPr/>
        </p:nvCxnSpPr>
        <p:spPr>
          <a:xfrm>
            <a:off x="4857752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رابط مستقيم 255"/>
          <p:cNvCxnSpPr/>
          <p:nvPr/>
        </p:nvCxnSpPr>
        <p:spPr>
          <a:xfrm>
            <a:off x="6572264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رابط مستقيم 256"/>
          <p:cNvCxnSpPr/>
          <p:nvPr/>
        </p:nvCxnSpPr>
        <p:spPr>
          <a:xfrm rot="5400000">
            <a:off x="1787790" y="3269265"/>
            <a:ext cx="443614" cy="1873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رابط مستقيم 257"/>
          <p:cNvCxnSpPr/>
          <p:nvPr/>
        </p:nvCxnSpPr>
        <p:spPr>
          <a:xfrm>
            <a:off x="3714744" y="3104437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رابط مستقيم 258"/>
          <p:cNvCxnSpPr/>
          <p:nvPr/>
        </p:nvCxnSpPr>
        <p:spPr>
          <a:xfrm>
            <a:off x="5429256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رابط مستقيم 259"/>
          <p:cNvCxnSpPr/>
          <p:nvPr/>
        </p:nvCxnSpPr>
        <p:spPr>
          <a:xfrm>
            <a:off x="7143768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رابط مستقيم 260"/>
          <p:cNvCxnSpPr/>
          <p:nvPr/>
        </p:nvCxnSpPr>
        <p:spPr>
          <a:xfrm rot="5400000">
            <a:off x="2357422" y="3286124"/>
            <a:ext cx="428628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رابط مستقيم 261"/>
          <p:cNvCxnSpPr/>
          <p:nvPr/>
        </p:nvCxnSpPr>
        <p:spPr>
          <a:xfrm>
            <a:off x="4286248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رابط مستقيم 262"/>
          <p:cNvCxnSpPr/>
          <p:nvPr/>
        </p:nvCxnSpPr>
        <p:spPr>
          <a:xfrm>
            <a:off x="7715272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رابط مستقيم 263"/>
          <p:cNvCxnSpPr/>
          <p:nvPr/>
        </p:nvCxnSpPr>
        <p:spPr>
          <a:xfrm>
            <a:off x="6000760" y="3104438"/>
            <a:ext cx="0" cy="39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رابط مستقيم 264"/>
          <p:cNvCxnSpPr/>
          <p:nvPr/>
        </p:nvCxnSpPr>
        <p:spPr>
          <a:xfrm rot="5400000">
            <a:off x="1765438" y="3305016"/>
            <a:ext cx="468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رابط مستقيم 265"/>
          <p:cNvCxnSpPr/>
          <p:nvPr/>
        </p:nvCxnSpPr>
        <p:spPr>
          <a:xfrm rot="5400000">
            <a:off x="1767026" y="2519198"/>
            <a:ext cx="468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رابط مستقيم 266"/>
          <p:cNvCxnSpPr/>
          <p:nvPr/>
        </p:nvCxnSpPr>
        <p:spPr>
          <a:xfrm rot="5400000">
            <a:off x="5196050" y="3305016"/>
            <a:ext cx="468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رابط مستقيم 267"/>
          <p:cNvCxnSpPr/>
          <p:nvPr/>
        </p:nvCxnSpPr>
        <p:spPr>
          <a:xfrm rot="5400000">
            <a:off x="5196050" y="2519198"/>
            <a:ext cx="468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رابط مستقيم 268"/>
          <p:cNvCxnSpPr/>
          <p:nvPr/>
        </p:nvCxnSpPr>
        <p:spPr>
          <a:xfrm rot="5400000">
            <a:off x="1195522" y="2519198"/>
            <a:ext cx="468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رابط مستقيم 269"/>
          <p:cNvCxnSpPr/>
          <p:nvPr/>
        </p:nvCxnSpPr>
        <p:spPr>
          <a:xfrm rot="16200000" flipH="1">
            <a:off x="1214412" y="3286125"/>
            <a:ext cx="42863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رابط مستقيم 270"/>
          <p:cNvCxnSpPr/>
          <p:nvPr/>
        </p:nvCxnSpPr>
        <p:spPr>
          <a:xfrm rot="5400000">
            <a:off x="4624546" y="2519198"/>
            <a:ext cx="468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رابط مستقيم 271"/>
          <p:cNvCxnSpPr/>
          <p:nvPr/>
        </p:nvCxnSpPr>
        <p:spPr>
          <a:xfrm rot="5400000">
            <a:off x="4624546" y="3337082"/>
            <a:ext cx="468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مستطيل مستدير الزوايا 272"/>
          <p:cNvSpPr/>
          <p:nvPr/>
        </p:nvSpPr>
        <p:spPr>
          <a:xfrm>
            <a:off x="1214414" y="2726762"/>
            <a:ext cx="357190" cy="35719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74" name="مربع نص 273"/>
          <p:cNvSpPr txBox="1"/>
          <p:nvPr/>
        </p:nvSpPr>
        <p:spPr>
          <a:xfrm>
            <a:off x="1214414" y="2714620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</a:t>
            </a:r>
            <a:endParaRPr lang="ar-EG" dirty="0"/>
          </a:p>
        </p:txBody>
      </p:sp>
      <p:sp>
        <p:nvSpPr>
          <p:cNvPr id="275" name="مربع نص 274"/>
          <p:cNvSpPr txBox="1"/>
          <p:nvPr/>
        </p:nvSpPr>
        <p:spPr>
          <a:xfrm>
            <a:off x="1119237" y="6345816"/>
            <a:ext cx="45236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1">
            <a:spAutoFit/>
          </a:bodyPr>
          <a:lstStyle/>
          <a:p>
            <a:r>
              <a:rPr lang="en-US" b="1" dirty="0" smtClean="0"/>
              <a:t>U1</a:t>
            </a:r>
            <a:endParaRPr lang="ar-EG" b="1" dirty="0"/>
          </a:p>
        </p:txBody>
      </p:sp>
      <p:cxnSp>
        <p:nvCxnSpPr>
          <p:cNvPr id="276" name="رابط مستقيم 275"/>
          <p:cNvCxnSpPr/>
          <p:nvPr/>
        </p:nvCxnSpPr>
        <p:spPr>
          <a:xfrm rot="5400000">
            <a:off x="71406" y="4857760"/>
            <a:ext cx="2714644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قوس 276"/>
          <p:cNvSpPr/>
          <p:nvPr/>
        </p:nvSpPr>
        <p:spPr>
          <a:xfrm rot="10800000" flipV="1">
            <a:off x="1428727" y="500042"/>
            <a:ext cx="3500463" cy="3786214"/>
          </a:xfrm>
          <a:prstGeom prst="arc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78" name="قوس 277"/>
          <p:cNvSpPr/>
          <p:nvPr/>
        </p:nvSpPr>
        <p:spPr>
          <a:xfrm rot="16200000" flipV="1">
            <a:off x="1250133" y="607198"/>
            <a:ext cx="3714775" cy="3500461"/>
          </a:xfrm>
          <a:prstGeom prst="arc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79" name="قوس 278"/>
          <p:cNvSpPr/>
          <p:nvPr/>
        </p:nvSpPr>
        <p:spPr>
          <a:xfrm rot="5400000">
            <a:off x="1250133" y="1821646"/>
            <a:ext cx="3714775" cy="3500461"/>
          </a:xfrm>
          <a:prstGeom prst="arc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80" name="قوس 279"/>
          <p:cNvSpPr/>
          <p:nvPr/>
        </p:nvSpPr>
        <p:spPr>
          <a:xfrm rot="10800000">
            <a:off x="1428729" y="1643050"/>
            <a:ext cx="3500463" cy="3786214"/>
          </a:xfrm>
          <a:prstGeom prst="arc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81" name="قوس 280"/>
          <p:cNvSpPr/>
          <p:nvPr/>
        </p:nvSpPr>
        <p:spPr>
          <a:xfrm flipV="1">
            <a:off x="2428860" y="2000240"/>
            <a:ext cx="2419868" cy="3429024"/>
          </a:xfrm>
          <a:prstGeom prst="arc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82" name="قوس 281"/>
          <p:cNvSpPr/>
          <p:nvPr/>
        </p:nvSpPr>
        <p:spPr>
          <a:xfrm rot="10800000">
            <a:off x="2000231" y="1643050"/>
            <a:ext cx="3500463" cy="3786214"/>
          </a:xfrm>
          <a:prstGeom prst="arc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83" name="قوس 282"/>
          <p:cNvSpPr/>
          <p:nvPr/>
        </p:nvSpPr>
        <p:spPr>
          <a:xfrm rot="10800000" flipV="1">
            <a:off x="2000232" y="500041"/>
            <a:ext cx="3500463" cy="3786214"/>
          </a:xfrm>
          <a:prstGeom prst="arc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84" name="قوس 283"/>
          <p:cNvSpPr/>
          <p:nvPr/>
        </p:nvSpPr>
        <p:spPr>
          <a:xfrm rot="16200000" flipV="1">
            <a:off x="1821638" y="607197"/>
            <a:ext cx="3714775" cy="3500461"/>
          </a:xfrm>
          <a:prstGeom prst="arc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85" name="قوس 284"/>
          <p:cNvSpPr/>
          <p:nvPr/>
        </p:nvSpPr>
        <p:spPr>
          <a:xfrm rot="5400000">
            <a:off x="1785917" y="1785926"/>
            <a:ext cx="3786214" cy="3500461"/>
          </a:xfrm>
          <a:prstGeom prst="arc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286" name="رابط مستقيم 285"/>
          <p:cNvCxnSpPr/>
          <p:nvPr/>
        </p:nvCxnSpPr>
        <p:spPr>
          <a:xfrm rot="5400000">
            <a:off x="4214016" y="5000636"/>
            <a:ext cx="2428892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مربع نص 286"/>
          <p:cNvSpPr txBox="1"/>
          <p:nvPr/>
        </p:nvSpPr>
        <p:spPr>
          <a:xfrm>
            <a:off x="5119766" y="6286520"/>
            <a:ext cx="45236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1">
            <a:spAutoFit/>
          </a:bodyPr>
          <a:lstStyle/>
          <a:p>
            <a:r>
              <a:rPr lang="en-US" b="1" dirty="0" smtClean="0"/>
              <a:t>U2</a:t>
            </a:r>
            <a:endParaRPr lang="ar-EG" b="1" dirty="0"/>
          </a:p>
        </p:txBody>
      </p:sp>
      <p:cxnSp>
        <p:nvCxnSpPr>
          <p:cNvPr id="288" name="رابط مستقيم 287"/>
          <p:cNvCxnSpPr/>
          <p:nvPr/>
        </p:nvCxnSpPr>
        <p:spPr>
          <a:xfrm rot="5400000">
            <a:off x="4051454" y="3305016"/>
            <a:ext cx="468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رابط مستقيم 288"/>
          <p:cNvCxnSpPr/>
          <p:nvPr/>
        </p:nvCxnSpPr>
        <p:spPr>
          <a:xfrm rot="5400000">
            <a:off x="4051454" y="2519198"/>
            <a:ext cx="468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رابط مستقيم 289"/>
          <p:cNvCxnSpPr/>
          <p:nvPr/>
        </p:nvCxnSpPr>
        <p:spPr>
          <a:xfrm rot="5400000">
            <a:off x="7480478" y="3305016"/>
            <a:ext cx="468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رابط مستقيم 290"/>
          <p:cNvCxnSpPr/>
          <p:nvPr/>
        </p:nvCxnSpPr>
        <p:spPr>
          <a:xfrm rot="5400000">
            <a:off x="7480478" y="2519198"/>
            <a:ext cx="468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رابط مستقيم 291"/>
          <p:cNvCxnSpPr/>
          <p:nvPr/>
        </p:nvCxnSpPr>
        <p:spPr>
          <a:xfrm rot="5400000">
            <a:off x="3479949" y="2519198"/>
            <a:ext cx="468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رابط مستقيم 292"/>
          <p:cNvCxnSpPr/>
          <p:nvPr/>
        </p:nvCxnSpPr>
        <p:spPr>
          <a:xfrm rot="16200000" flipH="1">
            <a:off x="3500429" y="3286123"/>
            <a:ext cx="42863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رابط مستقيم 293"/>
          <p:cNvCxnSpPr/>
          <p:nvPr/>
        </p:nvCxnSpPr>
        <p:spPr>
          <a:xfrm rot="5400000">
            <a:off x="6919556" y="2519198"/>
            <a:ext cx="468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رابط مستقيم 294"/>
          <p:cNvCxnSpPr/>
          <p:nvPr/>
        </p:nvCxnSpPr>
        <p:spPr>
          <a:xfrm rot="5400000">
            <a:off x="6921144" y="3337082"/>
            <a:ext cx="468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مستطيل مستدير الزوايا 295"/>
          <p:cNvSpPr/>
          <p:nvPr/>
        </p:nvSpPr>
        <p:spPr>
          <a:xfrm>
            <a:off x="3500430" y="2714620"/>
            <a:ext cx="357190" cy="35719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7" name="مربع نص 296"/>
          <p:cNvSpPr txBox="1"/>
          <p:nvPr/>
        </p:nvSpPr>
        <p:spPr>
          <a:xfrm>
            <a:off x="4127438" y="2714620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6</a:t>
            </a:r>
            <a:endParaRPr lang="ar-EG" dirty="0"/>
          </a:p>
        </p:txBody>
      </p:sp>
      <p:sp>
        <p:nvSpPr>
          <p:cNvPr id="298" name="مربع نص 297"/>
          <p:cNvSpPr txBox="1"/>
          <p:nvPr/>
        </p:nvSpPr>
        <p:spPr>
          <a:xfrm>
            <a:off x="3394633" y="6345816"/>
            <a:ext cx="43794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1">
            <a:spAutoFit/>
          </a:bodyPr>
          <a:lstStyle/>
          <a:p>
            <a:r>
              <a:rPr lang="en-US" b="1" dirty="0" smtClean="0"/>
              <a:t>V1</a:t>
            </a:r>
            <a:endParaRPr lang="ar-EG" b="1" dirty="0"/>
          </a:p>
        </p:txBody>
      </p:sp>
      <p:cxnSp>
        <p:nvCxnSpPr>
          <p:cNvPr id="299" name="رابط مستقيم 298"/>
          <p:cNvCxnSpPr/>
          <p:nvPr/>
        </p:nvCxnSpPr>
        <p:spPr>
          <a:xfrm rot="5400000">
            <a:off x="2356628" y="4857760"/>
            <a:ext cx="2714644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قوس 299"/>
          <p:cNvSpPr/>
          <p:nvPr/>
        </p:nvSpPr>
        <p:spPr>
          <a:xfrm rot="10800000" flipV="1">
            <a:off x="3714743" y="500042"/>
            <a:ext cx="3500463" cy="3786214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01" name="قوس 300"/>
          <p:cNvSpPr/>
          <p:nvPr/>
        </p:nvSpPr>
        <p:spPr>
          <a:xfrm rot="16200000" flipV="1">
            <a:off x="3536150" y="607198"/>
            <a:ext cx="3714775" cy="3500461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02" name="قوس 301"/>
          <p:cNvSpPr/>
          <p:nvPr/>
        </p:nvSpPr>
        <p:spPr>
          <a:xfrm rot="5400000">
            <a:off x="3536150" y="1821646"/>
            <a:ext cx="3714775" cy="3500461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03" name="قوس 302"/>
          <p:cNvSpPr/>
          <p:nvPr/>
        </p:nvSpPr>
        <p:spPr>
          <a:xfrm rot="10800000">
            <a:off x="3714743" y="1643050"/>
            <a:ext cx="3500463" cy="3786214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04" name="قوس 303"/>
          <p:cNvSpPr/>
          <p:nvPr/>
        </p:nvSpPr>
        <p:spPr>
          <a:xfrm flipV="1">
            <a:off x="4723900" y="2000240"/>
            <a:ext cx="2419868" cy="3429024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05" name="قوس 304"/>
          <p:cNvSpPr/>
          <p:nvPr/>
        </p:nvSpPr>
        <p:spPr>
          <a:xfrm rot="10800000">
            <a:off x="4286247" y="1643050"/>
            <a:ext cx="3500463" cy="3786214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06" name="قوس 305"/>
          <p:cNvSpPr/>
          <p:nvPr/>
        </p:nvSpPr>
        <p:spPr>
          <a:xfrm rot="10800000" flipV="1">
            <a:off x="4286247" y="500041"/>
            <a:ext cx="3500463" cy="3786214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07" name="قوس 306"/>
          <p:cNvSpPr/>
          <p:nvPr/>
        </p:nvSpPr>
        <p:spPr>
          <a:xfrm rot="16200000" flipV="1">
            <a:off x="4107654" y="607197"/>
            <a:ext cx="3714775" cy="3500461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08" name="قوس 307"/>
          <p:cNvSpPr/>
          <p:nvPr/>
        </p:nvSpPr>
        <p:spPr>
          <a:xfrm rot="5400000">
            <a:off x="4071934" y="1785926"/>
            <a:ext cx="3786214" cy="3500461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309" name="رابط مستقيم 308"/>
          <p:cNvCxnSpPr/>
          <p:nvPr/>
        </p:nvCxnSpPr>
        <p:spPr>
          <a:xfrm rot="5400000">
            <a:off x="6500031" y="5000636"/>
            <a:ext cx="2428892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" name="مربع نص 309"/>
          <p:cNvSpPr txBox="1"/>
          <p:nvPr/>
        </p:nvSpPr>
        <p:spPr>
          <a:xfrm>
            <a:off x="7395163" y="6274378"/>
            <a:ext cx="43794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1">
            <a:spAutoFit/>
          </a:bodyPr>
          <a:lstStyle/>
          <a:p>
            <a:r>
              <a:rPr lang="en-US" b="1" dirty="0" smtClean="0"/>
              <a:t>V2</a:t>
            </a:r>
            <a:endParaRPr lang="ar-EG" b="1" dirty="0"/>
          </a:p>
        </p:txBody>
      </p:sp>
      <p:cxnSp>
        <p:nvCxnSpPr>
          <p:cNvPr id="311" name="رابط مستقيم 310"/>
          <p:cNvCxnSpPr/>
          <p:nvPr/>
        </p:nvCxnSpPr>
        <p:spPr>
          <a:xfrm rot="5400000">
            <a:off x="2908447" y="3305016"/>
            <a:ext cx="468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رابط مستقيم 311"/>
          <p:cNvCxnSpPr/>
          <p:nvPr/>
        </p:nvCxnSpPr>
        <p:spPr>
          <a:xfrm rot="5400000">
            <a:off x="2910035" y="2519198"/>
            <a:ext cx="468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رابط مستقيم 312"/>
          <p:cNvCxnSpPr/>
          <p:nvPr/>
        </p:nvCxnSpPr>
        <p:spPr>
          <a:xfrm rot="5400000">
            <a:off x="6337471" y="3305016"/>
            <a:ext cx="468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رابط مستقيم 313"/>
          <p:cNvCxnSpPr/>
          <p:nvPr/>
        </p:nvCxnSpPr>
        <p:spPr>
          <a:xfrm rot="5400000">
            <a:off x="6337471" y="2519198"/>
            <a:ext cx="468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رابط مستقيم 314"/>
          <p:cNvCxnSpPr/>
          <p:nvPr/>
        </p:nvCxnSpPr>
        <p:spPr>
          <a:xfrm rot="5400000">
            <a:off x="2338531" y="2519198"/>
            <a:ext cx="468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رابط مستقيم 315"/>
          <p:cNvCxnSpPr/>
          <p:nvPr/>
        </p:nvCxnSpPr>
        <p:spPr>
          <a:xfrm rot="16200000" flipH="1">
            <a:off x="2357421" y="3286125"/>
            <a:ext cx="42863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رابط مستقيم 316"/>
          <p:cNvCxnSpPr/>
          <p:nvPr/>
        </p:nvCxnSpPr>
        <p:spPr>
          <a:xfrm rot="5400000">
            <a:off x="5767555" y="2519198"/>
            <a:ext cx="468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رابط مستقيم 317"/>
          <p:cNvCxnSpPr/>
          <p:nvPr/>
        </p:nvCxnSpPr>
        <p:spPr>
          <a:xfrm rot="5400000">
            <a:off x="5767555" y="3337082"/>
            <a:ext cx="468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مستطيل مستدير الزوايا 318"/>
          <p:cNvSpPr/>
          <p:nvPr/>
        </p:nvSpPr>
        <p:spPr>
          <a:xfrm>
            <a:off x="5857884" y="2748428"/>
            <a:ext cx="357190" cy="35719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20" name="مربع نص 319"/>
          <p:cNvSpPr txBox="1"/>
          <p:nvPr/>
        </p:nvSpPr>
        <p:spPr>
          <a:xfrm>
            <a:off x="3555934" y="2702478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5</a:t>
            </a:r>
            <a:endParaRPr lang="ar-EG" dirty="0"/>
          </a:p>
        </p:txBody>
      </p:sp>
      <p:sp>
        <p:nvSpPr>
          <p:cNvPr id="321" name="مربع نص 320"/>
          <p:cNvSpPr txBox="1"/>
          <p:nvPr/>
        </p:nvSpPr>
        <p:spPr>
          <a:xfrm>
            <a:off x="5857884" y="2714620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9</a:t>
            </a:r>
            <a:endParaRPr lang="ar-EG" dirty="0"/>
          </a:p>
        </p:txBody>
      </p:sp>
      <p:sp>
        <p:nvSpPr>
          <p:cNvPr id="322" name="مربع نص 321"/>
          <p:cNvSpPr txBox="1"/>
          <p:nvPr/>
        </p:nvSpPr>
        <p:spPr>
          <a:xfrm>
            <a:off x="5631957" y="6345816"/>
            <a:ext cx="511680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1">
            <a:spAutoFit/>
          </a:bodyPr>
          <a:lstStyle/>
          <a:p>
            <a:r>
              <a:rPr lang="en-US" b="1" dirty="0" smtClean="0"/>
              <a:t>W1</a:t>
            </a:r>
            <a:endParaRPr lang="ar-EG" b="1" dirty="0"/>
          </a:p>
        </p:txBody>
      </p:sp>
      <p:cxnSp>
        <p:nvCxnSpPr>
          <p:cNvPr id="323" name="رابط مستقيم 322"/>
          <p:cNvCxnSpPr/>
          <p:nvPr/>
        </p:nvCxnSpPr>
        <p:spPr>
          <a:xfrm rot="5400000">
            <a:off x="4643437" y="4857762"/>
            <a:ext cx="2714644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" name="قوس 323"/>
          <p:cNvSpPr/>
          <p:nvPr/>
        </p:nvSpPr>
        <p:spPr>
          <a:xfrm rot="10800000" flipV="1">
            <a:off x="6000758" y="500044"/>
            <a:ext cx="3500463" cy="3786214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25" name="قوس 324"/>
          <p:cNvSpPr/>
          <p:nvPr/>
        </p:nvSpPr>
        <p:spPr>
          <a:xfrm rot="16200000" flipV="1">
            <a:off x="-1035884" y="607200"/>
            <a:ext cx="3714775" cy="3500461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26" name="قوس 325"/>
          <p:cNvSpPr/>
          <p:nvPr/>
        </p:nvSpPr>
        <p:spPr>
          <a:xfrm rot="5400000">
            <a:off x="-1035884" y="1750207"/>
            <a:ext cx="3714775" cy="3500461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27" name="قوس 326"/>
          <p:cNvSpPr/>
          <p:nvPr/>
        </p:nvSpPr>
        <p:spPr>
          <a:xfrm rot="10800000">
            <a:off x="6000760" y="1643052"/>
            <a:ext cx="3500463" cy="3786214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28" name="قوس 327"/>
          <p:cNvSpPr/>
          <p:nvPr/>
        </p:nvSpPr>
        <p:spPr>
          <a:xfrm flipV="1">
            <a:off x="142843" y="2000242"/>
            <a:ext cx="2419868" cy="3429024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29" name="قوس 328"/>
          <p:cNvSpPr/>
          <p:nvPr/>
        </p:nvSpPr>
        <p:spPr>
          <a:xfrm rot="10800000">
            <a:off x="6572262" y="1643052"/>
            <a:ext cx="3500463" cy="3786214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30" name="قوس 329"/>
          <p:cNvSpPr/>
          <p:nvPr/>
        </p:nvSpPr>
        <p:spPr>
          <a:xfrm rot="10800000" flipV="1">
            <a:off x="6572263" y="500043"/>
            <a:ext cx="3500463" cy="3786214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31" name="قوس 330"/>
          <p:cNvSpPr/>
          <p:nvPr/>
        </p:nvSpPr>
        <p:spPr>
          <a:xfrm rot="16200000" flipV="1">
            <a:off x="-464379" y="607199"/>
            <a:ext cx="3714775" cy="3500461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32" name="قوس 331"/>
          <p:cNvSpPr/>
          <p:nvPr/>
        </p:nvSpPr>
        <p:spPr>
          <a:xfrm rot="5400000">
            <a:off x="-500100" y="1785928"/>
            <a:ext cx="3786214" cy="3500461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333" name="رابط مستقيم 332"/>
          <p:cNvCxnSpPr/>
          <p:nvPr/>
        </p:nvCxnSpPr>
        <p:spPr>
          <a:xfrm rot="5400000">
            <a:off x="1927999" y="5000638"/>
            <a:ext cx="2428892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4" name="مربع نص 333"/>
          <p:cNvSpPr txBox="1"/>
          <p:nvPr/>
        </p:nvSpPr>
        <p:spPr>
          <a:xfrm>
            <a:off x="2774439" y="6274380"/>
            <a:ext cx="511680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1">
            <a:spAutoFit/>
          </a:bodyPr>
          <a:lstStyle/>
          <a:p>
            <a:r>
              <a:rPr lang="en-US" b="1" dirty="0" smtClean="0"/>
              <a:t>W2</a:t>
            </a:r>
            <a:endParaRPr lang="ar-EG" b="1" dirty="0"/>
          </a:p>
        </p:txBody>
      </p:sp>
      <p:cxnSp>
        <p:nvCxnSpPr>
          <p:cNvPr id="335" name="رابط كسهم مستقيم 334"/>
          <p:cNvCxnSpPr/>
          <p:nvPr/>
        </p:nvCxnSpPr>
        <p:spPr>
          <a:xfrm rot="5400000" flipH="1" flipV="1">
            <a:off x="1536679" y="2892421"/>
            <a:ext cx="35719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رابط كسهم مستقيم 335"/>
          <p:cNvCxnSpPr/>
          <p:nvPr/>
        </p:nvCxnSpPr>
        <p:spPr>
          <a:xfrm rot="5400000" flipH="1" flipV="1">
            <a:off x="2179621" y="2892421"/>
            <a:ext cx="35719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رابط كسهم مستقيم 336"/>
          <p:cNvCxnSpPr/>
          <p:nvPr/>
        </p:nvCxnSpPr>
        <p:spPr>
          <a:xfrm rot="5400000" flipH="1" flipV="1">
            <a:off x="2749537" y="2892421"/>
            <a:ext cx="35719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رابط كسهم مستقيم 337"/>
          <p:cNvCxnSpPr/>
          <p:nvPr/>
        </p:nvCxnSpPr>
        <p:spPr>
          <a:xfrm rot="5400000" flipH="1" flipV="1">
            <a:off x="3251191" y="2892421"/>
            <a:ext cx="35719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رابط كسهم مستقيم 338"/>
          <p:cNvCxnSpPr/>
          <p:nvPr/>
        </p:nvCxnSpPr>
        <p:spPr>
          <a:xfrm rot="5400000" flipH="1" flipV="1">
            <a:off x="3821106" y="2892421"/>
            <a:ext cx="35719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رابط كسهم مستقيم 339"/>
          <p:cNvCxnSpPr/>
          <p:nvPr/>
        </p:nvCxnSpPr>
        <p:spPr>
          <a:xfrm rot="5400000">
            <a:off x="7287438" y="2928934"/>
            <a:ext cx="427834" cy="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رابط كسهم مستقيم 340"/>
          <p:cNvCxnSpPr/>
          <p:nvPr/>
        </p:nvCxnSpPr>
        <p:spPr>
          <a:xfrm rot="5400000">
            <a:off x="6715934" y="2928140"/>
            <a:ext cx="427834" cy="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رابط كسهم مستقيم 341"/>
          <p:cNvCxnSpPr/>
          <p:nvPr/>
        </p:nvCxnSpPr>
        <p:spPr>
          <a:xfrm rot="5400000">
            <a:off x="6143636" y="2928140"/>
            <a:ext cx="427834" cy="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رابط كسهم مستقيم 342"/>
          <p:cNvCxnSpPr/>
          <p:nvPr/>
        </p:nvCxnSpPr>
        <p:spPr>
          <a:xfrm rot="5400000">
            <a:off x="5501488" y="2928140"/>
            <a:ext cx="427834" cy="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رابط كسهم مستقيم 343"/>
          <p:cNvCxnSpPr/>
          <p:nvPr/>
        </p:nvCxnSpPr>
        <p:spPr>
          <a:xfrm rot="5400000">
            <a:off x="4929984" y="2928140"/>
            <a:ext cx="427834" cy="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decel="100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900" decel="100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900" decel="100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900" decel="100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900" decel="100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900" decel="100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900" decel="100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900" decel="100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900" decel="100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900" decel="100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900" decel="100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900" decel="100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900" decel="100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900" decel="100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900" decel="100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900" decel="100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900" decel="100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900" decel="1000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900" decel="100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900" decel="100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7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0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3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9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2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5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8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900" decel="100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5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5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8" dur="5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4" dur="5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5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6" dur="5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7" dur="5000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0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71" dur="50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2" dur="50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75" dur="5000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6" dur="5000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9" dur="5000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0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3" dur="5000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4" dur="5000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7" dur="5000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8" dur="5000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1" dur="50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5" dur="50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6" dur="50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9" dur="500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0" dur="500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3" dur="5000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4" dur="5000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7" dur="5000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8" dur="5000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1" dur="5000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2" dur="5000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5" dur="50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6" dur="50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2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5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8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1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4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7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0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3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8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1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5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5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6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900" decel="100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3" dur="5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9" dur="5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5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" fill="hold">
                      <p:stCondLst>
                        <p:cond delay="indefinite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5" dur="5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5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1" dur="5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5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7" dur="5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5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>
                      <p:stCondLst>
                        <p:cond delay="indefinite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3" dur="5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5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9" dur="5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5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>
                      <p:stCondLst>
                        <p:cond delay="indefinite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5" dur="5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6" dur="5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1" dur="5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5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7"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8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9" fill="hold">
                      <p:stCondLst>
                        <p:cond delay="indefinite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2" dur="5000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3" dur="5000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46" dur="5000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7" dur="5000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50" dur="5000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1" dur="5000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4" dur="5000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5" dur="5000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8" dur="5000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9" dur="5000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2" dur="5000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3" dur="5000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6" dur="5000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7" dur="5000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0" dur="5000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1" dur="5000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4" dur="5000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5" dur="5000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8" dur="5000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9" dur="5000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2" dur="5000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3" dur="5000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6" dur="5000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7" dur="5000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0" dur="5000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1" dur="5000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3" fill="hold">
                      <p:stCondLst>
                        <p:cond delay="indefinite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7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0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3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6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9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2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5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8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9" fill="hold">
                      <p:stCondLst>
                        <p:cond delay="indefinite"/>
                      </p:stCondLst>
                      <p:childTnLst>
                        <p:par>
                          <p:cTn id="620" fill="hold">
                            <p:stCondLst>
                              <p:cond delay="0"/>
                            </p:stCondLst>
                            <p:childTnLst>
                              <p:par>
                                <p:cTn id="6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3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4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5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6"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7" fill="hold">
                      <p:stCondLst>
                        <p:cond delay="indefinite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6" fill="hold">
                      <p:stCondLst>
                        <p:cond delay="indefinite"/>
                      </p:stCondLst>
                      <p:childTnLst>
                        <p:par>
                          <p:cTn id="637" fill="hold">
                            <p:stCondLst>
                              <p:cond delay="0"/>
                            </p:stCondLst>
                            <p:childTnLst>
                              <p:par>
                                <p:cTn id="63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0"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1" dur="1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2" dur="900" decel="100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4" fill="hold">
                      <p:stCondLst>
                        <p:cond delay="indefinite"/>
                      </p:stCondLst>
                      <p:childTnLst>
                        <p:par>
                          <p:cTn id="645" fill="hold">
                            <p:stCondLst>
                              <p:cond delay="0"/>
                            </p:stCondLst>
                            <p:childTnLst>
                              <p:par>
                                <p:cTn id="64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8" dur="5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5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0" fill="hold">
                      <p:stCondLst>
                        <p:cond delay="indefinite"/>
                      </p:stCondLst>
                      <p:childTnLst>
                        <p:par>
                          <p:cTn id="651" fill="hold">
                            <p:stCondLst>
                              <p:cond delay="0"/>
                            </p:stCondLst>
                            <p:childTnLst>
                              <p:par>
                                <p:cTn id="65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4" dur="5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5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6" fill="hold">
                      <p:stCondLst>
                        <p:cond delay="indefinite"/>
                      </p:stCondLst>
                      <p:childTnLst>
                        <p:par>
                          <p:cTn id="657" fill="hold">
                            <p:stCondLst>
                              <p:cond delay="0"/>
                            </p:stCondLst>
                            <p:childTnLst>
                              <p:par>
                                <p:cTn id="65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0" dur="5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1" dur="5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2" fill="hold">
                      <p:stCondLst>
                        <p:cond delay="indefinite"/>
                      </p:stCondLst>
                      <p:childTnLst>
                        <p:par>
                          <p:cTn id="663" fill="hold">
                            <p:stCondLst>
                              <p:cond delay="0"/>
                            </p:stCondLst>
                            <p:childTnLst>
                              <p:par>
                                <p:cTn id="66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6" dur="5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7" dur="5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8" fill="hold">
                      <p:stCondLst>
                        <p:cond delay="indefinite"/>
                      </p:stCondLst>
                      <p:childTnLst>
                        <p:par>
                          <p:cTn id="669" fill="hold">
                            <p:stCondLst>
                              <p:cond delay="0"/>
                            </p:stCondLst>
                            <p:childTnLst>
                              <p:par>
                                <p:cTn id="67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2" dur="5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5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4" fill="hold">
                      <p:stCondLst>
                        <p:cond delay="indefinite"/>
                      </p:stCondLst>
                      <p:childTnLst>
                        <p:par>
                          <p:cTn id="675" fill="hold">
                            <p:stCondLst>
                              <p:cond delay="0"/>
                            </p:stCondLst>
                            <p:childTnLst>
                              <p:par>
                                <p:cTn id="67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8" dur="5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9" dur="5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0" fill="hold">
                      <p:stCondLst>
                        <p:cond delay="indefinite"/>
                      </p:stCondLst>
                      <p:childTnLst>
                        <p:par>
                          <p:cTn id="681" fill="hold">
                            <p:stCondLst>
                              <p:cond delay="0"/>
                            </p:stCondLst>
                            <p:childTnLst>
                              <p:par>
                                <p:cTn id="68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4" dur="5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5" dur="5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6" fill="hold">
                      <p:stCondLst>
                        <p:cond delay="indefinite"/>
                      </p:stCondLst>
                      <p:childTnLst>
                        <p:par>
                          <p:cTn id="687" fill="hold">
                            <p:stCondLst>
                              <p:cond delay="0"/>
                            </p:stCondLst>
                            <p:childTnLst>
                              <p:par>
                                <p:cTn id="68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0" dur="5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5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2" fill="hold">
                      <p:stCondLst>
                        <p:cond delay="indefinite"/>
                      </p:stCondLst>
                      <p:childTnLst>
                        <p:par>
                          <p:cTn id="693" fill="hold">
                            <p:stCondLst>
                              <p:cond delay="0"/>
                            </p:stCondLst>
                            <p:childTnLst>
                              <p:par>
                                <p:cTn id="69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6" dur="5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5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8" fill="hold">
                      <p:stCondLst>
                        <p:cond delay="indefinite"/>
                      </p:stCondLst>
                      <p:childTnLst>
                        <p:par>
                          <p:cTn id="699" fill="hold">
                            <p:stCondLst>
                              <p:cond delay="0"/>
                            </p:stCondLst>
                            <p:childTnLst>
                              <p:par>
                                <p:cTn id="70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2"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3" dur="1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4" dur="1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5" fill="hold">
                      <p:stCondLst>
                        <p:cond delay="indefinite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4" fill="hold">
                      <p:stCondLst>
                        <p:cond delay="indefinite"/>
                      </p:stCondLst>
                      <p:childTnLst>
                        <p:par>
                          <p:cTn id="715" fill="hold">
                            <p:stCondLst>
                              <p:cond delay="0"/>
                            </p:stCondLst>
                            <p:childTnLst>
                              <p:par>
                                <p:cTn id="716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7" dur="5000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8" dur="5000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0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21" dur="5000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2" dur="5000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4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25" dur="5000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6" dur="5000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8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9" dur="5000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0" dur="5000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2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3" dur="5000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4" dur="5000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6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7" dur="5000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8" dur="5000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0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1" dur="5000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2" dur="5000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4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5" dur="5000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6" dur="5000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8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9" dur="5000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0" dur="5000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2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3" dur="5000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4" dur="5000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6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7" dur="5000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8" dur="5000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0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1" dur="5000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2" dur="5000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4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5" dur="5000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6" dur="5000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8" fill="hold">
                      <p:stCondLst>
                        <p:cond delay="indefinite"/>
                      </p:stCondLst>
                      <p:childTnLst>
                        <p:par>
                          <p:cTn id="769" fill="hold">
                            <p:stCondLst>
                              <p:cond delay="0"/>
                            </p:stCondLst>
                            <p:childTnLst>
                              <p:par>
                                <p:cTn id="770" presetID="4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2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3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4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7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8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0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2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3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4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5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7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8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0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2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3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4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5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7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8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9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0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2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3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4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7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8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9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0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2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3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4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5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7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8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9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0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2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3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4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5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7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8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9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0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2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3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4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5" fill="hold">
                      <p:stCondLst>
                        <p:cond delay="indefinite"/>
                      </p:stCondLst>
                      <p:childTnLst>
                        <p:par>
                          <p:cTn id="836" fill="hold">
                            <p:stCondLst>
                              <p:cond delay="0"/>
                            </p:stCondLst>
                            <p:childTnLst>
                              <p:par>
                                <p:cTn id="837" presetID="4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9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0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1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4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5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6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9"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0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1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4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5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6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9"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0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1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4"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5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6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9"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0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1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4"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5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6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9"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0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1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4"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5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6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9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0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1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4"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5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6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9"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0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1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2" fill="hold">
                      <p:stCondLst>
                        <p:cond delay="indefinite"/>
                      </p:stCondLst>
                      <p:childTnLst>
                        <p:par>
                          <p:cTn id="903" fill="hold">
                            <p:stCondLst>
                              <p:cond delay="0"/>
                            </p:stCondLst>
                            <p:childTnLst>
                              <p:par>
                                <p:cTn id="904" presetID="4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6"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7" dur="1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8" dur="1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1"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2" dur="1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3" dur="1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4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6"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7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8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9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1" dur="1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2" dur="1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3" dur="1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4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6" dur="1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7" dur="1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8" dur="1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9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1" dur="1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2" dur="1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3" dur="1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4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6"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7" dur="1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8" dur="1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9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1"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2" dur="1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3" dur="1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4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6" dur="1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7" dur="1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8" dur="1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1"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2" dur="1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3" dur="1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4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6" dur="1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7" dur="1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8" dur="1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9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1" dur="1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2" dur="1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3" dur="1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4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6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7" dur="1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8" dur="1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9" fill="hold">
                      <p:stCondLst>
                        <p:cond delay="indefinite"/>
                      </p:stCondLst>
                      <p:childTnLst>
                        <p:par>
                          <p:cTn id="970" fill="hold">
                            <p:stCondLst>
                              <p:cond delay="0"/>
                            </p:stCondLst>
                            <p:childTnLst>
                              <p:par>
                                <p:cTn id="97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3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6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9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82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85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6" fill="hold">
                      <p:stCondLst>
                        <p:cond delay="indefinite"/>
                      </p:stCondLst>
                      <p:childTnLst>
                        <p:par>
                          <p:cTn id="987" fill="hold">
                            <p:stCondLst>
                              <p:cond delay="0"/>
                            </p:stCondLst>
                            <p:childTnLst>
                              <p:par>
                                <p:cTn id="98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0"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1" dur="1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2" dur="1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5"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6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7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0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1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2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5"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6" dur="1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7" dur="1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0"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1" dur="1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2" dur="1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" grpId="0" animBg="1"/>
      <p:bldP spid="231" grpId="0" animBg="1"/>
      <p:bldP spid="232" grpId="0" animBg="1"/>
      <p:bldP spid="245" grpId="0"/>
      <p:bldP spid="246" grpId="0"/>
      <p:bldP spid="247" grpId="0"/>
      <p:bldP spid="248" grpId="0"/>
      <p:bldP spid="249" grpId="0"/>
      <p:bldP spid="250" grpId="0"/>
      <p:bldP spid="251" grpId="0"/>
      <p:bldP spid="252" grpId="0"/>
      <p:bldP spid="273" grpId="0" animBg="1"/>
      <p:bldP spid="274" grpId="0"/>
      <p:bldP spid="275" grpId="0" animBg="1"/>
      <p:bldP spid="275" grpId="1" animBg="1"/>
      <p:bldP spid="275" grpId="2" animBg="1"/>
      <p:bldP spid="277" grpId="0" animBg="1"/>
      <p:bldP spid="277" grpId="1" animBg="1"/>
      <p:bldP spid="277" grpId="2" animBg="1"/>
      <p:bldP spid="278" grpId="0" animBg="1"/>
      <p:bldP spid="278" grpId="1" animBg="1"/>
      <p:bldP spid="278" grpId="2" animBg="1"/>
      <p:bldP spid="279" grpId="0" animBg="1"/>
      <p:bldP spid="279" grpId="1" animBg="1"/>
      <p:bldP spid="279" grpId="2" animBg="1"/>
      <p:bldP spid="280" grpId="0" animBg="1"/>
      <p:bldP spid="280" grpId="1" animBg="1"/>
      <p:bldP spid="280" grpId="2" animBg="1"/>
      <p:bldP spid="281" grpId="0" animBg="1"/>
      <p:bldP spid="281" grpId="1" animBg="1"/>
      <p:bldP spid="281" grpId="2" animBg="1"/>
      <p:bldP spid="282" grpId="0" animBg="1"/>
      <p:bldP spid="282" grpId="1" animBg="1"/>
      <p:bldP spid="282" grpId="2" animBg="1"/>
      <p:bldP spid="283" grpId="0" animBg="1"/>
      <p:bldP spid="283" grpId="1" animBg="1"/>
      <p:bldP spid="283" grpId="2" animBg="1"/>
      <p:bldP spid="284" grpId="0" animBg="1"/>
      <p:bldP spid="284" grpId="1" animBg="1"/>
      <p:bldP spid="284" grpId="2" animBg="1"/>
      <p:bldP spid="285" grpId="0" animBg="1"/>
      <p:bldP spid="285" grpId="1" animBg="1"/>
      <p:bldP spid="285" grpId="2" animBg="1"/>
      <p:bldP spid="287" grpId="0" animBg="1"/>
      <p:bldP spid="287" grpId="1" animBg="1"/>
      <p:bldP spid="287" grpId="2" animBg="1"/>
      <p:bldP spid="296" grpId="0" animBg="1"/>
      <p:bldP spid="297" grpId="0"/>
      <p:bldP spid="298" grpId="0" animBg="1"/>
      <p:bldP spid="298" grpId="1" animBg="1"/>
      <p:bldP spid="298" grpId="2" animBg="1"/>
      <p:bldP spid="300" grpId="0" animBg="1"/>
      <p:bldP spid="300" grpId="1" animBg="1"/>
      <p:bldP spid="300" grpId="2" animBg="1"/>
      <p:bldP spid="301" grpId="0" animBg="1"/>
      <p:bldP spid="301" grpId="1" animBg="1"/>
      <p:bldP spid="301" grpId="2" animBg="1"/>
      <p:bldP spid="302" grpId="0" animBg="1"/>
      <p:bldP spid="302" grpId="1" animBg="1"/>
      <p:bldP spid="302" grpId="2" animBg="1"/>
      <p:bldP spid="303" grpId="0" animBg="1"/>
      <p:bldP spid="303" grpId="1" animBg="1"/>
      <p:bldP spid="303" grpId="2" animBg="1"/>
      <p:bldP spid="304" grpId="0" animBg="1"/>
      <p:bldP spid="304" grpId="1" animBg="1"/>
      <p:bldP spid="304" grpId="2" animBg="1"/>
      <p:bldP spid="305" grpId="0" animBg="1"/>
      <p:bldP spid="305" grpId="1" animBg="1"/>
      <p:bldP spid="305" grpId="2" animBg="1"/>
      <p:bldP spid="306" grpId="0" animBg="1"/>
      <p:bldP spid="306" grpId="1" animBg="1"/>
      <p:bldP spid="306" grpId="2" animBg="1"/>
      <p:bldP spid="307" grpId="0" animBg="1"/>
      <p:bldP spid="307" grpId="1" animBg="1"/>
      <p:bldP spid="307" grpId="2" animBg="1"/>
      <p:bldP spid="308" grpId="0" animBg="1"/>
      <p:bldP spid="308" grpId="1" animBg="1"/>
      <p:bldP spid="308" grpId="2" animBg="1"/>
      <p:bldP spid="310" grpId="0" animBg="1"/>
      <p:bldP spid="310" grpId="1" animBg="1"/>
      <p:bldP spid="310" grpId="2" animBg="1"/>
      <p:bldP spid="319" grpId="0" animBg="1"/>
      <p:bldP spid="320" grpId="0"/>
      <p:bldP spid="321" grpId="0"/>
      <p:bldP spid="322" grpId="0" animBg="1"/>
      <p:bldP spid="322" grpId="1" animBg="1"/>
      <p:bldP spid="322" grpId="2" animBg="1"/>
      <p:bldP spid="324" grpId="0" animBg="1"/>
      <p:bldP spid="324" grpId="1" animBg="1"/>
      <p:bldP spid="324" grpId="2" animBg="1"/>
      <p:bldP spid="325" grpId="0" animBg="1"/>
      <p:bldP spid="325" grpId="1" animBg="1"/>
      <p:bldP spid="325" grpId="2" animBg="1"/>
      <p:bldP spid="326" grpId="0" animBg="1"/>
      <p:bldP spid="326" grpId="1" animBg="1"/>
      <p:bldP spid="326" grpId="2" animBg="1"/>
      <p:bldP spid="327" grpId="0" animBg="1"/>
      <p:bldP spid="327" grpId="1" animBg="1"/>
      <p:bldP spid="327" grpId="2" animBg="1"/>
      <p:bldP spid="328" grpId="0" animBg="1"/>
      <p:bldP spid="328" grpId="1" animBg="1"/>
      <p:bldP spid="328" grpId="2" animBg="1"/>
      <p:bldP spid="329" grpId="0" animBg="1"/>
      <p:bldP spid="329" grpId="1" animBg="1"/>
      <p:bldP spid="329" grpId="2" animBg="1"/>
      <p:bldP spid="330" grpId="0" animBg="1"/>
      <p:bldP spid="330" grpId="1" animBg="1"/>
      <p:bldP spid="330" grpId="2" animBg="1"/>
      <p:bldP spid="331" grpId="0" animBg="1"/>
      <p:bldP spid="331" grpId="1" animBg="1"/>
      <p:bldP spid="331" grpId="2" animBg="1"/>
      <p:bldP spid="332" grpId="0" animBg="1"/>
      <p:bldP spid="332" grpId="1" animBg="1"/>
      <p:bldP spid="332" grpId="2" animBg="1"/>
      <p:bldP spid="334" grpId="0" animBg="1"/>
      <p:bldP spid="334" grpId="1" animBg="1"/>
      <p:bldP spid="334" grpId="2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" name="مستطيل 2"/>
          <p:cNvSpPr/>
          <p:nvPr/>
        </p:nvSpPr>
        <p:spPr>
          <a:xfrm>
            <a:off x="8143900" y="0"/>
            <a:ext cx="1000132" cy="6857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4" name="مستطيل 3"/>
          <p:cNvSpPr/>
          <p:nvPr/>
        </p:nvSpPr>
        <p:spPr>
          <a:xfrm>
            <a:off x="6786610" y="0"/>
            <a:ext cx="1071538" cy="6857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" name="مستطيل 4"/>
          <p:cNvSpPr/>
          <p:nvPr/>
        </p:nvSpPr>
        <p:spPr>
          <a:xfrm>
            <a:off x="5429256" y="0"/>
            <a:ext cx="1071570" cy="6857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6" name="مستطيل 5"/>
          <p:cNvSpPr/>
          <p:nvPr/>
        </p:nvSpPr>
        <p:spPr>
          <a:xfrm>
            <a:off x="4071934" y="0"/>
            <a:ext cx="1071538" cy="6857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7" name="مستطيل 6"/>
          <p:cNvSpPr/>
          <p:nvPr/>
        </p:nvSpPr>
        <p:spPr>
          <a:xfrm>
            <a:off x="2714612" y="0"/>
            <a:ext cx="1071570" cy="6857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" name="مستطيل 7"/>
          <p:cNvSpPr/>
          <p:nvPr/>
        </p:nvSpPr>
        <p:spPr>
          <a:xfrm>
            <a:off x="1357322" y="0"/>
            <a:ext cx="1071538" cy="6857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9" name="مستطيل 8"/>
          <p:cNvSpPr/>
          <p:nvPr/>
        </p:nvSpPr>
        <p:spPr>
          <a:xfrm>
            <a:off x="0" y="0"/>
            <a:ext cx="107153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28596" y="2500306"/>
            <a:ext cx="8286808" cy="26432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 sz="3600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7715272" y="571480"/>
            <a:ext cx="1143008" cy="9286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2" name="مربع نص 11"/>
          <p:cNvSpPr txBox="1"/>
          <p:nvPr/>
        </p:nvSpPr>
        <p:spPr>
          <a:xfrm>
            <a:off x="7893440" y="714356"/>
            <a:ext cx="750526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ar-EG" sz="3200" dirty="0" smtClean="0">
                <a:solidFill>
                  <a:schemeClr val="bg1"/>
                </a:solidFill>
              </a:rPr>
              <a:t>مثال</a:t>
            </a:r>
            <a:endParaRPr lang="ar-EG" sz="3200" dirty="0">
              <a:solidFill>
                <a:schemeClr val="bg1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571472" y="2915663"/>
            <a:ext cx="8026557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ar-EG" sz="3600" dirty="0" smtClean="0"/>
              <a:t>محرك تيار متغير </a:t>
            </a:r>
            <a:r>
              <a:rPr lang="ar-EG" sz="3600" dirty="0" err="1" smtClean="0"/>
              <a:t>ثلاثى</a:t>
            </a:r>
            <a:r>
              <a:rPr lang="ar-EG" sz="3600" dirty="0" smtClean="0"/>
              <a:t> الأوجه يحتوى عضوه الثابت </a:t>
            </a:r>
          </a:p>
          <a:p>
            <a:r>
              <a:rPr lang="ar-EG" sz="3600" dirty="0" smtClean="0"/>
              <a:t>على 12 مجرى – 2 قطب المطلوب رسم انفراد اللف </a:t>
            </a:r>
          </a:p>
          <a:p>
            <a:r>
              <a:rPr lang="ar-EG" sz="3600" dirty="0" smtClean="0"/>
              <a:t>لهذا المحرك (لف منتظم) جانبين بالمجرى .</a:t>
            </a:r>
            <a:endParaRPr lang="ar-EG" sz="3600" dirty="0"/>
          </a:p>
        </p:txBody>
      </p:sp>
      <p:sp>
        <p:nvSpPr>
          <p:cNvPr id="14" name="سهم إلى اليسار والأعلى 13"/>
          <p:cNvSpPr/>
          <p:nvPr/>
        </p:nvSpPr>
        <p:spPr>
          <a:xfrm rot="16200000" flipV="1">
            <a:off x="5893603" y="678637"/>
            <a:ext cx="1928826" cy="1714512"/>
          </a:xfrm>
          <a:prstGeom prst="left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مستطيل 555"/>
          <p:cNvSpPr/>
          <p:nvPr/>
        </p:nvSpPr>
        <p:spPr>
          <a:xfrm>
            <a:off x="0" y="0"/>
            <a:ext cx="9215438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57" name="مستطيل مستدير الزوايا 556"/>
          <p:cNvSpPr/>
          <p:nvPr/>
        </p:nvSpPr>
        <p:spPr>
          <a:xfrm>
            <a:off x="-32" y="-24"/>
            <a:ext cx="9144032" cy="6858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59" name="مستطيل 558"/>
          <p:cNvSpPr/>
          <p:nvPr/>
        </p:nvSpPr>
        <p:spPr>
          <a:xfrm>
            <a:off x="214250" y="1714488"/>
            <a:ext cx="8643998" cy="17859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60" name="مستطيل 559"/>
          <p:cNvSpPr/>
          <p:nvPr/>
        </p:nvSpPr>
        <p:spPr>
          <a:xfrm>
            <a:off x="4500530" y="2357430"/>
            <a:ext cx="4214842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61" name="مستطيل 560"/>
          <p:cNvSpPr/>
          <p:nvPr/>
        </p:nvSpPr>
        <p:spPr>
          <a:xfrm>
            <a:off x="357126" y="2357430"/>
            <a:ext cx="4071966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563" name="رابط مستقيم 562"/>
          <p:cNvCxnSpPr/>
          <p:nvPr/>
        </p:nvCxnSpPr>
        <p:spPr>
          <a:xfrm>
            <a:off x="795278" y="1995744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4" name="رابط مستقيم 563"/>
          <p:cNvCxnSpPr/>
          <p:nvPr/>
        </p:nvCxnSpPr>
        <p:spPr>
          <a:xfrm>
            <a:off x="1500134" y="1995744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5" name="رابط مستقيم 564"/>
          <p:cNvCxnSpPr/>
          <p:nvPr/>
        </p:nvCxnSpPr>
        <p:spPr>
          <a:xfrm>
            <a:off x="2214514" y="1995744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رابط مستقيم 565"/>
          <p:cNvCxnSpPr/>
          <p:nvPr/>
        </p:nvCxnSpPr>
        <p:spPr>
          <a:xfrm>
            <a:off x="2928894" y="1995744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7" name="رابط مستقيم 566"/>
          <p:cNvCxnSpPr/>
          <p:nvPr/>
        </p:nvCxnSpPr>
        <p:spPr>
          <a:xfrm>
            <a:off x="4286216" y="1995744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" name="رابط مستقيم 567"/>
          <p:cNvCxnSpPr/>
          <p:nvPr/>
        </p:nvCxnSpPr>
        <p:spPr>
          <a:xfrm>
            <a:off x="509526" y="1995743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رابط مستقيم 568"/>
          <p:cNvCxnSpPr/>
          <p:nvPr/>
        </p:nvCxnSpPr>
        <p:spPr>
          <a:xfrm>
            <a:off x="2652666" y="1995743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رابط مستقيم 569"/>
          <p:cNvCxnSpPr/>
          <p:nvPr/>
        </p:nvCxnSpPr>
        <p:spPr>
          <a:xfrm>
            <a:off x="1223906" y="1995743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رابط مستقيم 570"/>
          <p:cNvCxnSpPr/>
          <p:nvPr/>
        </p:nvCxnSpPr>
        <p:spPr>
          <a:xfrm>
            <a:off x="3571836" y="1995743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رابط مستقيم 571"/>
          <p:cNvCxnSpPr/>
          <p:nvPr/>
        </p:nvCxnSpPr>
        <p:spPr>
          <a:xfrm>
            <a:off x="3295608" y="1995742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" name="رابط مستقيم 572"/>
          <p:cNvCxnSpPr/>
          <p:nvPr/>
        </p:nvCxnSpPr>
        <p:spPr>
          <a:xfrm>
            <a:off x="1938286" y="1967611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رابط مستقيم 573"/>
          <p:cNvCxnSpPr/>
          <p:nvPr/>
        </p:nvCxnSpPr>
        <p:spPr>
          <a:xfrm>
            <a:off x="4009988" y="1995743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" name="رابط مستقيم 576"/>
          <p:cNvCxnSpPr/>
          <p:nvPr/>
        </p:nvCxnSpPr>
        <p:spPr>
          <a:xfrm>
            <a:off x="795278" y="2711248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" name="رابط مستقيم 579"/>
          <p:cNvCxnSpPr/>
          <p:nvPr/>
        </p:nvCxnSpPr>
        <p:spPr>
          <a:xfrm>
            <a:off x="1500134" y="2711248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" name="رابط مستقيم 580"/>
          <p:cNvCxnSpPr/>
          <p:nvPr/>
        </p:nvCxnSpPr>
        <p:spPr>
          <a:xfrm>
            <a:off x="2214514" y="2711248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2" name="رابط مستقيم 581"/>
          <p:cNvCxnSpPr/>
          <p:nvPr/>
        </p:nvCxnSpPr>
        <p:spPr>
          <a:xfrm>
            <a:off x="2928894" y="2711248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" name="رابط مستقيم 583"/>
          <p:cNvCxnSpPr/>
          <p:nvPr/>
        </p:nvCxnSpPr>
        <p:spPr>
          <a:xfrm>
            <a:off x="4286216" y="2711248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رابط مستقيم 584"/>
          <p:cNvCxnSpPr/>
          <p:nvPr/>
        </p:nvCxnSpPr>
        <p:spPr>
          <a:xfrm>
            <a:off x="509526" y="2711247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9" name="رابط مستقيم 588"/>
          <p:cNvCxnSpPr/>
          <p:nvPr/>
        </p:nvCxnSpPr>
        <p:spPr>
          <a:xfrm>
            <a:off x="2652666" y="2711247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رابط مستقيم 591"/>
          <p:cNvCxnSpPr/>
          <p:nvPr/>
        </p:nvCxnSpPr>
        <p:spPr>
          <a:xfrm>
            <a:off x="1223906" y="2711247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" name="رابط مستقيم 593"/>
          <p:cNvCxnSpPr/>
          <p:nvPr/>
        </p:nvCxnSpPr>
        <p:spPr>
          <a:xfrm>
            <a:off x="3571836" y="2711247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رابط مستقيم 594"/>
          <p:cNvCxnSpPr/>
          <p:nvPr/>
        </p:nvCxnSpPr>
        <p:spPr>
          <a:xfrm>
            <a:off x="3295608" y="2711246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رابط مستقيم 595"/>
          <p:cNvCxnSpPr/>
          <p:nvPr/>
        </p:nvCxnSpPr>
        <p:spPr>
          <a:xfrm>
            <a:off x="1938286" y="2683115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رابط مستقيم 597"/>
          <p:cNvCxnSpPr/>
          <p:nvPr/>
        </p:nvCxnSpPr>
        <p:spPr>
          <a:xfrm>
            <a:off x="4009988" y="2711247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0" name="مربع نص 599"/>
          <p:cNvSpPr txBox="1"/>
          <p:nvPr/>
        </p:nvSpPr>
        <p:spPr>
          <a:xfrm>
            <a:off x="1152868" y="2420523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2</a:t>
            </a:r>
            <a:endParaRPr lang="ar-EG" dirty="0"/>
          </a:p>
        </p:txBody>
      </p:sp>
      <p:sp>
        <p:nvSpPr>
          <p:cNvPr id="603" name="مربع نص 602"/>
          <p:cNvSpPr txBox="1"/>
          <p:nvPr/>
        </p:nvSpPr>
        <p:spPr>
          <a:xfrm>
            <a:off x="2510190" y="2420523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4</a:t>
            </a:r>
            <a:endParaRPr lang="ar-EG" dirty="0"/>
          </a:p>
        </p:txBody>
      </p:sp>
      <p:sp>
        <p:nvSpPr>
          <p:cNvPr id="604" name="مربع نص 603"/>
          <p:cNvSpPr txBox="1"/>
          <p:nvPr/>
        </p:nvSpPr>
        <p:spPr>
          <a:xfrm>
            <a:off x="1857324" y="2408381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3</a:t>
            </a:r>
            <a:endParaRPr lang="ar-EG" dirty="0"/>
          </a:p>
        </p:txBody>
      </p:sp>
      <p:cxnSp>
        <p:nvCxnSpPr>
          <p:cNvPr id="605" name="رابط مستقيم 604"/>
          <p:cNvCxnSpPr/>
          <p:nvPr/>
        </p:nvCxnSpPr>
        <p:spPr>
          <a:xfrm>
            <a:off x="5000596" y="1995744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9" name="رابط مستقيم 608"/>
          <p:cNvCxnSpPr/>
          <p:nvPr/>
        </p:nvCxnSpPr>
        <p:spPr>
          <a:xfrm>
            <a:off x="5714976" y="1995744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2" name="رابط مستقيم 611"/>
          <p:cNvCxnSpPr/>
          <p:nvPr/>
        </p:nvCxnSpPr>
        <p:spPr>
          <a:xfrm>
            <a:off x="6429356" y="1995744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3" name="رابط مستقيم 612"/>
          <p:cNvCxnSpPr/>
          <p:nvPr/>
        </p:nvCxnSpPr>
        <p:spPr>
          <a:xfrm>
            <a:off x="7143736" y="1995744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" name="رابط مستقيم 613"/>
          <p:cNvCxnSpPr/>
          <p:nvPr/>
        </p:nvCxnSpPr>
        <p:spPr>
          <a:xfrm>
            <a:off x="7786710" y="1995744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" name="رابط مستقيم 614"/>
          <p:cNvCxnSpPr/>
          <p:nvPr/>
        </p:nvCxnSpPr>
        <p:spPr>
          <a:xfrm>
            <a:off x="8501090" y="1995744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" name="رابط مستقيم 615"/>
          <p:cNvCxnSpPr/>
          <p:nvPr/>
        </p:nvCxnSpPr>
        <p:spPr>
          <a:xfrm>
            <a:off x="4724368" y="1995743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7" name="رابط مستقيم 616"/>
          <p:cNvCxnSpPr/>
          <p:nvPr/>
        </p:nvCxnSpPr>
        <p:spPr>
          <a:xfrm>
            <a:off x="6867508" y="1995743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8" name="رابط مستقيم 617"/>
          <p:cNvCxnSpPr/>
          <p:nvPr/>
        </p:nvCxnSpPr>
        <p:spPr>
          <a:xfrm>
            <a:off x="5438748" y="1995743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9" name="رابط مستقيم 618"/>
          <p:cNvCxnSpPr/>
          <p:nvPr/>
        </p:nvCxnSpPr>
        <p:spPr>
          <a:xfrm>
            <a:off x="7500958" y="1995743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0" name="رابط مستقيم 619"/>
          <p:cNvCxnSpPr/>
          <p:nvPr/>
        </p:nvCxnSpPr>
        <p:spPr>
          <a:xfrm>
            <a:off x="8215338" y="1995743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1" name="رابط مستقيم 620"/>
          <p:cNvCxnSpPr/>
          <p:nvPr/>
        </p:nvCxnSpPr>
        <p:spPr>
          <a:xfrm>
            <a:off x="6153128" y="1995743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2" name="رابط مستقيم 621"/>
          <p:cNvCxnSpPr/>
          <p:nvPr/>
        </p:nvCxnSpPr>
        <p:spPr>
          <a:xfrm>
            <a:off x="5000596" y="2711248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3" name="رابط مستقيم 622"/>
          <p:cNvCxnSpPr/>
          <p:nvPr/>
        </p:nvCxnSpPr>
        <p:spPr>
          <a:xfrm>
            <a:off x="5714976" y="2711248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4" name="رابط مستقيم 623"/>
          <p:cNvCxnSpPr/>
          <p:nvPr/>
        </p:nvCxnSpPr>
        <p:spPr>
          <a:xfrm>
            <a:off x="6429356" y="2711248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5" name="رابط مستقيم 624"/>
          <p:cNvCxnSpPr/>
          <p:nvPr/>
        </p:nvCxnSpPr>
        <p:spPr>
          <a:xfrm>
            <a:off x="7143736" y="2711248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رابط مستقيم 625"/>
          <p:cNvCxnSpPr/>
          <p:nvPr/>
        </p:nvCxnSpPr>
        <p:spPr>
          <a:xfrm>
            <a:off x="7786710" y="2711248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رابط مستقيم 626"/>
          <p:cNvCxnSpPr/>
          <p:nvPr/>
        </p:nvCxnSpPr>
        <p:spPr>
          <a:xfrm>
            <a:off x="8501090" y="2711248"/>
            <a:ext cx="0" cy="432000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رابط مستقيم 627"/>
          <p:cNvCxnSpPr/>
          <p:nvPr/>
        </p:nvCxnSpPr>
        <p:spPr>
          <a:xfrm>
            <a:off x="4724368" y="2711247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رابط مستقيم 628"/>
          <p:cNvCxnSpPr/>
          <p:nvPr/>
        </p:nvCxnSpPr>
        <p:spPr>
          <a:xfrm>
            <a:off x="6867508" y="2711247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رابط مستقيم 629"/>
          <p:cNvCxnSpPr/>
          <p:nvPr/>
        </p:nvCxnSpPr>
        <p:spPr>
          <a:xfrm>
            <a:off x="5438748" y="2711247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رابط مستقيم 630"/>
          <p:cNvCxnSpPr/>
          <p:nvPr/>
        </p:nvCxnSpPr>
        <p:spPr>
          <a:xfrm>
            <a:off x="7500958" y="2711247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رابط مستقيم 631"/>
          <p:cNvCxnSpPr/>
          <p:nvPr/>
        </p:nvCxnSpPr>
        <p:spPr>
          <a:xfrm>
            <a:off x="8215338" y="2711247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3" name="رابط مستقيم 632"/>
          <p:cNvCxnSpPr/>
          <p:nvPr/>
        </p:nvCxnSpPr>
        <p:spPr>
          <a:xfrm>
            <a:off x="6153128" y="2711247"/>
            <a:ext cx="0" cy="43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مربع نص 633"/>
          <p:cNvSpPr txBox="1"/>
          <p:nvPr/>
        </p:nvSpPr>
        <p:spPr>
          <a:xfrm>
            <a:off x="4653330" y="2420523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7</a:t>
            </a:r>
            <a:endParaRPr lang="ar-EG" dirty="0"/>
          </a:p>
        </p:txBody>
      </p:sp>
      <p:sp>
        <p:nvSpPr>
          <p:cNvPr id="635" name="مربع نص 634"/>
          <p:cNvSpPr txBox="1"/>
          <p:nvPr/>
        </p:nvSpPr>
        <p:spPr>
          <a:xfrm>
            <a:off x="5367710" y="2420523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8</a:t>
            </a:r>
            <a:endParaRPr lang="ar-EG" dirty="0"/>
          </a:p>
        </p:txBody>
      </p:sp>
      <p:sp>
        <p:nvSpPr>
          <p:cNvPr id="636" name="مربع نص 635"/>
          <p:cNvSpPr txBox="1"/>
          <p:nvPr/>
        </p:nvSpPr>
        <p:spPr>
          <a:xfrm>
            <a:off x="6653594" y="2420523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10</a:t>
            </a:r>
            <a:endParaRPr lang="ar-EG" dirty="0"/>
          </a:p>
        </p:txBody>
      </p:sp>
      <p:sp>
        <p:nvSpPr>
          <p:cNvPr id="637" name="مربع نص 636"/>
          <p:cNvSpPr txBox="1"/>
          <p:nvPr/>
        </p:nvSpPr>
        <p:spPr>
          <a:xfrm>
            <a:off x="7367974" y="2420523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11</a:t>
            </a:r>
            <a:endParaRPr lang="ar-EG" dirty="0"/>
          </a:p>
        </p:txBody>
      </p:sp>
      <p:sp>
        <p:nvSpPr>
          <p:cNvPr id="657" name="مربع نص 656"/>
          <p:cNvSpPr txBox="1"/>
          <p:nvPr/>
        </p:nvSpPr>
        <p:spPr>
          <a:xfrm>
            <a:off x="8153792" y="2420523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12</a:t>
            </a:r>
            <a:endParaRPr lang="ar-EG" dirty="0"/>
          </a:p>
        </p:txBody>
      </p:sp>
      <p:cxnSp>
        <p:nvCxnSpPr>
          <p:cNvPr id="658" name="رابط مستقيم 657"/>
          <p:cNvCxnSpPr/>
          <p:nvPr/>
        </p:nvCxnSpPr>
        <p:spPr>
          <a:xfrm rot="5400000">
            <a:off x="212796" y="2144570"/>
            <a:ext cx="576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8" name="رابط مستقيم 667"/>
          <p:cNvCxnSpPr/>
          <p:nvPr/>
        </p:nvCxnSpPr>
        <p:spPr>
          <a:xfrm rot="5400000">
            <a:off x="212796" y="3037264"/>
            <a:ext cx="576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9" name="رابط مستقيم 668"/>
          <p:cNvCxnSpPr/>
          <p:nvPr/>
        </p:nvCxnSpPr>
        <p:spPr>
          <a:xfrm rot="5400000">
            <a:off x="4427638" y="2211512"/>
            <a:ext cx="576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0" name="رابط مستقيم 679"/>
          <p:cNvCxnSpPr/>
          <p:nvPr/>
        </p:nvCxnSpPr>
        <p:spPr>
          <a:xfrm rot="5400000">
            <a:off x="498548" y="2144570"/>
            <a:ext cx="576000" cy="1588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1" name="رابط مستقيم 680"/>
          <p:cNvCxnSpPr/>
          <p:nvPr/>
        </p:nvCxnSpPr>
        <p:spPr>
          <a:xfrm rot="5400000">
            <a:off x="498548" y="3001826"/>
            <a:ext cx="576000" cy="1588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2" name="رابط مستقيم 681"/>
          <p:cNvCxnSpPr/>
          <p:nvPr/>
        </p:nvCxnSpPr>
        <p:spPr>
          <a:xfrm rot="5400000">
            <a:off x="4713390" y="2211512"/>
            <a:ext cx="576000" cy="1588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3" name="رابط مستقيم 682"/>
          <p:cNvCxnSpPr/>
          <p:nvPr/>
        </p:nvCxnSpPr>
        <p:spPr>
          <a:xfrm rot="5400000">
            <a:off x="4713390" y="2997330"/>
            <a:ext cx="576000" cy="1588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4" name="رابط مستقيم 683"/>
          <p:cNvCxnSpPr/>
          <p:nvPr/>
        </p:nvCxnSpPr>
        <p:spPr>
          <a:xfrm rot="5400000">
            <a:off x="5143606" y="3001826"/>
            <a:ext cx="576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5" name="رابط مستقيم 684"/>
          <p:cNvCxnSpPr/>
          <p:nvPr/>
        </p:nvCxnSpPr>
        <p:spPr>
          <a:xfrm rot="5400000">
            <a:off x="5427770" y="3001826"/>
            <a:ext cx="576000" cy="1588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6" name="رابط مستقيم 685"/>
          <p:cNvCxnSpPr/>
          <p:nvPr/>
        </p:nvCxnSpPr>
        <p:spPr>
          <a:xfrm rot="5400000">
            <a:off x="5427770" y="2211512"/>
            <a:ext cx="576000" cy="1588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7" name="رابط مستقيم 686"/>
          <p:cNvCxnSpPr/>
          <p:nvPr/>
        </p:nvCxnSpPr>
        <p:spPr>
          <a:xfrm rot="5400000">
            <a:off x="5142018" y="2211512"/>
            <a:ext cx="576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9" name="رابط مستقيم 688"/>
          <p:cNvCxnSpPr/>
          <p:nvPr/>
        </p:nvCxnSpPr>
        <p:spPr>
          <a:xfrm rot="5400000">
            <a:off x="927176" y="3001826"/>
            <a:ext cx="576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0" name="رابط مستقيم 689"/>
          <p:cNvCxnSpPr/>
          <p:nvPr/>
        </p:nvCxnSpPr>
        <p:spPr>
          <a:xfrm rot="5400000">
            <a:off x="1211340" y="3001826"/>
            <a:ext cx="576000" cy="1588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3" name="رابط مستقيم 692"/>
          <p:cNvCxnSpPr/>
          <p:nvPr/>
        </p:nvCxnSpPr>
        <p:spPr>
          <a:xfrm rot="5400000">
            <a:off x="925588" y="2144570"/>
            <a:ext cx="576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4" name="رابط مستقيم 693"/>
          <p:cNvCxnSpPr/>
          <p:nvPr/>
        </p:nvCxnSpPr>
        <p:spPr>
          <a:xfrm rot="5400000">
            <a:off x="1211340" y="2144570"/>
            <a:ext cx="576000" cy="1588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5" name="مستطيل مستدير الزوايا 694"/>
          <p:cNvSpPr/>
          <p:nvPr/>
        </p:nvSpPr>
        <p:spPr>
          <a:xfrm>
            <a:off x="357126" y="2416726"/>
            <a:ext cx="357190" cy="35719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696" name="مربع نص 695"/>
          <p:cNvSpPr txBox="1"/>
          <p:nvPr/>
        </p:nvSpPr>
        <p:spPr>
          <a:xfrm>
            <a:off x="357126" y="2416726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</a:t>
            </a:r>
            <a:endParaRPr lang="ar-EG" dirty="0"/>
          </a:p>
        </p:txBody>
      </p:sp>
      <p:sp>
        <p:nvSpPr>
          <p:cNvPr id="697" name="مربع نص 696"/>
          <p:cNvSpPr txBox="1"/>
          <p:nvPr/>
        </p:nvSpPr>
        <p:spPr>
          <a:xfrm>
            <a:off x="3913124" y="2416726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6</a:t>
            </a:r>
            <a:endParaRPr lang="ar-EG" dirty="0"/>
          </a:p>
        </p:txBody>
      </p:sp>
      <p:sp>
        <p:nvSpPr>
          <p:cNvPr id="698" name="مربع نص 697"/>
          <p:cNvSpPr txBox="1"/>
          <p:nvPr/>
        </p:nvSpPr>
        <p:spPr>
          <a:xfrm>
            <a:off x="214282" y="6000768"/>
            <a:ext cx="452368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1">
            <a:spAutoFit/>
          </a:bodyPr>
          <a:lstStyle/>
          <a:p>
            <a:r>
              <a:rPr lang="en-US" b="1" dirty="0" smtClean="0"/>
              <a:t>U1</a:t>
            </a:r>
            <a:endParaRPr lang="ar-EG" b="1" dirty="0"/>
          </a:p>
        </p:txBody>
      </p:sp>
      <p:cxnSp>
        <p:nvCxnSpPr>
          <p:cNvPr id="699" name="رابط مستقيم 698"/>
          <p:cNvCxnSpPr/>
          <p:nvPr/>
        </p:nvCxnSpPr>
        <p:spPr>
          <a:xfrm rot="5400000">
            <a:off x="-750131" y="4535495"/>
            <a:ext cx="250033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رابط مستقيم 699"/>
          <p:cNvCxnSpPr/>
          <p:nvPr/>
        </p:nvCxnSpPr>
        <p:spPr>
          <a:xfrm flipV="1">
            <a:off x="500034" y="428604"/>
            <a:ext cx="2214578" cy="14287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1" name="رابط مستقيم 700"/>
          <p:cNvCxnSpPr/>
          <p:nvPr/>
        </p:nvCxnSpPr>
        <p:spPr>
          <a:xfrm flipV="1">
            <a:off x="2786050" y="3286124"/>
            <a:ext cx="2214578" cy="1428760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2" name="رابط مستقيم 701"/>
          <p:cNvCxnSpPr/>
          <p:nvPr/>
        </p:nvCxnSpPr>
        <p:spPr>
          <a:xfrm>
            <a:off x="2714612" y="428604"/>
            <a:ext cx="2286016" cy="1500198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" name="رابط مستقيم 702"/>
          <p:cNvCxnSpPr/>
          <p:nvPr/>
        </p:nvCxnSpPr>
        <p:spPr>
          <a:xfrm>
            <a:off x="500034" y="3286124"/>
            <a:ext cx="2286016" cy="14287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" name="رابط مستقيم 703"/>
          <p:cNvCxnSpPr/>
          <p:nvPr/>
        </p:nvCxnSpPr>
        <p:spPr>
          <a:xfrm rot="10800000" flipV="1">
            <a:off x="3500430" y="3286918"/>
            <a:ext cx="1500992" cy="1427966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5" name="رابط مستقيم 704"/>
          <p:cNvCxnSpPr/>
          <p:nvPr/>
        </p:nvCxnSpPr>
        <p:spPr>
          <a:xfrm rot="5400000">
            <a:off x="4822430" y="4178702"/>
            <a:ext cx="1785950" cy="794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رابط مستقيم 705"/>
          <p:cNvCxnSpPr/>
          <p:nvPr/>
        </p:nvCxnSpPr>
        <p:spPr>
          <a:xfrm>
            <a:off x="1214414" y="3286124"/>
            <a:ext cx="2286016" cy="14287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7" name="رابط مستقيم 706"/>
          <p:cNvCxnSpPr/>
          <p:nvPr/>
        </p:nvCxnSpPr>
        <p:spPr>
          <a:xfrm flipV="1">
            <a:off x="1214414" y="428604"/>
            <a:ext cx="2214578" cy="14287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8" name="رابط مستقيم 707"/>
          <p:cNvCxnSpPr/>
          <p:nvPr/>
        </p:nvCxnSpPr>
        <p:spPr>
          <a:xfrm>
            <a:off x="3428992" y="428604"/>
            <a:ext cx="2286016" cy="1500198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9" name="رابط مستقيم 708"/>
          <p:cNvCxnSpPr/>
          <p:nvPr/>
        </p:nvCxnSpPr>
        <p:spPr>
          <a:xfrm flipV="1">
            <a:off x="3500430" y="3286124"/>
            <a:ext cx="2214578" cy="1428760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0" name="رابط مستقيم 709"/>
          <p:cNvCxnSpPr/>
          <p:nvPr/>
        </p:nvCxnSpPr>
        <p:spPr>
          <a:xfrm rot="5400000">
            <a:off x="3465505" y="4535495"/>
            <a:ext cx="250033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1" name="رابط مستقيم 710"/>
          <p:cNvCxnSpPr/>
          <p:nvPr/>
        </p:nvCxnSpPr>
        <p:spPr>
          <a:xfrm flipV="1">
            <a:off x="4714876" y="428604"/>
            <a:ext cx="2214578" cy="15001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2" name="رابط مستقيم 711"/>
          <p:cNvCxnSpPr/>
          <p:nvPr/>
        </p:nvCxnSpPr>
        <p:spPr>
          <a:xfrm>
            <a:off x="6929454" y="428604"/>
            <a:ext cx="1428760" cy="928694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3" name="رابط مستقيم 712"/>
          <p:cNvCxnSpPr/>
          <p:nvPr/>
        </p:nvCxnSpPr>
        <p:spPr>
          <a:xfrm>
            <a:off x="142844" y="1428736"/>
            <a:ext cx="642942" cy="428628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4" name="رابط مستقيم 713"/>
          <p:cNvCxnSpPr/>
          <p:nvPr/>
        </p:nvCxnSpPr>
        <p:spPr>
          <a:xfrm flipV="1">
            <a:off x="142844" y="3286124"/>
            <a:ext cx="642942" cy="428628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5" name="رابط مستقيم 714"/>
          <p:cNvCxnSpPr/>
          <p:nvPr/>
        </p:nvCxnSpPr>
        <p:spPr>
          <a:xfrm flipV="1">
            <a:off x="7000892" y="4071942"/>
            <a:ext cx="1000132" cy="642942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" name="رابط مستقيم 715"/>
          <p:cNvCxnSpPr/>
          <p:nvPr/>
        </p:nvCxnSpPr>
        <p:spPr>
          <a:xfrm>
            <a:off x="4714876" y="3286124"/>
            <a:ext cx="2286016" cy="14287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" name="رابط مستقيم 716"/>
          <p:cNvCxnSpPr/>
          <p:nvPr/>
        </p:nvCxnSpPr>
        <p:spPr>
          <a:xfrm rot="5400000">
            <a:off x="-142892" y="3357578"/>
            <a:ext cx="1000132" cy="857224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" name="رابط مستقيم 717"/>
          <p:cNvCxnSpPr/>
          <p:nvPr/>
        </p:nvCxnSpPr>
        <p:spPr>
          <a:xfrm>
            <a:off x="5429256" y="3286124"/>
            <a:ext cx="2286016" cy="14287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" name="رابط مستقيم 718"/>
          <p:cNvCxnSpPr/>
          <p:nvPr/>
        </p:nvCxnSpPr>
        <p:spPr>
          <a:xfrm flipV="1">
            <a:off x="5429256" y="500042"/>
            <a:ext cx="2214578" cy="14287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0" name="رابط مستقيم 719"/>
          <p:cNvCxnSpPr/>
          <p:nvPr/>
        </p:nvCxnSpPr>
        <p:spPr>
          <a:xfrm>
            <a:off x="7643834" y="500042"/>
            <a:ext cx="1143008" cy="714380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1" name="رابط مستقيم 720"/>
          <p:cNvCxnSpPr/>
          <p:nvPr/>
        </p:nvCxnSpPr>
        <p:spPr>
          <a:xfrm>
            <a:off x="142844" y="1000108"/>
            <a:ext cx="1357322" cy="857256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2" name="رابط مستقيم 721"/>
          <p:cNvCxnSpPr/>
          <p:nvPr/>
        </p:nvCxnSpPr>
        <p:spPr>
          <a:xfrm flipV="1">
            <a:off x="-71438" y="3286124"/>
            <a:ext cx="1571604" cy="1000132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3" name="رابط مستقيم 722"/>
          <p:cNvCxnSpPr/>
          <p:nvPr/>
        </p:nvCxnSpPr>
        <p:spPr>
          <a:xfrm flipV="1">
            <a:off x="7715272" y="4286256"/>
            <a:ext cx="714380" cy="428628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4" name="رابط مستقيم 723"/>
          <p:cNvCxnSpPr/>
          <p:nvPr/>
        </p:nvCxnSpPr>
        <p:spPr>
          <a:xfrm rot="5400000">
            <a:off x="607191" y="4178305"/>
            <a:ext cx="1785950" cy="1588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5" name="رابط مستقيم 724"/>
          <p:cNvCxnSpPr/>
          <p:nvPr/>
        </p:nvCxnSpPr>
        <p:spPr>
          <a:xfrm flipV="1">
            <a:off x="1500166" y="5143512"/>
            <a:ext cx="4214842" cy="0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6" name="مربع نص 725"/>
          <p:cNvSpPr txBox="1"/>
          <p:nvPr/>
        </p:nvSpPr>
        <p:spPr>
          <a:xfrm>
            <a:off x="4383545" y="6072206"/>
            <a:ext cx="452368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1">
            <a:spAutoFit/>
          </a:bodyPr>
          <a:lstStyle/>
          <a:p>
            <a:r>
              <a:rPr lang="en-US" b="1" dirty="0" smtClean="0"/>
              <a:t>U2</a:t>
            </a:r>
            <a:endParaRPr lang="ar-EG" b="1" dirty="0"/>
          </a:p>
        </p:txBody>
      </p:sp>
      <p:cxnSp>
        <p:nvCxnSpPr>
          <p:cNvPr id="727" name="رابط مستقيم 726"/>
          <p:cNvCxnSpPr/>
          <p:nvPr/>
        </p:nvCxnSpPr>
        <p:spPr>
          <a:xfrm rot="5400000">
            <a:off x="2998910" y="2144570"/>
            <a:ext cx="576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8" name="رابط مستقيم 727"/>
          <p:cNvCxnSpPr/>
          <p:nvPr/>
        </p:nvCxnSpPr>
        <p:spPr>
          <a:xfrm rot="5400000">
            <a:off x="3281485" y="2144570"/>
            <a:ext cx="576000" cy="1588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رابط مستقيم 728"/>
          <p:cNvCxnSpPr/>
          <p:nvPr/>
        </p:nvCxnSpPr>
        <p:spPr>
          <a:xfrm rot="5400000">
            <a:off x="2998910" y="3068768"/>
            <a:ext cx="576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0" name="رابط مستقيم 729"/>
          <p:cNvCxnSpPr/>
          <p:nvPr/>
        </p:nvCxnSpPr>
        <p:spPr>
          <a:xfrm rot="5400000">
            <a:off x="3281485" y="3001826"/>
            <a:ext cx="576000" cy="1588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1" name="رابط مستقيم 730"/>
          <p:cNvCxnSpPr/>
          <p:nvPr/>
        </p:nvCxnSpPr>
        <p:spPr>
          <a:xfrm rot="5400000">
            <a:off x="3714879" y="2211512"/>
            <a:ext cx="576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2" name="رابط مستقيم 731"/>
          <p:cNvCxnSpPr/>
          <p:nvPr/>
        </p:nvCxnSpPr>
        <p:spPr>
          <a:xfrm rot="5400000">
            <a:off x="3997454" y="2211512"/>
            <a:ext cx="576000" cy="1588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3" name="رابط مستقيم 732"/>
          <p:cNvCxnSpPr/>
          <p:nvPr/>
        </p:nvCxnSpPr>
        <p:spPr>
          <a:xfrm rot="5400000">
            <a:off x="3714879" y="3001826"/>
            <a:ext cx="576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4" name="رابط مستقيم 733"/>
          <p:cNvCxnSpPr/>
          <p:nvPr/>
        </p:nvCxnSpPr>
        <p:spPr>
          <a:xfrm rot="5400000">
            <a:off x="3997454" y="3001826"/>
            <a:ext cx="576000" cy="1588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5" name="رابط مستقيم 734"/>
          <p:cNvCxnSpPr/>
          <p:nvPr/>
        </p:nvCxnSpPr>
        <p:spPr>
          <a:xfrm rot="16200000" flipH="1">
            <a:off x="7213753" y="2211513"/>
            <a:ext cx="576000" cy="158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6" name="رابط مستقيم 735"/>
          <p:cNvCxnSpPr/>
          <p:nvPr/>
        </p:nvCxnSpPr>
        <p:spPr>
          <a:xfrm rot="5400000">
            <a:off x="7497916" y="2216008"/>
            <a:ext cx="576000" cy="1588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7" name="رابط مستقيم 736"/>
          <p:cNvCxnSpPr/>
          <p:nvPr/>
        </p:nvCxnSpPr>
        <p:spPr>
          <a:xfrm rot="5400000">
            <a:off x="7215341" y="3001826"/>
            <a:ext cx="576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8" name="رابط مستقيم 737"/>
          <p:cNvCxnSpPr/>
          <p:nvPr/>
        </p:nvCxnSpPr>
        <p:spPr>
          <a:xfrm rot="5400000">
            <a:off x="7497916" y="3001826"/>
            <a:ext cx="576000" cy="1588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9" name="رابط مستقيم 738"/>
          <p:cNvCxnSpPr/>
          <p:nvPr/>
        </p:nvCxnSpPr>
        <p:spPr>
          <a:xfrm rot="5400000">
            <a:off x="7927338" y="2216802"/>
            <a:ext cx="576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0" name="رابط مستقيم 739"/>
          <p:cNvCxnSpPr/>
          <p:nvPr/>
        </p:nvCxnSpPr>
        <p:spPr>
          <a:xfrm rot="5400000">
            <a:off x="8210707" y="2211512"/>
            <a:ext cx="576000" cy="1588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1" name="رابط مستقيم 740"/>
          <p:cNvCxnSpPr/>
          <p:nvPr/>
        </p:nvCxnSpPr>
        <p:spPr>
          <a:xfrm rot="5400000">
            <a:off x="7928132" y="3001826"/>
            <a:ext cx="576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2" name="رابط مستقيم 741"/>
          <p:cNvCxnSpPr/>
          <p:nvPr/>
        </p:nvCxnSpPr>
        <p:spPr>
          <a:xfrm rot="5400000">
            <a:off x="8210707" y="3001826"/>
            <a:ext cx="576000" cy="1588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3" name="مستطيل مستدير الزوايا 742"/>
          <p:cNvSpPr/>
          <p:nvPr/>
        </p:nvSpPr>
        <p:spPr>
          <a:xfrm>
            <a:off x="3143240" y="2428868"/>
            <a:ext cx="357190" cy="35719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744" name="مربع نص 743"/>
          <p:cNvSpPr txBox="1"/>
          <p:nvPr/>
        </p:nvSpPr>
        <p:spPr>
          <a:xfrm>
            <a:off x="3143240" y="2416726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5</a:t>
            </a:r>
            <a:endParaRPr lang="ar-EG" dirty="0"/>
          </a:p>
        </p:txBody>
      </p:sp>
      <p:sp>
        <p:nvSpPr>
          <p:cNvPr id="745" name="مربع نص 744"/>
          <p:cNvSpPr txBox="1"/>
          <p:nvPr/>
        </p:nvSpPr>
        <p:spPr>
          <a:xfrm>
            <a:off x="2991052" y="6072206"/>
            <a:ext cx="437940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1">
            <a:spAutoFit/>
          </a:bodyPr>
          <a:lstStyle/>
          <a:p>
            <a:r>
              <a:rPr lang="en-US" b="1" dirty="0" smtClean="0"/>
              <a:t>V1</a:t>
            </a:r>
            <a:endParaRPr lang="ar-EG" b="1" dirty="0"/>
          </a:p>
        </p:txBody>
      </p:sp>
      <p:cxnSp>
        <p:nvCxnSpPr>
          <p:cNvPr id="746" name="رابط مستقيم 745"/>
          <p:cNvCxnSpPr/>
          <p:nvPr/>
        </p:nvCxnSpPr>
        <p:spPr>
          <a:xfrm rot="5400000">
            <a:off x="2035951" y="4606933"/>
            <a:ext cx="250033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7" name="رابط مستقيم 746"/>
          <p:cNvCxnSpPr/>
          <p:nvPr/>
        </p:nvCxnSpPr>
        <p:spPr>
          <a:xfrm flipV="1">
            <a:off x="3286116" y="428604"/>
            <a:ext cx="2214578" cy="142876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8" name="رابط مستقيم 747"/>
          <p:cNvCxnSpPr/>
          <p:nvPr/>
        </p:nvCxnSpPr>
        <p:spPr>
          <a:xfrm flipV="1">
            <a:off x="5572132" y="3286124"/>
            <a:ext cx="2214578" cy="1500198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9" name="رابط مستقيم 748"/>
          <p:cNvCxnSpPr/>
          <p:nvPr/>
        </p:nvCxnSpPr>
        <p:spPr>
          <a:xfrm>
            <a:off x="5500694" y="428604"/>
            <a:ext cx="2286016" cy="1500198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0" name="رابط مستقيم 749"/>
          <p:cNvCxnSpPr/>
          <p:nvPr/>
        </p:nvCxnSpPr>
        <p:spPr>
          <a:xfrm>
            <a:off x="3286116" y="3357562"/>
            <a:ext cx="2286016" cy="142876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1" name="رابط مستقيم 750"/>
          <p:cNvCxnSpPr/>
          <p:nvPr/>
        </p:nvCxnSpPr>
        <p:spPr>
          <a:xfrm rot="10800000" flipV="1">
            <a:off x="6286512" y="3286124"/>
            <a:ext cx="1500992" cy="1427966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2" name="رابط مستقيم 751"/>
          <p:cNvCxnSpPr/>
          <p:nvPr/>
        </p:nvCxnSpPr>
        <p:spPr>
          <a:xfrm rot="5400000">
            <a:off x="7608512" y="4321578"/>
            <a:ext cx="1785950" cy="794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3" name="رابط مستقيم 752"/>
          <p:cNvCxnSpPr/>
          <p:nvPr/>
        </p:nvCxnSpPr>
        <p:spPr>
          <a:xfrm>
            <a:off x="4000496" y="3286124"/>
            <a:ext cx="2286016" cy="142876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4" name="رابط مستقيم 753"/>
          <p:cNvCxnSpPr/>
          <p:nvPr/>
        </p:nvCxnSpPr>
        <p:spPr>
          <a:xfrm flipV="1">
            <a:off x="4000496" y="428604"/>
            <a:ext cx="2214578" cy="150019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5" name="رابط مستقيم 754"/>
          <p:cNvCxnSpPr/>
          <p:nvPr/>
        </p:nvCxnSpPr>
        <p:spPr>
          <a:xfrm>
            <a:off x="6215074" y="428604"/>
            <a:ext cx="2286016" cy="1500198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6" name="رابط مستقيم 755"/>
          <p:cNvCxnSpPr/>
          <p:nvPr/>
        </p:nvCxnSpPr>
        <p:spPr>
          <a:xfrm flipV="1">
            <a:off x="6286512" y="3286124"/>
            <a:ext cx="2214578" cy="1428760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7" name="رابط مستقيم 756"/>
          <p:cNvCxnSpPr/>
          <p:nvPr/>
        </p:nvCxnSpPr>
        <p:spPr>
          <a:xfrm rot="5400000">
            <a:off x="6249999" y="4535495"/>
            <a:ext cx="250033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8" name="رابط مستقيم 757"/>
          <p:cNvCxnSpPr/>
          <p:nvPr/>
        </p:nvCxnSpPr>
        <p:spPr>
          <a:xfrm flipV="1">
            <a:off x="7500958" y="500042"/>
            <a:ext cx="2214578" cy="142876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9" name="رابط مستقيم 758"/>
          <p:cNvCxnSpPr/>
          <p:nvPr/>
        </p:nvCxnSpPr>
        <p:spPr>
          <a:xfrm>
            <a:off x="1857356" y="785794"/>
            <a:ext cx="1714512" cy="1071570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0" name="رابط مستقيم 759"/>
          <p:cNvCxnSpPr/>
          <p:nvPr/>
        </p:nvCxnSpPr>
        <p:spPr>
          <a:xfrm flipV="1">
            <a:off x="2071670" y="3286124"/>
            <a:ext cx="1500198" cy="1000132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1" name="رابط مستقيم 760"/>
          <p:cNvCxnSpPr/>
          <p:nvPr/>
        </p:nvCxnSpPr>
        <p:spPr>
          <a:xfrm>
            <a:off x="7500958" y="3286124"/>
            <a:ext cx="2286016" cy="142876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2" name="رابط مستقيم 761"/>
          <p:cNvCxnSpPr/>
          <p:nvPr/>
        </p:nvCxnSpPr>
        <p:spPr>
          <a:xfrm rot="5400000">
            <a:off x="2643190" y="3357579"/>
            <a:ext cx="1000132" cy="857224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3" name="رابط مستقيم 762"/>
          <p:cNvCxnSpPr/>
          <p:nvPr/>
        </p:nvCxnSpPr>
        <p:spPr>
          <a:xfrm>
            <a:off x="8215338" y="3286124"/>
            <a:ext cx="2286016" cy="142876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4" name="رابط مستقيم 763"/>
          <p:cNvCxnSpPr/>
          <p:nvPr/>
        </p:nvCxnSpPr>
        <p:spPr>
          <a:xfrm flipV="1">
            <a:off x="8215338" y="500042"/>
            <a:ext cx="2214578" cy="142876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5" name="رابط مستقيم 764"/>
          <p:cNvCxnSpPr/>
          <p:nvPr/>
        </p:nvCxnSpPr>
        <p:spPr>
          <a:xfrm>
            <a:off x="2143108" y="571480"/>
            <a:ext cx="2143140" cy="1357322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6" name="رابط مستقيم 765"/>
          <p:cNvCxnSpPr/>
          <p:nvPr/>
        </p:nvCxnSpPr>
        <p:spPr>
          <a:xfrm flipV="1">
            <a:off x="2000232" y="3286124"/>
            <a:ext cx="2286016" cy="1428760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7" name="رابط مستقيم 766"/>
          <p:cNvCxnSpPr/>
          <p:nvPr/>
        </p:nvCxnSpPr>
        <p:spPr>
          <a:xfrm rot="5400000">
            <a:off x="3393273" y="4178305"/>
            <a:ext cx="1785950" cy="1588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8" name="رابط مستقيم 767"/>
          <p:cNvCxnSpPr/>
          <p:nvPr/>
        </p:nvCxnSpPr>
        <p:spPr>
          <a:xfrm flipV="1">
            <a:off x="4286248" y="5214950"/>
            <a:ext cx="4214842" cy="0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9" name="مربع نص 768"/>
          <p:cNvSpPr txBox="1"/>
          <p:nvPr/>
        </p:nvSpPr>
        <p:spPr>
          <a:xfrm>
            <a:off x="7184055" y="6072206"/>
            <a:ext cx="437940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1">
            <a:spAutoFit/>
          </a:bodyPr>
          <a:lstStyle/>
          <a:p>
            <a:r>
              <a:rPr lang="en-US" b="1" dirty="0" smtClean="0"/>
              <a:t>V2</a:t>
            </a:r>
            <a:endParaRPr lang="ar-EG" b="1" dirty="0"/>
          </a:p>
        </p:txBody>
      </p:sp>
      <p:cxnSp>
        <p:nvCxnSpPr>
          <p:cNvPr id="770" name="رابط مستقيم 769"/>
          <p:cNvCxnSpPr/>
          <p:nvPr/>
        </p:nvCxnSpPr>
        <p:spPr>
          <a:xfrm rot="5400000">
            <a:off x="1640000" y="2144570"/>
            <a:ext cx="576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1" name="رابط مستقيم 770"/>
          <p:cNvCxnSpPr/>
          <p:nvPr/>
        </p:nvCxnSpPr>
        <p:spPr>
          <a:xfrm rot="5400000">
            <a:off x="1640000" y="3001826"/>
            <a:ext cx="576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2" name="رابط مستقيم 771"/>
          <p:cNvCxnSpPr/>
          <p:nvPr/>
        </p:nvCxnSpPr>
        <p:spPr>
          <a:xfrm rot="5400000">
            <a:off x="5874033" y="2199199"/>
            <a:ext cx="540000" cy="79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3" name="رابط مستقيم 772"/>
          <p:cNvCxnSpPr/>
          <p:nvPr/>
        </p:nvCxnSpPr>
        <p:spPr>
          <a:xfrm rot="5400000">
            <a:off x="5854842" y="3068768"/>
            <a:ext cx="576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4" name="رابط مستقيم 773"/>
          <p:cNvCxnSpPr/>
          <p:nvPr/>
        </p:nvCxnSpPr>
        <p:spPr>
          <a:xfrm rot="5400000">
            <a:off x="1925752" y="2144570"/>
            <a:ext cx="576000" cy="1588"/>
          </a:xfrm>
          <a:prstGeom prst="line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5" name="رابط مستقيم 774"/>
          <p:cNvCxnSpPr/>
          <p:nvPr/>
        </p:nvCxnSpPr>
        <p:spPr>
          <a:xfrm rot="5400000">
            <a:off x="1925752" y="3001826"/>
            <a:ext cx="576000" cy="1588"/>
          </a:xfrm>
          <a:prstGeom prst="line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6" name="رابط مستقيم 775"/>
          <p:cNvCxnSpPr/>
          <p:nvPr/>
        </p:nvCxnSpPr>
        <p:spPr>
          <a:xfrm rot="5400000">
            <a:off x="6140594" y="2216008"/>
            <a:ext cx="576000" cy="1588"/>
          </a:xfrm>
          <a:prstGeom prst="line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7" name="رابط مستقيم 776"/>
          <p:cNvCxnSpPr/>
          <p:nvPr/>
        </p:nvCxnSpPr>
        <p:spPr>
          <a:xfrm rot="5400000">
            <a:off x="6140594" y="3001826"/>
            <a:ext cx="576000" cy="1588"/>
          </a:xfrm>
          <a:prstGeom prst="line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8" name="رابط مستقيم 777"/>
          <p:cNvCxnSpPr/>
          <p:nvPr/>
        </p:nvCxnSpPr>
        <p:spPr>
          <a:xfrm rot="5400000">
            <a:off x="6570810" y="3001826"/>
            <a:ext cx="576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9" name="رابط مستقيم 778"/>
          <p:cNvCxnSpPr/>
          <p:nvPr/>
        </p:nvCxnSpPr>
        <p:spPr>
          <a:xfrm rot="5400000">
            <a:off x="6854974" y="3001826"/>
            <a:ext cx="576000" cy="1588"/>
          </a:xfrm>
          <a:prstGeom prst="line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0" name="رابط مستقيم 779"/>
          <p:cNvCxnSpPr/>
          <p:nvPr/>
        </p:nvCxnSpPr>
        <p:spPr>
          <a:xfrm rot="5400000">
            <a:off x="6854974" y="2216008"/>
            <a:ext cx="576000" cy="1588"/>
          </a:xfrm>
          <a:prstGeom prst="line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1" name="رابط مستقيم 780"/>
          <p:cNvCxnSpPr/>
          <p:nvPr/>
        </p:nvCxnSpPr>
        <p:spPr>
          <a:xfrm rot="16200000" flipH="1">
            <a:off x="6572481" y="2209841"/>
            <a:ext cx="576000" cy="4929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2" name="رابط مستقيم 781"/>
          <p:cNvCxnSpPr/>
          <p:nvPr/>
        </p:nvCxnSpPr>
        <p:spPr>
          <a:xfrm rot="5400000">
            <a:off x="2354380" y="3001826"/>
            <a:ext cx="576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3" name="رابط مستقيم 782"/>
          <p:cNvCxnSpPr/>
          <p:nvPr/>
        </p:nvCxnSpPr>
        <p:spPr>
          <a:xfrm rot="5400000">
            <a:off x="2638544" y="3001826"/>
            <a:ext cx="576000" cy="1588"/>
          </a:xfrm>
          <a:prstGeom prst="line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4" name="رابط مستقيم 783"/>
          <p:cNvCxnSpPr/>
          <p:nvPr/>
        </p:nvCxnSpPr>
        <p:spPr>
          <a:xfrm rot="5400000">
            <a:off x="2352792" y="2144570"/>
            <a:ext cx="5760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5" name="رابط مستقيم 784"/>
          <p:cNvCxnSpPr/>
          <p:nvPr/>
        </p:nvCxnSpPr>
        <p:spPr>
          <a:xfrm rot="5400000">
            <a:off x="2638544" y="2144570"/>
            <a:ext cx="576000" cy="1588"/>
          </a:xfrm>
          <a:prstGeom prst="line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6" name="مربع نص 785"/>
          <p:cNvSpPr txBox="1"/>
          <p:nvPr/>
        </p:nvSpPr>
        <p:spPr>
          <a:xfrm>
            <a:off x="5774833" y="6072206"/>
            <a:ext cx="51168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1">
            <a:spAutoFit/>
          </a:bodyPr>
          <a:lstStyle/>
          <a:p>
            <a:r>
              <a:rPr lang="en-US" b="1" dirty="0" smtClean="0"/>
              <a:t>W1</a:t>
            </a:r>
            <a:endParaRPr lang="ar-EG" b="1" dirty="0"/>
          </a:p>
        </p:txBody>
      </p:sp>
      <p:cxnSp>
        <p:nvCxnSpPr>
          <p:cNvPr id="787" name="رابط مستقيم 786"/>
          <p:cNvCxnSpPr/>
          <p:nvPr/>
        </p:nvCxnSpPr>
        <p:spPr>
          <a:xfrm rot="5400000">
            <a:off x="4893471" y="4606933"/>
            <a:ext cx="250033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8" name="رابط مستقيم 787"/>
          <p:cNvCxnSpPr/>
          <p:nvPr/>
        </p:nvCxnSpPr>
        <p:spPr>
          <a:xfrm flipV="1">
            <a:off x="6143636" y="500042"/>
            <a:ext cx="2214578" cy="142876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9" name="رابط مستقيم 788"/>
          <p:cNvCxnSpPr/>
          <p:nvPr/>
        </p:nvCxnSpPr>
        <p:spPr>
          <a:xfrm flipV="1">
            <a:off x="-32" y="3286124"/>
            <a:ext cx="2214578" cy="1428760"/>
          </a:xfrm>
          <a:prstGeom prst="line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0" name="رابط مستقيم 789"/>
          <p:cNvCxnSpPr/>
          <p:nvPr/>
        </p:nvCxnSpPr>
        <p:spPr>
          <a:xfrm>
            <a:off x="-71470" y="428604"/>
            <a:ext cx="2286016" cy="1428760"/>
          </a:xfrm>
          <a:prstGeom prst="line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1" name="رابط مستقيم 790"/>
          <p:cNvCxnSpPr/>
          <p:nvPr/>
        </p:nvCxnSpPr>
        <p:spPr>
          <a:xfrm>
            <a:off x="6143636" y="3357562"/>
            <a:ext cx="2286016" cy="142876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2" name="رابط مستقيم 791"/>
          <p:cNvCxnSpPr/>
          <p:nvPr/>
        </p:nvCxnSpPr>
        <p:spPr>
          <a:xfrm rot="10800000" flipV="1">
            <a:off x="713554" y="3286124"/>
            <a:ext cx="1500992" cy="1356528"/>
          </a:xfrm>
          <a:prstGeom prst="line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3" name="رابط مستقيم 792"/>
          <p:cNvCxnSpPr/>
          <p:nvPr/>
        </p:nvCxnSpPr>
        <p:spPr>
          <a:xfrm rot="5400000">
            <a:off x="1893472" y="4393016"/>
            <a:ext cx="2071702" cy="794"/>
          </a:xfrm>
          <a:prstGeom prst="line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4" name="رابط مستقيم 793"/>
          <p:cNvCxnSpPr/>
          <p:nvPr/>
        </p:nvCxnSpPr>
        <p:spPr>
          <a:xfrm>
            <a:off x="6858016" y="3286124"/>
            <a:ext cx="2286016" cy="142876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5" name="رابط مستقيم 794"/>
          <p:cNvCxnSpPr/>
          <p:nvPr/>
        </p:nvCxnSpPr>
        <p:spPr>
          <a:xfrm flipV="1">
            <a:off x="6858016" y="500042"/>
            <a:ext cx="2214578" cy="142876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6" name="رابط مستقيم 795"/>
          <p:cNvCxnSpPr/>
          <p:nvPr/>
        </p:nvCxnSpPr>
        <p:spPr>
          <a:xfrm>
            <a:off x="642910" y="428604"/>
            <a:ext cx="2286016" cy="1428760"/>
          </a:xfrm>
          <a:prstGeom prst="line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7" name="رابط مستقيم 796"/>
          <p:cNvCxnSpPr/>
          <p:nvPr/>
        </p:nvCxnSpPr>
        <p:spPr>
          <a:xfrm flipV="1">
            <a:off x="714348" y="3214686"/>
            <a:ext cx="2214578" cy="1428760"/>
          </a:xfrm>
          <a:prstGeom prst="line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8" name="رابط مستقيم 797"/>
          <p:cNvCxnSpPr/>
          <p:nvPr/>
        </p:nvCxnSpPr>
        <p:spPr>
          <a:xfrm rot="5400000">
            <a:off x="679423" y="4535495"/>
            <a:ext cx="250033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9" name="رابط مستقيم 798"/>
          <p:cNvCxnSpPr/>
          <p:nvPr/>
        </p:nvCxnSpPr>
        <p:spPr>
          <a:xfrm flipV="1">
            <a:off x="1928794" y="428604"/>
            <a:ext cx="2214578" cy="142876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0" name="رابط مستقيم 799"/>
          <p:cNvCxnSpPr/>
          <p:nvPr/>
        </p:nvCxnSpPr>
        <p:spPr>
          <a:xfrm>
            <a:off x="4143372" y="428604"/>
            <a:ext cx="2286016" cy="1500198"/>
          </a:xfrm>
          <a:prstGeom prst="line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1" name="رابط مستقيم 800"/>
          <p:cNvCxnSpPr/>
          <p:nvPr/>
        </p:nvCxnSpPr>
        <p:spPr>
          <a:xfrm flipV="1">
            <a:off x="4357686" y="3357562"/>
            <a:ext cx="2071702" cy="1357322"/>
          </a:xfrm>
          <a:prstGeom prst="line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2" name="رابط مستقيم 801"/>
          <p:cNvCxnSpPr/>
          <p:nvPr/>
        </p:nvCxnSpPr>
        <p:spPr>
          <a:xfrm>
            <a:off x="1928794" y="3286124"/>
            <a:ext cx="2428892" cy="142876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3" name="رابط مستقيم 802"/>
          <p:cNvCxnSpPr/>
          <p:nvPr/>
        </p:nvCxnSpPr>
        <p:spPr>
          <a:xfrm rot="10800000" flipV="1">
            <a:off x="4929190" y="3286124"/>
            <a:ext cx="1500198" cy="1428760"/>
          </a:xfrm>
          <a:prstGeom prst="line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4" name="رابط مستقيم 803"/>
          <p:cNvCxnSpPr/>
          <p:nvPr/>
        </p:nvCxnSpPr>
        <p:spPr>
          <a:xfrm>
            <a:off x="2643174" y="3286124"/>
            <a:ext cx="2286016" cy="142876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5" name="رابط مستقيم 804"/>
          <p:cNvCxnSpPr/>
          <p:nvPr/>
        </p:nvCxnSpPr>
        <p:spPr>
          <a:xfrm flipV="1">
            <a:off x="2643174" y="428604"/>
            <a:ext cx="2286016" cy="142876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6" name="رابط مستقيم 805"/>
          <p:cNvCxnSpPr/>
          <p:nvPr/>
        </p:nvCxnSpPr>
        <p:spPr>
          <a:xfrm>
            <a:off x="4929190" y="428604"/>
            <a:ext cx="2214578" cy="1500198"/>
          </a:xfrm>
          <a:prstGeom prst="line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7" name="رابط مستقيم 806"/>
          <p:cNvCxnSpPr/>
          <p:nvPr/>
        </p:nvCxnSpPr>
        <p:spPr>
          <a:xfrm flipV="1">
            <a:off x="4929190" y="3286124"/>
            <a:ext cx="2214578" cy="1428760"/>
          </a:xfrm>
          <a:prstGeom prst="line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8" name="رابط مستقيم 807"/>
          <p:cNvCxnSpPr/>
          <p:nvPr/>
        </p:nvCxnSpPr>
        <p:spPr>
          <a:xfrm rot="5400000">
            <a:off x="6072595" y="4357297"/>
            <a:ext cx="2143140" cy="794"/>
          </a:xfrm>
          <a:prstGeom prst="line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9" name="رابط مستقيم 808"/>
          <p:cNvCxnSpPr/>
          <p:nvPr/>
        </p:nvCxnSpPr>
        <p:spPr>
          <a:xfrm rot="10800000">
            <a:off x="3000364" y="5429264"/>
            <a:ext cx="4143404" cy="1588"/>
          </a:xfrm>
          <a:prstGeom prst="line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0" name="مربع نص 809"/>
          <p:cNvSpPr txBox="1"/>
          <p:nvPr/>
        </p:nvSpPr>
        <p:spPr>
          <a:xfrm>
            <a:off x="1559993" y="6060064"/>
            <a:ext cx="511680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1">
            <a:spAutoFit/>
          </a:bodyPr>
          <a:lstStyle/>
          <a:p>
            <a:r>
              <a:rPr lang="en-US" b="1" dirty="0" smtClean="0"/>
              <a:t>W2</a:t>
            </a:r>
            <a:endParaRPr lang="ar-EG" b="1" dirty="0"/>
          </a:p>
        </p:txBody>
      </p:sp>
      <p:sp>
        <p:nvSpPr>
          <p:cNvPr id="811" name="مستطيل مستدير الزوايا 810"/>
          <p:cNvSpPr/>
          <p:nvPr/>
        </p:nvSpPr>
        <p:spPr>
          <a:xfrm>
            <a:off x="6000760" y="2428868"/>
            <a:ext cx="357190" cy="35719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12" name="مربع نص 811"/>
          <p:cNvSpPr txBox="1"/>
          <p:nvPr/>
        </p:nvSpPr>
        <p:spPr>
          <a:xfrm>
            <a:off x="6000760" y="2428868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9</a:t>
            </a:r>
            <a:endParaRPr lang="ar-EG" dirty="0"/>
          </a:p>
        </p:txBody>
      </p:sp>
      <p:cxnSp>
        <p:nvCxnSpPr>
          <p:cNvPr id="679" name="رابط مستقيم 678"/>
          <p:cNvCxnSpPr/>
          <p:nvPr/>
        </p:nvCxnSpPr>
        <p:spPr>
          <a:xfrm rot="5400000">
            <a:off x="4427638" y="3001826"/>
            <a:ext cx="576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0" dur="500"/>
                                        <p:tgtEl>
                                          <p:spTgt spid="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500"/>
                                        <p:tgtEl>
                                          <p:spTgt spid="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9" dur="500"/>
                                        <p:tgtEl>
                                          <p:spTgt spid="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500"/>
                                        <p:tgtEl>
                                          <p:spTgt spid="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8" dur="500"/>
                                        <p:tgtEl>
                                          <p:spTgt spid="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1" dur="500"/>
                                        <p:tgtEl>
                                          <p:spTgt spid="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4" dur="500"/>
                                        <p:tgtEl>
                                          <p:spTgt spid="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0" dur="500"/>
                                        <p:tgtEl>
                                          <p:spTgt spid="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3" dur="500"/>
                                        <p:tgtEl>
                                          <p:spTgt spid="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6" dur="500"/>
                                        <p:tgtEl>
                                          <p:spTgt spid="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9" dur="500"/>
                                        <p:tgtEl>
                                          <p:spTgt spid="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5" dur="500"/>
                                        <p:tgtEl>
                                          <p:spTgt spid="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8" dur="50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1" dur="500"/>
                                        <p:tgtEl>
                                          <p:spTgt spid="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4" dur="500"/>
                                        <p:tgtEl>
                                          <p:spTgt spid="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7" dur="500"/>
                                        <p:tgtEl>
                                          <p:spTgt spid="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0" dur="500"/>
                                        <p:tgtEl>
                                          <p:spTgt spid="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3" dur="500"/>
                                        <p:tgtEl>
                                          <p:spTgt spid="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6" dur="5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9" dur="500"/>
                                        <p:tgtEl>
                                          <p:spTgt spid="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2" dur="500"/>
                                        <p:tgtEl>
                                          <p:spTgt spid="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5" dur="500"/>
                                        <p:tgtEl>
                                          <p:spTgt spid="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8" dur="500"/>
                                        <p:tgtEl>
                                          <p:spTgt spid="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1" dur="500"/>
                                        <p:tgtEl>
                                          <p:spTgt spid="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4" dur="500"/>
                                        <p:tgtEl>
                                          <p:spTgt spid="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7" dur="500"/>
                                        <p:tgtEl>
                                          <p:spTgt spid="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2" dur="500"/>
                                        <p:tgtEl>
                                          <p:spTgt spid="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7" dur="50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2" dur="500"/>
                                        <p:tgtEl>
                                          <p:spTgt spid="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5" dur="500"/>
                                        <p:tgtEl>
                                          <p:spTgt spid="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8" dur="500"/>
                                        <p:tgtEl>
                                          <p:spTgt spid="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1" dur="500"/>
                                        <p:tgtEl>
                                          <p:spTgt spid="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4" dur="500"/>
                                        <p:tgtEl>
                                          <p:spTgt spid="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7" dur="500"/>
                                        <p:tgtEl>
                                          <p:spTgt spid="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0" dur="500"/>
                                        <p:tgtEl>
                                          <p:spTgt spid="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3" dur="500"/>
                                        <p:tgtEl>
                                          <p:spTgt spid="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6" dur="500"/>
                                        <p:tgtEl>
                                          <p:spTgt spid="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9" dur="500"/>
                                        <p:tgtEl>
                                          <p:spTgt spid="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2" dur="500"/>
                                        <p:tgtEl>
                                          <p:spTgt spid="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5" dur="500"/>
                                        <p:tgtEl>
                                          <p:spTgt spid="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8" dur="500"/>
                                        <p:tgtEl>
                                          <p:spTgt spid="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1" dur="500"/>
                                        <p:tgtEl>
                                          <p:spTgt spid="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4" dur="500"/>
                                        <p:tgtEl>
                                          <p:spTgt spid="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7" dur="500"/>
                                        <p:tgtEl>
                                          <p:spTgt spid="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900" decel="100000" fill="hold"/>
                                        <p:tgtEl>
                                          <p:spTgt spid="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7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100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900" decel="100000" fill="hold"/>
                                        <p:tgtEl>
                                          <p:spTgt spid="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0" dur="500" fill="hold"/>
                                        <p:tgtEl>
                                          <p:spTgt spid="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1" dur="500" fill="hold"/>
                                        <p:tgtEl>
                                          <p:spTgt spid="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7" dur="5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2" dur="500" fill="hold"/>
                                        <p:tgtEl>
                                          <p:spTgt spid="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3" dur="500" fill="hold"/>
                                        <p:tgtEl>
                                          <p:spTgt spid="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8" dur="5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9" dur="5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4" dur="5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5" dur="5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0" dur="5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1" dur="5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6" dur="500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7" dur="500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2" dur="500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3" dur="500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8" dur="500" fill="hold"/>
                                        <p:tgtEl>
                                          <p:spTgt spid="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9" dur="500" fill="hold"/>
                                        <p:tgtEl>
                                          <p:spTgt spid="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1000"/>
                                        <p:tgtEl>
                                          <p:spTgt spid="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5" dur="1000" fill="hold"/>
                                        <p:tgtEl>
                                          <p:spTgt spid="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1000" fill="hold"/>
                                        <p:tgtEl>
                                          <p:spTgt spid="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1" dur="1000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000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3" dur="1000"/>
                                        <p:tgtEl>
                                          <p:spTgt spid="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46" dur="5000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7" dur="5000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0" dur="5000"/>
                                        <p:tgtEl>
                                          <p:spTgt spid="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1" dur="5000"/>
                                        <p:tgtEl>
                                          <p:spTgt spid="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4" dur="5000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5" dur="5000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8" dur="5000"/>
                                        <p:tgtEl>
                                          <p:spTgt spid="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9" dur="5000"/>
                                        <p:tgtEl>
                                          <p:spTgt spid="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2" dur="5000"/>
                                        <p:tgtEl>
                                          <p:spTgt spid="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3" dur="5000"/>
                                        <p:tgtEl>
                                          <p:spTgt spid="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6" dur="5000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7" dur="5000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0" dur="5000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1" dur="5000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4" dur="5000"/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5" dur="5000"/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8" dur="5000"/>
                                        <p:tgtEl>
                                          <p:spTgt spid="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9" dur="5000"/>
                                        <p:tgtEl>
                                          <p:spTgt spid="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2" dur="5000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3" dur="5000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6" dur="5000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7" dur="5000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0" dur="5000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1" dur="5000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4" dur="5000"/>
                                        <p:tgtEl>
                                          <p:spTgt spid="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5" dur="5000"/>
                                        <p:tgtEl>
                                          <p:spTgt spid="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8" dur="5000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9" dur="5000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2" dur="5000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3" dur="5000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6" dur="5000"/>
                                        <p:tgtEl>
                                          <p:spTgt spid="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7" dur="5000"/>
                                        <p:tgtEl>
                                          <p:spTgt spid="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0" dur="5000"/>
                                        <p:tgtEl>
                                          <p:spTgt spid="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1" dur="5000"/>
                                        <p:tgtEl>
                                          <p:spTgt spid="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4" dur="5000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5" dur="5000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8" dur="5000"/>
                                        <p:tgtEl>
                                          <p:spTgt spid="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9" dur="5000"/>
                                        <p:tgtEl>
                                          <p:spTgt spid="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2" dur="5000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3" dur="5000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6" dur="5000"/>
                                        <p:tgtEl>
                                          <p:spTgt spid="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7" dur="5000"/>
                                        <p:tgtEl>
                                          <p:spTgt spid="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0" dur="5000"/>
                                        <p:tgtEl>
                                          <p:spTgt spid="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1" dur="5000"/>
                                        <p:tgtEl>
                                          <p:spTgt spid="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4" dur="5000"/>
                                        <p:tgtEl>
                                          <p:spTgt spid="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5" dur="5000"/>
                                        <p:tgtEl>
                                          <p:spTgt spid="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8" dur="5000"/>
                                        <p:tgtEl>
                                          <p:spTgt spid="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9" dur="5000"/>
                                        <p:tgtEl>
                                          <p:spTgt spid="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2" dur="5000"/>
                                        <p:tgtEl>
                                          <p:spTgt spid="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3" dur="5000"/>
                                        <p:tgtEl>
                                          <p:spTgt spid="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6" dur="5000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7" dur="5000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0" dur="5000"/>
                                        <p:tgtEl>
                                          <p:spTgt spid="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1" dur="5000"/>
                                        <p:tgtEl>
                                          <p:spTgt spid="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54" dur="5000"/>
                                        <p:tgtEl>
                                          <p:spTgt spid="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5" dur="5000"/>
                                        <p:tgtEl>
                                          <p:spTgt spid="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8" dur="5000"/>
                                        <p:tgtEl>
                                          <p:spTgt spid="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9" dur="5000"/>
                                        <p:tgtEl>
                                          <p:spTgt spid="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>
                      <p:stCondLst>
                        <p:cond delay="indefinite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5" dur="500"/>
                                        <p:tgtEl>
                                          <p:spTgt spid="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8" dur="500"/>
                                        <p:tgtEl>
                                          <p:spTgt spid="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1" dur="500"/>
                                        <p:tgtEl>
                                          <p:spTgt spid="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4" dur="500"/>
                                        <p:tgtEl>
                                          <p:spTgt spid="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7" dur="500"/>
                                        <p:tgtEl>
                                          <p:spTgt spid="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0" dur="500"/>
                                        <p:tgtEl>
                                          <p:spTgt spid="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3" dur="500"/>
                                        <p:tgtEl>
                                          <p:spTgt spid="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6" dur="500"/>
                                        <p:tgtEl>
                                          <p:spTgt spid="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9" dur="500"/>
                                        <p:tgtEl>
                                          <p:spTgt spid="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2" dur="500"/>
                                        <p:tgtEl>
                                          <p:spTgt spid="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5" dur="500"/>
                                        <p:tgtEl>
                                          <p:spTgt spid="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8" dur="500"/>
                                        <p:tgtEl>
                                          <p:spTgt spid="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1" dur="500"/>
                                        <p:tgtEl>
                                          <p:spTgt spid="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4" dur="500"/>
                                        <p:tgtEl>
                                          <p:spTgt spid="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7" dur="500"/>
                                        <p:tgtEl>
                                          <p:spTgt spid="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0" dur="500"/>
                                        <p:tgtEl>
                                          <p:spTgt spid="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1" fill="hold">
                      <p:stCondLst>
                        <p:cond delay="indefinite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5" dur="1000" fill="hold"/>
                                        <p:tgtEl>
                                          <p:spTgt spid="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1000" fill="hold"/>
                                        <p:tgtEl>
                                          <p:spTgt spid="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1000" fill="hold"/>
                                        <p:tgtEl>
                                          <p:spTgt spid="7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8" dur="1000"/>
                                        <p:tgtEl>
                                          <p:spTgt spid="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9" fill="hold">
                      <p:stCondLst>
                        <p:cond delay="indefinite"/>
                      </p:stCondLst>
                      <p:childTnLst>
                        <p:par>
                          <p:cTn id="620" fill="hold">
                            <p:stCondLst>
                              <p:cond delay="0"/>
                            </p:stCondLst>
                            <p:childTnLst>
                              <p:par>
                                <p:cTn id="6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8" fill="hold">
                      <p:stCondLst>
                        <p:cond delay="indefinite"/>
                      </p:stCondLst>
                      <p:childTnLst>
                        <p:par>
                          <p:cTn id="629" fill="hold">
                            <p:stCondLst>
                              <p:cond delay="0"/>
                            </p:stCondLst>
                            <p:childTnLst>
                              <p:par>
                                <p:cTn id="6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2" dur="1000"/>
                                        <p:tgtEl>
                                          <p:spTgt spid="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3" dur="1000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4" dur="900" decel="100000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6" fill="hold">
                      <p:stCondLst>
                        <p:cond delay="indefinite"/>
                      </p:stCondLst>
                      <p:childTnLst>
                        <p:par>
                          <p:cTn id="637" fill="hold">
                            <p:stCondLst>
                              <p:cond delay="0"/>
                            </p:stCondLst>
                            <p:childTnLst>
                              <p:par>
                                <p:cTn id="6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0" dur="500" fill="hold"/>
                                        <p:tgtEl>
                                          <p:spTgt spid="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1" dur="500" fill="hold"/>
                                        <p:tgtEl>
                                          <p:spTgt spid="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2" fill="hold">
                      <p:stCondLst>
                        <p:cond delay="indefinite"/>
                      </p:stCondLst>
                      <p:childTnLst>
                        <p:par>
                          <p:cTn id="643" fill="hold">
                            <p:stCondLst>
                              <p:cond delay="0"/>
                            </p:stCondLst>
                            <p:childTnLst>
                              <p:par>
                                <p:cTn id="6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6" dur="500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7" dur="500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8" fill="hold">
                      <p:stCondLst>
                        <p:cond delay="indefinite"/>
                      </p:stCondLst>
                      <p:childTnLst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2" dur="500" fill="hold"/>
                                        <p:tgtEl>
                                          <p:spTgt spid="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3" dur="500" fill="hold"/>
                                        <p:tgtEl>
                                          <p:spTgt spid="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4" fill="hold">
                      <p:stCondLst>
                        <p:cond delay="indefinite"/>
                      </p:stCondLst>
                      <p:childTnLst>
                        <p:par>
                          <p:cTn id="655" fill="hold">
                            <p:stCondLst>
                              <p:cond delay="0"/>
                            </p:stCondLst>
                            <p:childTnLst>
                              <p:par>
                                <p:cTn id="6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8" dur="500" fill="hold"/>
                                        <p:tgtEl>
                                          <p:spTgt spid="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9" dur="500" fill="hold"/>
                                        <p:tgtEl>
                                          <p:spTgt spid="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0" fill="hold">
                      <p:stCondLst>
                        <p:cond delay="indefinite"/>
                      </p:stCondLst>
                      <p:childTnLst>
                        <p:par>
                          <p:cTn id="661" fill="hold">
                            <p:stCondLst>
                              <p:cond delay="0"/>
                            </p:stCondLst>
                            <p:childTnLst>
                              <p:par>
                                <p:cTn id="6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4" dur="500" fill="hold"/>
                                        <p:tgtEl>
                                          <p:spTgt spid="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5" dur="500" fill="hold"/>
                                        <p:tgtEl>
                                          <p:spTgt spid="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6" fill="hold">
                      <p:stCondLst>
                        <p:cond delay="indefinite"/>
                      </p:stCondLst>
                      <p:childTnLst>
                        <p:par>
                          <p:cTn id="667" fill="hold">
                            <p:stCondLst>
                              <p:cond delay="0"/>
                            </p:stCondLst>
                            <p:childTnLst>
                              <p:par>
                                <p:cTn id="6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0" dur="500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1" dur="500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2" fill="hold">
                      <p:stCondLst>
                        <p:cond delay="indefinite"/>
                      </p:stCondLst>
                      <p:childTnLst>
                        <p:par>
                          <p:cTn id="673" fill="hold">
                            <p:stCondLst>
                              <p:cond delay="0"/>
                            </p:stCondLst>
                            <p:childTnLst>
                              <p:par>
                                <p:cTn id="6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6" dur="500" fill="hold"/>
                                        <p:tgtEl>
                                          <p:spTgt spid="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7" dur="500" fill="hold"/>
                                        <p:tgtEl>
                                          <p:spTgt spid="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8" fill="hold">
                      <p:stCondLst>
                        <p:cond delay="indefinite"/>
                      </p:stCondLst>
                      <p:childTnLst>
                        <p:par>
                          <p:cTn id="679" fill="hold">
                            <p:stCondLst>
                              <p:cond delay="0"/>
                            </p:stCondLst>
                            <p:childTnLst>
                              <p:par>
                                <p:cTn id="6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2" dur="500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3" dur="500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4" fill="hold">
                      <p:stCondLst>
                        <p:cond delay="indefinite"/>
                      </p:stCondLst>
                      <p:childTnLst>
                        <p:par>
                          <p:cTn id="685" fill="hold">
                            <p:stCondLst>
                              <p:cond delay="0"/>
                            </p:stCondLst>
                            <p:childTnLst>
                              <p:par>
                                <p:cTn id="6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8" dur="500" fill="hold"/>
                                        <p:tgtEl>
                                          <p:spTgt spid="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9" dur="500" fill="hold"/>
                                        <p:tgtEl>
                                          <p:spTgt spid="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0" fill="hold">
                      <p:stCondLst>
                        <p:cond delay="indefinite"/>
                      </p:stCondLst>
                      <p:childTnLst>
                        <p:par>
                          <p:cTn id="691" fill="hold">
                            <p:stCondLst>
                              <p:cond delay="0"/>
                            </p:stCondLst>
                            <p:childTnLst>
                              <p:par>
                                <p:cTn id="69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4" dur="1000"/>
                                        <p:tgtEl>
                                          <p:spTgt spid="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5" dur="1000" fill="hold"/>
                                        <p:tgtEl>
                                          <p:spTgt spid="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6" dur="1000" fill="hold"/>
                                        <p:tgtEl>
                                          <p:spTgt spid="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7" fill="hold">
                      <p:stCondLst>
                        <p:cond delay="indefinite"/>
                      </p:stCondLst>
                      <p:childTnLst>
                        <p:par>
                          <p:cTn id="698" fill="hold">
                            <p:stCondLst>
                              <p:cond delay="0"/>
                            </p:stCondLst>
                            <p:childTnLst>
                              <p:par>
                                <p:cTn id="69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1" dur="1000"/>
                                        <p:tgtEl>
                                          <p:spTgt spid="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2" dur="1000" fill="hold"/>
                                        <p:tgtEl>
                                          <p:spTgt spid="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900" decel="100000" fill="hold"/>
                                        <p:tgtEl>
                                          <p:spTgt spid="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5" fill="hold">
                      <p:stCondLst>
                        <p:cond delay="indefinite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9" dur="500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0" dur="500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1" fill="hold">
                      <p:stCondLst>
                        <p:cond delay="indefinite"/>
                      </p:stCondLst>
                      <p:childTnLst>
                        <p:par>
                          <p:cTn id="712" fill="hold">
                            <p:stCondLst>
                              <p:cond delay="0"/>
                            </p:stCondLst>
                            <p:childTnLst>
                              <p:par>
                                <p:cTn id="7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5" dur="500" fill="hold"/>
                                        <p:tgtEl>
                                          <p:spTgt spid="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6" dur="500" fill="hold"/>
                                        <p:tgtEl>
                                          <p:spTgt spid="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7" fill="hold">
                      <p:stCondLst>
                        <p:cond delay="indefinite"/>
                      </p:stCondLst>
                      <p:childTnLst>
                        <p:par>
                          <p:cTn id="718" fill="hold">
                            <p:stCondLst>
                              <p:cond delay="0"/>
                            </p:stCondLst>
                            <p:childTnLst>
                              <p:par>
                                <p:cTn id="7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1" dur="500" fill="hold"/>
                                        <p:tgtEl>
                                          <p:spTgt spid="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2" dur="500" fill="hold"/>
                                        <p:tgtEl>
                                          <p:spTgt spid="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3" fill="hold">
                      <p:stCondLst>
                        <p:cond delay="indefinite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7" dur="500" fill="hold"/>
                                        <p:tgtEl>
                                          <p:spTgt spid="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8" dur="500" fill="hold"/>
                                        <p:tgtEl>
                                          <p:spTgt spid="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9" fill="hold">
                      <p:stCondLst>
                        <p:cond delay="indefinite"/>
                      </p:stCondLst>
                      <p:childTnLst>
                        <p:par>
                          <p:cTn id="730" fill="hold">
                            <p:stCondLst>
                              <p:cond delay="0"/>
                            </p:stCondLst>
                            <p:childTnLst>
                              <p:par>
                                <p:cTn id="7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3" dur="500" fill="hold"/>
                                        <p:tgtEl>
                                          <p:spTgt spid="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4" dur="500" fill="hold"/>
                                        <p:tgtEl>
                                          <p:spTgt spid="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5" fill="hold">
                      <p:stCondLst>
                        <p:cond delay="indefinite"/>
                      </p:stCondLst>
                      <p:childTnLst>
                        <p:par>
                          <p:cTn id="736" fill="hold">
                            <p:stCondLst>
                              <p:cond delay="0"/>
                            </p:stCondLst>
                            <p:childTnLst>
                              <p:par>
                                <p:cTn id="7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9" dur="500" fill="hold"/>
                                        <p:tgtEl>
                                          <p:spTgt spid="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0" dur="500" fill="hold"/>
                                        <p:tgtEl>
                                          <p:spTgt spid="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1" fill="hold">
                      <p:stCondLst>
                        <p:cond delay="indefinite"/>
                      </p:stCondLst>
                      <p:childTnLst>
                        <p:par>
                          <p:cTn id="742" fill="hold">
                            <p:stCondLst>
                              <p:cond delay="0"/>
                            </p:stCondLst>
                            <p:childTnLst>
                              <p:par>
                                <p:cTn id="7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5" dur="500" fill="hold"/>
                                        <p:tgtEl>
                                          <p:spTgt spid="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6" dur="500" fill="hold"/>
                                        <p:tgtEl>
                                          <p:spTgt spid="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7" fill="hold">
                      <p:stCondLst>
                        <p:cond delay="indefinite"/>
                      </p:stCondLst>
                      <p:childTnLst>
                        <p:par>
                          <p:cTn id="748" fill="hold">
                            <p:stCondLst>
                              <p:cond delay="0"/>
                            </p:stCondLst>
                            <p:childTnLst>
                              <p:par>
                                <p:cTn id="7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1" dur="500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2" dur="500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3" fill="hold">
                      <p:stCondLst>
                        <p:cond delay="indefinite"/>
                      </p:stCondLst>
                      <p:childTnLst>
                        <p:par>
                          <p:cTn id="754" fill="hold">
                            <p:stCondLst>
                              <p:cond delay="0"/>
                            </p:stCondLst>
                            <p:childTnLst>
                              <p:par>
                                <p:cTn id="7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7" dur="500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8" dur="500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9" fill="hold">
                      <p:stCondLst>
                        <p:cond delay="indefinite"/>
                      </p:stCondLst>
                      <p:childTnLst>
                        <p:par>
                          <p:cTn id="760" fill="hold">
                            <p:stCondLst>
                              <p:cond delay="0"/>
                            </p:stCondLst>
                            <p:childTnLst>
                              <p:par>
                                <p:cTn id="7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3" dur="1000"/>
                                        <p:tgtEl>
                                          <p:spTgt spid="7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4" dur="1000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5" dur="1000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6" fill="hold">
                      <p:stCondLst>
                        <p:cond delay="indefinite"/>
                      </p:stCondLst>
                      <p:childTnLst>
                        <p:par>
                          <p:cTn id="767" fill="hold">
                            <p:stCondLst>
                              <p:cond delay="0"/>
                            </p:stCondLst>
                            <p:childTnLst>
                              <p:par>
                                <p:cTn id="76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0" dur="1000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1" dur="1000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2" dur="1000"/>
                                        <p:tgtEl>
                                          <p:spTgt spid="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3" fill="hold">
                      <p:stCondLst>
                        <p:cond delay="indefinite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7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2" fill="hold">
                      <p:stCondLst>
                        <p:cond delay="indefinite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85" dur="5000"/>
                                        <p:tgtEl>
                                          <p:spTgt spid="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6" dur="5000"/>
                                        <p:tgtEl>
                                          <p:spTgt spid="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8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9" dur="5000"/>
                                        <p:tgtEl>
                                          <p:spTgt spid="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0" dur="5000"/>
                                        <p:tgtEl>
                                          <p:spTgt spid="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2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3" dur="5000"/>
                                        <p:tgtEl>
                                          <p:spTgt spid="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4" dur="5000"/>
                                        <p:tgtEl>
                                          <p:spTgt spid="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6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7" dur="5000"/>
                                        <p:tgtEl>
                                          <p:spTgt spid="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8" dur="5000"/>
                                        <p:tgtEl>
                                          <p:spTgt spid="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1" dur="5000"/>
                                        <p:tgtEl>
                                          <p:spTgt spid="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2" dur="5000"/>
                                        <p:tgtEl>
                                          <p:spTgt spid="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4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5" dur="5000"/>
                                        <p:tgtEl>
                                          <p:spTgt spid="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6" dur="5000"/>
                                        <p:tgtEl>
                                          <p:spTgt spid="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8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9" dur="5000"/>
                                        <p:tgtEl>
                                          <p:spTgt spid="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0" dur="5000"/>
                                        <p:tgtEl>
                                          <p:spTgt spid="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2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3" dur="5000"/>
                                        <p:tgtEl>
                                          <p:spTgt spid="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4" dur="5000"/>
                                        <p:tgtEl>
                                          <p:spTgt spid="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7" dur="5000"/>
                                        <p:tgtEl>
                                          <p:spTgt spid="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8" dur="5000"/>
                                        <p:tgtEl>
                                          <p:spTgt spid="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1" dur="5000"/>
                                        <p:tgtEl>
                                          <p:spTgt spid="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2" dur="5000"/>
                                        <p:tgtEl>
                                          <p:spTgt spid="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4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5" dur="5000"/>
                                        <p:tgtEl>
                                          <p:spTgt spid="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6" dur="5000"/>
                                        <p:tgtEl>
                                          <p:spTgt spid="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8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9" dur="5000"/>
                                        <p:tgtEl>
                                          <p:spTgt spid="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0" dur="5000"/>
                                        <p:tgtEl>
                                          <p:spTgt spid="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2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3" dur="5000"/>
                                        <p:tgtEl>
                                          <p:spTgt spid="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4" dur="5000"/>
                                        <p:tgtEl>
                                          <p:spTgt spid="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6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7" dur="5000"/>
                                        <p:tgtEl>
                                          <p:spTgt spid="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8" dur="5000"/>
                                        <p:tgtEl>
                                          <p:spTgt spid="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1" dur="5000"/>
                                        <p:tgtEl>
                                          <p:spTgt spid="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2" dur="5000"/>
                                        <p:tgtEl>
                                          <p:spTgt spid="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4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5" dur="5000"/>
                                        <p:tgtEl>
                                          <p:spTgt spid="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6" dur="5000"/>
                                        <p:tgtEl>
                                          <p:spTgt spid="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8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9" dur="5000"/>
                                        <p:tgtEl>
                                          <p:spTgt spid="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0" dur="5000"/>
                                        <p:tgtEl>
                                          <p:spTgt spid="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2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3" dur="5000"/>
                                        <p:tgtEl>
                                          <p:spTgt spid="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4" dur="5000"/>
                                        <p:tgtEl>
                                          <p:spTgt spid="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6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7" dur="5000"/>
                                        <p:tgtEl>
                                          <p:spTgt spid="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8" dur="5000"/>
                                        <p:tgtEl>
                                          <p:spTgt spid="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1" dur="5000"/>
                                        <p:tgtEl>
                                          <p:spTgt spid="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2" dur="5000"/>
                                        <p:tgtEl>
                                          <p:spTgt spid="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4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5" dur="5000"/>
                                        <p:tgtEl>
                                          <p:spTgt spid="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6" dur="5000"/>
                                        <p:tgtEl>
                                          <p:spTgt spid="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8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9" dur="5000"/>
                                        <p:tgtEl>
                                          <p:spTgt spid="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0" dur="5000"/>
                                        <p:tgtEl>
                                          <p:spTgt spid="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2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3" dur="5000"/>
                                        <p:tgtEl>
                                          <p:spTgt spid="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4" dur="5000"/>
                                        <p:tgtEl>
                                          <p:spTgt spid="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6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877" dur="5000"/>
                                        <p:tgtEl>
                                          <p:spTgt spid="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8" dur="5000"/>
                                        <p:tgtEl>
                                          <p:spTgt spid="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1" dur="5000"/>
                                        <p:tgtEl>
                                          <p:spTgt spid="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2" dur="5000"/>
                                        <p:tgtEl>
                                          <p:spTgt spid="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4" fill="hold">
                      <p:stCondLst>
                        <p:cond delay="indefinite"/>
                      </p:stCondLst>
                      <p:childTnLst>
                        <p:par>
                          <p:cTn id="885" fill="hold">
                            <p:stCondLst>
                              <p:cond delay="0"/>
                            </p:stCondLst>
                            <p:childTnLst>
                              <p:par>
                                <p:cTn id="88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8" dur="500"/>
                                        <p:tgtEl>
                                          <p:spTgt spid="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1" dur="500"/>
                                        <p:tgtEl>
                                          <p:spTgt spid="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4" dur="500"/>
                                        <p:tgtEl>
                                          <p:spTgt spid="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7" dur="500"/>
                                        <p:tgtEl>
                                          <p:spTgt spid="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0" dur="500"/>
                                        <p:tgtEl>
                                          <p:spTgt spid="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3" dur="500"/>
                                        <p:tgtEl>
                                          <p:spTgt spid="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6" dur="500"/>
                                        <p:tgtEl>
                                          <p:spTgt spid="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9" dur="500"/>
                                        <p:tgtEl>
                                          <p:spTgt spid="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2" dur="500"/>
                                        <p:tgtEl>
                                          <p:spTgt spid="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5" dur="500"/>
                                        <p:tgtEl>
                                          <p:spTgt spid="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8" dur="500"/>
                                        <p:tgtEl>
                                          <p:spTgt spid="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1" dur="500"/>
                                        <p:tgtEl>
                                          <p:spTgt spid="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4" dur="500"/>
                                        <p:tgtEl>
                                          <p:spTgt spid="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7" dur="500"/>
                                        <p:tgtEl>
                                          <p:spTgt spid="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30" dur="500"/>
                                        <p:tgtEl>
                                          <p:spTgt spid="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33" dur="500"/>
                                        <p:tgtEl>
                                          <p:spTgt spid="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4" fill="hold">
                      <p:stCondLst>
                        <p:cond delay="indefinite"/>
                      </p:stCondLst>
                      <p:childTnLst>
                        <p:par>
                          <p:cTn id="935" fill="hold">
                            <p:stCondLst>
                              <p:cond delay="0"/>
                            </p:stCondLst>
                            <p:childTnLst>
                              <p:par>
                                <p:cTn id="9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8" dur="1000" fill="hold"/>
                                        <p:tgtEl>
                                          <p:spTgt spid="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9" dur="1000" fill="hold"/>
                                        <p:tgtEl>
                                          <p:spTgt spid="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0" dur="1000" fill="hold"/>
                                        <p:tgtEl>
                                          <p:spTgt spid="8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1" dur="1000"/>
                                        <p:tgtEl>
                                          <p:spTgt spid="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2" fill="hold">
                      <p:stCondLst>
                        <p:cond delay="indefinite"/>
                      </p:stCondLst>
                      <p:childTnLst>
                        <p:par>
                          <p:cTn id="943" fill="hold">
                            <p:stCondLst>
                              <p:cond delay="0"/>
                            </p:stCondLst>
                            <p:childTnLst>
                              <p:par>
                                <p:cTn id="94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1" fill="hold">
                      <p:stCondLst>
                        <p:cond delay="indefinite"/>
                      </p:stCondLst>
                      <p:childTnLst>
                        <p:par>
                          <p:cTn id="952" fill="hold">
                            <p:stCondLst>
                              <p:cond delay="0"/>
                            </p:stCondLst>
                            <p:childTnLst>
                              <p:par>
                                <p:cTn id="9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5" dur="1000"/>
                                        <p:tgtEl>
                                          <p:spTgt spid="7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6" dur="1000" fill="hold"/>
                                        <p:tgtEl>
                                          <p:spTgt spid="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7" dur="900" decel="100000" fill="hold"/>
                                        <p:tgtEl>
                                          <p:spTgt spid="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9" fill="hold">
                      <p:stCondLst>
                        <p:cond delay="indefinite"/>
                      </p:stCondLst>
                      <p:childTnLst>
                        <p:par>
                          <p:cTn id="960" fill="hold">
                            <p:stCondLst>
                              <p:cond delay="0"/>
                            </p:stCondLst>
                            <p:childTnLst>
                              <p:par>
                                <p:cTn id="9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3" dur="500" fill="hold"/>
                                        <p:tgtEl>
                                          <p:spTgt spid="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4" dur="500" fill="hold"/>
                                        <p:tgtEl>
                                          <p:spTgt spid="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5" fill="hold">
                      <p:stCondLst>
                        <p:cond delay="indefinite"/>
                      </p:stCondLst>
                      <p:childTnLst>
                        <p:par>
                          <p:cTn id="966" fill="hold">
                            <p:stCondLst>
                              <p:cond delay="0"/>
                            </p:stCondLst>
                            <p:childTnLst>
                              <p:par>
                                <p:cTn id="9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9" dur="5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0" dur="5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1" fill="hold">
                      <p:stCondLst>
                        <p:cond delay="indefinite"/>
                      </p:stCondLst>
                      <p:childTnLst>
                        <p:par>
                          <p:cTn id="972" fill="hold">
                            <p:stCondLst>
                              <p:cond delay="0"/>
                            </p:stCondLst>
                            <p:childTnLst>
                              <p:par>
                                <p:cTn id="9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5" dur="500" fill="hold"/>
                                        <p:tgtEl>
                                          <p:spTgt spid="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6" dur="500" fill="hold"/>
                                        <p:tgtEl>
                                          <p:spTgt spid="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7" fill="hold">
                      <p:stCondLst>
                        <p:cond delay="indefinite"/>
                      </p:stCondLst>
                      <p:childTnLst>
                        <p:par>
                          <p:cTn id="978" fill="hold">
                            <p:stCondLst>
                              <p:cond delay="0"/>
                            </p:stCondLst>
                            <p:childTnLst>
                              <p:par>
                                <p:cTn id="9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1" dur="5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2" dur="5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3" fill="hold">
                      <p:stCondLst>
                        <p:cond delay="indefinite"/>
                      </p:stCondLst>
                      <p:childTnLst>
                        <p:par>
                          <p:cTn id="984" fill="hold">
                            <p:stCondLst>
                              <p:cond delay="0"/>
                            </p:stCondLst>
                            <p:childTnLst>
                              <p:par>
                                <p:cTn id="9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7" dur="500" fill="hold"/>
                                        <p:tgtEl>
                                          <p:spTgt spid="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8" dur="500" fill="hold"/>
                                        <p:tgtEl>
                                          <p:spTgt spid="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9" fill="hold">
                      <p:stCondLst>
                        <p:cond delay="indefinite"/>
                      </p:stCondLst>
                      <p:childTnLst>
                        <p:par>
                          <p:cTn id="990" fill="hold">
                            <p:stCondLst>
                              <p:cond delay="0"/>
                            </p:stCondLst>
                            <p:childTnLst>
                              <p:par>
                                <p:cTn id="9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3" dur="500" fill="hold"/>
                                        <p:tgtEl>
                                          <p:spTgt spid="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4" dur="500" fill="hold"/>
                                        <p:tgtEl>
                                          <p:spTgt spid="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5" fill="hold">
                      <p:stCondLst>
                        <p:cond delay="indefinite"/>
                      </p:stCondLst>
                      <p:childTnLst>
                        <p:par>
                          <p:cTn id="996" fill="hold">
                            <p:stCondLst>
                              <p:cond delay="0"/>
                            </p:stCondLst>
                            <p:childTnLst>
                              <p:par>
                                <p:cTn id="9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9" dur="500" fill="hold"/>
                                        <p:tgtEl>
                                          <p:spTgt spid="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0" dur="500" fill="hold"/>
                                        <p:tgtEl>
                                          <p:spTgt spid="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1" fill="hold">
                      <p:stCondLst>
                        <p:cond delay="indefinite"/>
                      </p:stCondLst>
                      <p:childTnLst>
                        <p:par>
                          <p:cTn id="1002" fill="hold">
                            <p:stCondLst>
                              <p:cond delay="0"/>
                            </p:stCondLst>
                            <p:childTnLst>
                              <p:par>
                                <p:cTn id="10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5" dur="500" fill="hold"/>
                                        <p:tgtEl>
                                          <p:spTgt spid="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6" dur="500" fill="hold"/>
                                        <p:tgtEl>
                                          <p:spTgt spid="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7" fill="hold">
                      <p:stCondLst>
                        <p:cond delay="indefinite"/>
                      </p:stCondLst>
                      <p:childTnLst>
                        <p:par>
                          <p:cTn id="1008" fill="hold">
                            <p:stCondLst>
                              <p:cond delay="0"/>
                            </p:stCondLst>
                            <p:childTnLst>
                              <p:par>
                                <p:cTn id="10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1" dur="500" fill="hold"/>
                                        <p:tgtEl>
                                          <p:spTgt spid="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2" dur="500" fill="hold"/>
                                        <p:tgtEl>
                                          <p:spTgt spid="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3" fill="hold">
                      <p:stCondLst>
                        <p:cond delay="indefinite"/>
                      </p:stCondLst>
                      <p:childTnLst>
                        <p:par>
                          <p:cTn id="1014" fill="hold">
                            <p:stCondLst>
                              <p:cond delay="0"/>
                            </p:stCondLst>
                            <p:childTnLst>
                              <p:par>
                                <p:cTn id="10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7" dur="1000"/>
                                        <p:tgtEl>
                                          <p:spTgt spid="7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8" dur="1000" fill="hold"/>
                                        <p:tgtEl>
                                          <p:spTgt spid="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9" dur="1000" fill="hold"/>
                                        <p:tgtEl>
                                          <p:spTgt spid="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0" fill="hold">
                      <p:stCondLst>
                        <p:cond delay="indefinite"/>
                      </p:stCondLst>
                      <p:childTnLst>
                        <p:par>
                          <p:cTn id="1021" fill="hold">
                            <p:stCondLst>
                              <p:cond delay="0"/>
                            </p:stCondLst>
                            <p:childTnLst>
                              <p:par>
                                <p:cTn id="10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4" dur="1000"/>
                                        <p:tgtEl>
                                          <p:spTgt spid="7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5" dur="1000" fill="hold"/>
                                        <p:tgtEl>
                                          <p:spTgt spid="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6" dur="900" decel="100000" fill="hold"/>
                                        <p:tgtEl>
                                          <p:spTgt spid="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8" fill="hold">
                      <p:stCondLst>
                        <p:cond delay="indefinite"/>
                      </p:stCondLst>
                      <p:childTnLst>
                        <p:par>
                          <p:cTn id="1029" fill="hold">
                            <p:stCondLst>
                              <p:cond delay="0"/>
                            </p:stCondLst>
                            <p:childTnLst>
                              <p:par>
                                <p:cTn id="10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2" dur="500" fill="hold"/>
                                        <p:tgtEl>
                                          <p:spTgt spid="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3" dur="500" fill="hold"/>
                                        <p:tgtEl>
                                          <p:spTgt spid="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4" fill="hold">
                      <p:stCondLst>
                        <p:cond delay="indefinite"/>
                      </p:stCondLst>
                      <p:childTnLst>
                        <p:par>
                          <p:cTn id="1035" fill="hold">
                            <p:stCondLst>
                              <p:cond delay="0"/>
                            </p:stCondLst>
                            <p:childTnLst>
                              <p:par>
                                <p:cTn id="10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8" dur="500" fill="hold"/>
                                        <p:tgtEl>
                                          <p:spTgt spid="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9" dur="500" fill="hold"/>
                                        <p:tgtEl>
                                          <p:spTgt spid="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0" fill="hold">
                      <p:stCondLst>
                        <p:cond delay="indefinite"/>
                      </p:stCondLst>
                      <p:childTnLst>
                        <p:par>
                          <p:cTn id="1041" fill="hold">
                            <p:stCondLst>
                              <p:cond delay="0"/>
                            </p:stCondLst>
                            <p:childTnLst>
                              <p:par>
                                <p:cTn id="10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4" dur="500" fill="hold"/>
                                        <p:tgtEl>
                                          <p:spTgt spid="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5" dur="500" fill="hold"/>
                                        <p:tgtEl>
                                          <p:spTgt spid="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6" fill="hold">
                      <p:stCondLst>
                        <p:cond delay="indefinite"/>
                      </p:stCondLst>
                      <p:childTnLst>
                        <p:par>
                          <p:cTn id="1047" fill="hold">
                            <p:stCondLst>
                              <p:cond delay="0"/>
                            </p:stCondLst>
                            <p:childTnLst>
                              <p:par>
                                <p:cTn id="10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0" dur="500" fill="hold"/>
                                        <p:tgtEl>
                                          <p:spTgt spid="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1" dur="500" fill="hold"/>
                                        <p:tgtEl>
                                          <p:spTgt spid="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2" fill="hold">
                      <p:stCondLst>
                        <p:cond delay="indefinite"/>
                      </p:stCondLst>
                      <p:childTnLst>
                        <p:par>
                          <p:cTn id="1053" fill="hold">
                            <p:stCondLst>
                              <p:cond delay="0"/>
                            </p:stCondLst>
                            <p:childTnLst>
                              <p:par>
                                <p:cTn id="10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6" dur="500" fill="hold"/>
                                        <p:tgtEl>
                                          <p:spTgt spid="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7" dur="500" fill="hold"/>
                                        <p:tgtEl>
                                          <p:spTgt spid="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8" fill="hold">
                      <p:stCondLst>
                        <p:cond delay="indefinite"/>
                      </p:stCondLst>
                      <p:childTnLst>
                        <p:par>
                          <p:cTn id="1059" fill="hold">
                            <p:stCondLst>
                              <p:cond delay="0"/>
                            </p:stCondLst>
                            <p:childTnLst>
                              <p:par>
                                <p:cTn id="10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2" dur="500" fill="hold"/>
                                        <p:tgtEl>
                                          <p:spTgt spid="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3" dur="500" fill="hold"/>
                                        <p:tgtEl>
                                          <p:spTgt spid="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4" fill="hold">
                      <p:stCondLst>
                        <p:cond delay="indefinite"/>
                      </p:stCondLst>
                      <p:childTnLst>
                        <p:par>
                          <p:cTn id="1065" fill="hold">
                            <p:stCondLst>
                              <p:cond delay="0"/>
                            </p:stCondLst>
                            <p:childTnLst>
                              <p:par>
                                <p:cTn id="10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8" dur="500" fill="hold"/>
                                        <p:tgtEl>
                                          <p:spTgt spid="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9" dur="500" fill="hold"/>
                                        <p:tgtEl>
                                          <p:spTgt spid="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0" fill="hold">
                      <p:stCondLst>
                        <p:cond delay="indefinite"/>
                      </p:stCondLst>
                      <p:childTnLst>
                        <p:par>
                          <p:cTn id="1071" fill="hold">
                            <p:stCondLst>
                              <p:cond delay="0"/>
                            </p:stCondLst>
                            <p:childTnLst>
                              <p:par>
                                <p:cTn id="10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4" dur="500" fill="hold"/>
                                        <p:tgtEl>
                                          <p:spTgt spid="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5" dur="500" fill="hold"/>
                                        <p:tgtEl>
                                          <p:spTgt spid="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6" fill="hold">
                      <p:stCondLst>
                        <p:cond delay="indefinite"/>
                      </p:stCondLst>
                      <p:childTnLst>
                        <p:par>
                          <p:cTn id="1077" fill="hold">
                            <p:stCondLst>
                              <p:cond delay="0"/>
                            </p:stCondLst>
                            <p:childTnLst>
                              <p:par>
                                <p:cTn id="10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0" dur="500" fill="hold"/>
                                        <p:tgtEl>
                                          <p:spTgt spid="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1" dur="500" fill="hold"/>
                                        <p:tgtEl>
                                          <p:spTgt spid="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2" fill="hold">
                      <p:stCondLst>
                        <p:cond delay="indefinite"/>
                      </p:stCondLst>
                      <p:childTnLst>
                        <p:par>
                          <p:cTn id="1083" fill="hold">
                            <p:stCondLst>
                              <p:cond delay="0"/>
                            </p:stCondLst>
                            <p:childTnLst>
                              <p:par>
                                <p:cTn id="108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6" dur="1000"/>
                                        <p:tgtEl>
                                          <p:spTgt spid="8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7" dur="1000" fill="hold"/>
                                        <p:tgtEl>
                                          <p:spTgt spid="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8" dur="1000" fill="hold"/>
                                        <p:tgtEl>
                                          <p:spTgt spid="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9" fill="hold">
                      <p:stCondLst>
                        <p:cond delay="indefinite"/>
                      </p:stCondLst>
                      <p:childTnLst>
                        <p:par>
                          <p:cTn id="1090" fill="hold">
                            <p:stCondLst>
                              <p:cond delay="0"/>
                            </p:stCondLst>
                            <p:childTnLst>
                              <p:par>
                                <p:cTn id="109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3" dur="1000" fill="hold"/>
                                        <p:tgtEl>
                                          <p:spTgt spid="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4" dur="1000" fill="hold"/>
                                        <p:tgtEl>
                                          <p:spTgt spid="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5" dur="1000"/>
                                        <p:tgtEl>
                                          <p:spTgt spid="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6" fill="hold">
                      <p:stCondLst>
                        <p:cond delay="indefinite"/>
                      </p:stCondLst>
                      <p:childTnLst>
                        <p:par>
                          <p:cTn id="1097" fill="hold">
                            <p:stCondLst>
                              <p:cond delay="0"/>
                            </p:stCondLst>
                            <p:childTnLst>
                              <p:par>
                                <p:cTn id="109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0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0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5" fill="hold">
                      <p:stCondLst>
                        <p:cond delay="indefinite"/>
                      </p:stCondLst>
                      <p:childTnLst>
                        <p:par>
                          <p:cTn id="1106" fill="hold">
                            <p:stCondLst>
                              <p:cond delay="0"/>
                            </p:stCondLst>
                            <p:childTnLst>
                              <p:par>
                                <p:cTn id="1107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108" dur="5000"/>
                                        <p:tgtEl>
                                          <p:spTgt spid="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9" dur="5000"/>
                                        <p:tgtEl>
                                          <p:spTgt spid="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2" dur="5000"/>
                                        <p:tgtEl>
                                          <p:spTgt spid="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3" dur="5000"/>
                                        <p:tgtEl>
                                          <p:spTgt spid="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6" dur="5000"/>
                                        <p:tgtEl>
                                          <p:spTgt spid="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7" dur="5000"/>
                                        <p:tgtEl>
                                          <p:spTgt spid="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0" dur="5000"/>
                                        <p:tgtEl>
                                          <p:spTgt spid="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1" dur="5000"/>
                                        <p:tgtEl>
                                          <p:spTgt spid="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4" dur="5000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5" dur="5000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8" dur="5000"/>
                                        <p:tgtEl>
                                          <p:spTgt spid="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9" dur="5000"/>
                                        <p:tgtEl>
                                          <p:spTgt spid="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32" dur="5000"/>
                                        <p:tgtEl>
                                          <p:spTgt spid="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3" dur="5000"/>
                                        <p:tgtEl>
                                          <p:spTgt spid="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36" dur="5000"/>
                                        <p:tgtEl>
                                          <p:spTgt spid="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7" dur="5000"/>
                                        <p:tgtEl>
                                          <p:spTgt spid="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0" dur="5000"/>
                                        <p:tgtEl>
                                          <p:spTgt spid="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1" dur="5000"/>
                                        <p:tgtEl>
                                          <p:spTgt spid="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4" dur="5000"/>
                                        <p:tgtEl>
                                          <p:spTgt spid="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5" dur="5000"/>
                                        <p:tgtEl>
                                          <p:spTgt spid="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8" dur="5000"/>
                                        <p:tgtEl>
                                          <p:spTgt spid="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9" dur="5000"/>
                                        <p:tgtEl>
                                          <p:spTgt spid="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2" dur="5000"/>
                                        <p:tgtEl>
                                          <p:spTgt spid="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3" dur="5000"/>
                                        <p:tgtEl>
                                          <p:spTgt spid="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6" dur="5000"/>
                                        <p:tgtEl>
                                          <p:spTgt spid="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7" dur="5000"/>
                                        <p:tgtEl>
                                          <p:spTgt spid="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0" dur="5000"/>
                                        <p:tgtEl>
                                          <p:spTgt spid="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1" dur="5000"/>
                                        <p:tgtEl>
                                          <p:spTgt spid="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4" dur="5000"/>
                                        <p:tgtEl>
                                          <p:spTgt spid="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5" dur="5000"/>
                                        <p:tgtEl>
                                          <p:spTgt spid="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8" dur="5000"/>
                                        <p:tgtEl>
                                          <p:spTgt spid="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9" dur="5000"/>
                                        <p:tgtEl>
                                          <p:spTgt spid="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2" dur="5000"/>
                                        <p:tgtEl>
                                          <p:spTgt spid="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3" dur="5000"/>
                                        <p:tgtEl>
                                          <p:spTgt spid="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6" dur="5000"/>
                                        <p:tgtEl>
                                          <p:spTgt spid="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7" dur="5000"/>
                                        <p:tgtEl>
                                          <p:spTgt spid="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0" dur="5000"/>
                                        <p:tgtEl>
                                          <p:spTgt spid="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1" dur="5000"/>
                                        <p:tgtEl>
                                          <p:spTgt spid="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4" dur="5000"/>
                                        <p:tgtEl>
                                          <p:spTgt spid="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5" dur="5000"/>
                                        <p:tgtEl>
                                          <p:spTgt spid="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8" dur="5000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9" dur="5000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2" dur="5000"/>
                                        <p:tgtEl>
                                          <p:spTgt spid="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3" dur="5000"/>
                                        <p:tgtEl>
                                          <p:spTgt spid="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6" dur="5000"/>
                                        <p:tgtEl>
                                          <p:spTgt spid="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7" dur="5000"/>
                                        <p:tgtEl>
                                          <p:spTgt spid="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0" dur="5000"/>
                                        <p:tgtEl>
                                          <p:spTgt spid="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1" dur="5000"/>
                                        <p:tgtEl>
                                          <p:spTgt spid="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3" fill="hold">
                      <p:stCondLst>
                        <p:cond delay="indefinite"/>
                      </p:stCondLst>
                      <p:childTnLst>
                        <p:par>
                          <p:cTn id="1204" fill="hold">
                            <p:stCondLst>
                              <p:cond delay="0"/>
                            </p:stCondLst>
                            <p:childTnLst>
                              <p:par>
                                <p:cTn id="1205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206" dur="5000"/>
                                        <p:tgtEl>
                                          <p:spTgt spid="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7" dur="5000"/>
                                        <p:tgtEl>
                                          <p:spTgt spid="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9" fill="hold">
                      <p:stCondLst>
                        <p:cond delay="indefinite"/>
                      </p:stCondLst>
                      <p:childTnLst>
                        <p:par>
                          <p:cTn id="1210" fill="hold">
                            <p:stCondLst>
                              <p:cond delay="0"/>
                            </p:stCondLst>
                            <p:childTnLst>
                              <p:par>
                                <p:cTn id="1211" presetID="4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3" dur="1000"/>
                                        <p:tgtEl>
                                          <p:spTgt spid="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4" dur="1000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5" dur="1000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8" dur="1000"/>
                                        <p:tgtEl>
                                          <p:spTgt spid="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9" dur="1000" fill="hold"/>
                                        <p:tgtEl>
                                          <p:spTgt spid="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0" dur="1000" fill="hold"/>
                                        <p:tgtEl>
                                          <p:spTgt spid="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3" dur="1000"/>
                                        <p:tgtEl>
                                          <p:spTgt spid="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4" dur="1000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5" dur="1000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8" dur="1000"/>
                                        <p:tgtEl>
                                          <p:spTgt spid="7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9" dur="1000" fill="hold"/>
                                        <p:tgtEl>
                                          <p:spTgt spid="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0" dur="1000" fill="hold"/>
                                        <p:tgtEl>
                                          <p:spTgt spid="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3" dur="1000"/>
                                        <p:tgtEl>
                                          <p:spTgt spid="7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4" dur="1000" fill="hold"/>
                                        <p:tgtEl>
                                          <p:spTgt spid="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5" dur="1000" fill="hold"/>
                                        <p:tgtEl>
                                          <p:spTgt spid="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8" dur="1000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9" dur="1000" fill="hold"/>
                                        <p:tgtEl>
                                          <p:spTgt spid="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0" dur="1000" fill="hold"/>
                                        <p:tgtEl>
                                          <p:spTgt spid="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3" dur="1000"/>
                                        <p:tgtEl>
                                          <p:spTgt spid="7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4" dur="1000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5" dur="1000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8" dur="1000"/>
                                        <p:tgtEl>
                                          <p:spTgt spid="7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9" dur="1000" fill="hold"/>
                                        <p:tgtEl>
                                          <p:spTgt spid="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0" dur="1000" fill="hold"/>
                                        <p:tgtEl>
                                          <p:spTgt spid="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3" dur="10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4" dur="1000" fill="hold"/>
                                        <p:tgtEl>
                                          <p:spTgt spid="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5" dur="1000" fill="hold"/>
                                        <p:tgtEl>
                                          <p:spTgt spid="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8" dur="1000"/>
                                        <p:tgtEl>
                                          <p:spTgt spid="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9" dur="10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0" dur="100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3" dur="1000"/>
                                        <p:tgtEl>
                                          <p:spTgt spid="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4" dur="10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5" dur="10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8" dur="1000"/>
                                        <p:tgtEl>
                                          <p:spTgt spid="7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9" dur="1000" fill="hold"/>
                                        <p:tgtEl>
                                          <p:spTgt spid="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0" dur="1000" fill="hold"/>
                                        <p:tgtEl>
                                          <p:spTgt spid="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3" dur="10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4" dur="10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5" dur="10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8" dur="1000"/>
                                        <p:tgtEl>
                                          <p:spTgt spid="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9" dur="1000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0" dur="1000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3" dur="100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4" dur="1000" fill="hold"/>
                                        <p:tgtEl>
                                          <p:spTgt spid="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5" dur="1000" fill="hold"/>
                                        <p:tgtEl>
                                          <p:spTgt spid="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8" dur="1000"/>
                                        <p:tgtEl>
                                          <p:spTgt spid="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9" dur="1000" fill="hold"/>
                                        <p:tgtEl>
                                          <p:spTgt spid="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0" dur="1000" fill="hold"/>
                                        <p:tgtEl>
                                          <p:spTgt spid="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3" dur="1000"/>
                                        <p:tgtEl>
                                          <p:spTgt spid="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4" dur="1000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5" dur="1000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6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8" dur="1000"/>
                                        <p:tgtEl>
                                          <p:spTgt spid="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9" dur="1000" fill="hold"/>
                                        <p:tgtEl>
                                          <p:spTgt spid="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0" dur="1000" fill="hold"/>
                                        <p:tgtEl>
                                          <p:spTgt spid="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3" dur="1000"/>
                                        <p:tgtEl>
                                          <p:spTgt spid="7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4" dur="10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5" dur="10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8" dur="1000"/>
                                        <p:tgtEl>
                                          <p:spTgt spid="7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9" dur="10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0" dur="10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3" dur="1000"/>
                                        <p:tgtEl>
                                          <p:spTgt spid="7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4" dur="1000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5" dur="1000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8" dur="1000"/>
                                        <p:tgtEl>
                                          <p:spTgt spid="7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9" dur="1000" fill="hold"/>
                                        <p:tgtEl>
                                          <p:spTgt spid="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0" dur="1000" fill="hold"/>
                                        <p:tgtEl>
                                          <p:spTgt spid="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3" dur="1000"/>
                                        <p:tgtEl>
                                          <p:spTgt spid="7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4" dur="10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5" dur="10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8" dur="1000"/>
                                        <p:tgtEl>
                                          <p:spTgt spid="7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9" dur="10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0" dur="100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3" dur="1000"/>
                                        <p:tgtEl>
                                          <p:spTgt spid="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4" dur="10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5" dur="10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8" dur="1000"/>
                                        <p:tgtEl>
                                          <p:spTgt spid="7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9" dur="1000" fill="hold"/>
                                        <p:tgtEl>
                                          <p:spTgt spid="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0" dur="1000" fill="hold"/>
                                        <p:tgtEl>
                                          <p:spTgt spid="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3" dur="1000"/>
                                        <p:tgtEl>
                                          <p:spTgt spid="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4" dur="1000" fill="hold"/>
                                        <p:tgtEl>
                                          <p:spTgt spid="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5" dur="1000" fill="hold"/>
                                        <p:tgtEl>
                                          <p:spTgt spid="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8" dur="1000"/>
                                        <p:tgtEl>
                                          <p:spTgt spid="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9" dur="1000" fill="hold"/>
                                        <p:tgtEl>
                                          <p:spTgt spid="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0" dur="1000" fill="hold"/>
                                        <p:tgtEl>
                                          <p:spTgt spid="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3" dur="1000"/>
                                        <p:tgtEl>
                                          <p:spTgt spid="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4" dur="1000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5" dur="1000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6" fill="hold">
                      <p:stCondLst>
                        <p:cond delay="indefinite"/>
                      </p:stCondLst>
                      <p:childTnLst>
                        <p:par>
                          <p:cTn id="1357" fill="hold">
                            <p:stCondLst>
                              <p:cond delay="0"/>
                            </p:stCondLst>
                            <p:childTnLst>
                              <p:par>
                                <p:cTn id="1358" presetID="4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0" dur="1000"/>
                                        <p:tgtEl>
                                          <p:spTgt spid="7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1" dur="1000" fill="hold"/>
                                        <p:tgtEl>
                                          <p:spTgt spid="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2" dur="1000" fill="hold"/>
                                        <p:tgtEl>
                                          <p:spTgt spid="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5" dur="1000"/>
                                        <p:tgtEl>
                                          <p:spTgt spid="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6" dur="1000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7" dur="1000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0" dur="1000"/>
                                        <p:tgtEl>
                                          <p:spTgt spid="7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1" dur="1000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2" dur="1000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5" dur="1000"/>
                                        <p:tgtEl>
                                          <p:spTgt spid="7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6" dur="1000" fill="hold"/>
                                        <p:tgtEl>
                                          <p:spTgt spid="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7" dur="1000" fill="hold"/>
                                        <p:tgtEl>
                                          <p:spTgt spid="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0" dur="1000"/>
                                        <p:tgtEl>
                                          <p:spTgt spid="7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1" dur="1000" fill="hold"/>
                                        <p:tgtEl>
                                          <p:spTgt spid="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2" dur="1000" fill="hold"/>
                                        <p:tgtEl>
                                          <p:spTgt spid="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5" dur="1000"/>
                                        <p:tgtEl>
                                          <p:spTgt spid="7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6" dur="1000" fill="hold"/>
                                        <p:tgtEl>
                                          <p:spTgt spid="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7" dur="1000" fill="hold"/>
                                        <p:tgtEl>
                                          <p:spTgt spid="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0" dur="1000"/>
                                        <p:tgtEl>
                                          <p:spTgt spid="7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1" dur="1000" fill="hold"/>
                                        <p:tgtEl>
                                          <p:spTgt spid="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2" dur="1000" fill="hold"/>
                                        <p:tgtEl>
                                          <p:spTgt spid="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5" dur="1000"/>
                                        <p:tgtEl>
                                          <p:spTgt spid="7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6" dur="1000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7" dur="1000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0" dur="1000"/>
                                        <p:tgtEl>
                                          <p:spTgt spid="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1" dur="1000" fill="hold"/>
                                        <p:tgtEl>
                                          <p:spTgt spid="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2" dur="1000" fill="hold"/>
                                        <p:tgtEl>
                                          <p:spTgt spid="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5" dur="1000"/>
                                        <p:tgtEl>
                                          <p:spTgt spid="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6" dur="1000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7" dur="1000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0" dur="1000"/>
                                        <p:tgtEl>
                                          <p:spTgt spid="7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1" dur="1000" fill="hold"/>
                                        <p:tgtEl>
                                          <p:spTgt spid="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2" dur="1000" fill="hold"/>
                                        <p:tgtEl>
                                          <p:spTgt spid="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5" dur="1000"/>
                                        <p:tgtEl>
                                          <p:spTgt spid="7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6" dur="1000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7" dur="1000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0" dur="1000"/>
                                        <p:tgtEl>
                                          <p:spTgt spid="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1" dur="1000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2" dur="1000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5" dur="1000"/>
                                        <p:tgtEl>
                                          <p:spTgt spid="7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6" dur="1000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7" dur="1000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0" dur="1000"/>
                                        <p:tgtEl>
                                          <p:spTgt spid="7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1" dur="1000" fill="hold"/>
                                        <p:tgtEl>
                                          <p:spTgt spid="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2" dur="1000" fill="hold"/>
                                        <p:tgtEl>
                                          <p:spTgt spid="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5" dur="1000"/>
                                        <p:tgtEl>
                                          <p:spTgt spid="7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6" dur="1000" fill="hold"/>
                                        <p:tgtEl>
                                          <p:spTgt spid="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7" dur="1000" fill="hold"/>
                                        <p:tgtEl>
                                          <p:spTgt spid="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0" dur="1000"/>
                                        <p:tgtEl>
                                          <p:spTgt spid="7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1" dur="1000" fill="hold"/>
                                        <p:tgtEl>
                                          <p:spTgt spid="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2" dur="1000" fill="hold"/>
                                        <p:tgtEl>
                                          <p:spTgt spid="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5" dur="1000"/>
                                        <p:tgtEl>
                                          <p:spTgt spid="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6" dur="1000" fill="hold"/>
                                        <p:tgtEl>
                                          <p:spTgt spid="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7" dur="1000" fill="hold"/>
                                        <p:tgtEl>
                                          <p:spTgt spid="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0" dur="1000"/>
                                        <p:tgtEl>
                                          <p:spTgt spid="7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1" dur="1000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2" dur="1000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5" dur="1000"/>
                                        <p:tgtEl>
                                          <p:spTgt spid="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6" dur="1000" fill="hold"/>
                                        <p:tgtEl>
                                          <p:spTgt spid="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7" dur="1000" fill="hold"/>
                                        <p:tgtEl>
                                          <p:spTgt spid="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0" dur="1000"/>
                                        <p:tgtEl>
                                          <p:spTgt spid="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1" dur="1000" fill="hold"/>
                                        <p:tgtEl>
                                          <p:spTgt spid="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2" dur="1000" fill="hold"/>
                                        <p:tgtEl>
                                          <p:spTgt spid="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5" dur="1000"/>
                                        <p:tgtEl>
                                          <p:spTgt spid="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6" dur="1000" fill="hold"/>
                                        <p:tgtEl>
                                          <p:spTgt spid="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7" dur="1000" fill="hold"/>
                                        <p:tgtEl>
                                          <p:spTgt spid="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8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0" dur="1000"/>
                                        <p:tgtEl>
                                          <p:spTgt spid="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1" dur="1000" fill="hold"/>
                                        <p:tgtEl>
                                          <p:spTgt spid="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2" dur="1000" fill="hold"/>
                                        <p:tgtEl>
                                          <p:spTgt spid="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5" dur="1000"/>
                                        <p:tgtEl>
                                          <p:spTgt spid="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6" dur="1000" fill="hold"/>
                                        <p:tgtEl>
                                          <p:spTgt spid="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7" dur="1000" fill="hold"/>
                                        <p:tgtEl>
                                          <p:spTgt spid="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8" fill="hold">
                      <p:stCondLst>
                        <p:cond delay="indefinite"/>
                      </p:stCondLst>
                      <p:childTnLst>
                        <p:par>
                          <p:cTn id="1479" fill="hold">
                            <p:stCondLst>
                              <p:cond delay="0"/>
                            </p:stCondLst>
                            <p:childTnLst>
                              <p:par>
                                <p:cTn id="1480" presetID="4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2" dur="1000"/>
                                        <p:tgtEl>
                                          <p:spTgt spid="7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3" dur="1000" fill="hold"/>
                                        <p:tgtEl>
                                          <p:spTgt spid="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4" dur="1000" fill="hold"/>
                                        <p:tgtEl>
                                          <p:spTgt spid="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5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7" dur="1000"/>
                                        <p:tgtEl>
                                          <p:spTgt spid="8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8" dur="1000" fill="hold"/>
                                        <p:tgtEl>
                                          <p:spTgt spid="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9" dur="1000" fill="hold"/>
                                        <p:tgtEl>
                                          <p:spTgt spid="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2" dur="1000"/>
                                        <p:tgtEl>
                                          <p:spTgt spid="7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3" dur="1000" fill="hold"/>
                                        <p:tgtEl>
                                          <p:spTgt spid="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4" dur="1000" fill="hold"/>
                                        <p:tgtEl>
                                          <p:spTgt spid="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7" dur="1000"/>
                                        <p:tgtEl>
                                          <p:spTgt spid="7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8" dur="1000" fill="hold"/>
                                        <p:tgtEl>
                                          <p:spTgt spid="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9" dur="1000" fill="hold"/>
                                        <p:tgtEl>
                                          <p:spTgt spid="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2" dur="1000"/>
                                        <p:tgtEl>
                                          <p:spTgt spid="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3" dur="1000" fill="hold"/>
                                        <p:tgtEl>
                                          <p:spTgt spid="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4" dur="1000" fill="hold"/>
                                        <p:tgtEl>
                                          <p:spTgt spid="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7" dur="1000"/>
                                        <p:tgtEl>
                                          <p:spTgt spid="7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8" dur="1000" fill="hold"/>
                                        <p:tgtEl>
                                          <p:spTgt spid="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9" dur="1000" fill="hold"/>
                                        <p:tgtEl>
                                          <p:spTgt spid="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2" dur="1000"/>
                                        <p:tgtEl>
                                          <p:spTgt spid="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3" dur="1000" fill="hold"/>
                                        <p:tgtEl>
                                          <p:spTgt spid="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4" dur="1000" fill="hold"/>
                                        <p:tgtEl>
                                          <p:spTgt spid="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7" dur="1000"/>
                                        <p:tgtEl>
                                          <p:spTgt spid="8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8" dur="1000" fill="hold"/>
                                        <p:tgtEl>
                                          <p:spTgt spid="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9" dur="1000" fill="hold"/>
                                        <p:tgtEl>
                                          <p:spTgt spid="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2" dur="1000"/>
                                        <p:tgtEl>
                                          <p:spTgt spid="7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3" dur="1000" fill="hold"/>
                                        <p:tgtEl>
                                          <p:spTgt spid="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4" dur="1000" fill="hold"/>
                                        <p:tgtEl>
                                          <p:spTgt spid="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7" dur="1000"/>
                                        <p:tgtEl>
                                          <p:spTgt spid="8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8" dur="1000" fill="hold"/>
                                        <p:tgtEl>
                                          <p:spTgt spid="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9" dur="1000" fill="hold"/>
                                        <p:tgtEl>
                                          <p:spTgt spid="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2" dur="1000"/>
                                        <p:tgtEl>
                                          <p:spTgt spid="8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3" dur="1000" fill="hold"/>
                                        <p:tgtEl>
                                          <p:spTgt spid="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4" dur="1000" fill="hold"/>
                                        <p:tgtEl>
                                          <p:spTgt spid="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7" dur="1000"/>
                                        <p:tgtEl>
                                          <p:spTgt spid="8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8" dur="1000" fill="hold"/>
                                        <p:tgtEl>
                                          <p:spTgt spid="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9" dur="1000" fill="hold"/>
                                        <p:tgtEl>
                                          <p:spTgt spid="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2" dur="1000"/>
                                        <p:tgtEl>
                                          <p:spTgt spid="8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3" dur="1000" fill="hold"/>
                                        <p:tgtEl>
                                          <p:spTgt spid="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4" dur="1000" fill="hold"/>
                                        <p:tgtEl>
                                          <p:spTgt spid="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7" dur="1000"/>
                                        <p:tgtEl>
                                          <p:spTgt spid="7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8" dur="1000" fill="hold"/>
                                        <p:tgtEl>
                                          <p:spTgt spid="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9" dur="1000" fill="hold"/>
                                        <p:tgtEl>
                                          <p:spTgt spid="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2" dur="1000"/>
                                        <p:tgtEl>
                                          <p:spTgt spid="8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3" dur="1000" fill="hold"/>
                                        <p:tgtEl>
                                          <p:spTgt spid="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4" dur="1000" fill="hold"/>
                                        <p:tgtEl>
                                          <p:spTgt spid="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7" dur="1000"/>
                                        <p:tgtEl>
                                          <p:spTgt spid="7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8" dur="10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9" dur="10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2" dur="1000"/>
                                        <p:tgtEl>
                                          <p:spTgt spid="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3" dur="1000" fill="hold"/>
                                        <p:tgtEl>
                                          <p:spTgt spid="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4" dur="1000" fill="hold"/>
                                        <p:tgtEl>
                                          <p:spTgt spid="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7" dur="1000"/>
                                        <p:tgtEl>
                                          <p:spTgt spid="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8" dur="1000" fill="hold"/>
                                        <p:tgtEl>
                                          <p:spTgt spid="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9" dur="1000" fill="hold"/>
                                        <p:tgtEl>
                                          <p:spTgt spid="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2" dur="1000"/>
                                        <p:tgtEl>
                                          <p:spTgt spid="7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3" dur="1000" fill="hold"/>
                                        <p:tgtEl>
                                          <p:spTgt spid="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4" dur="1000" fill="hold"/>
                                        <p:tgtEl>
                                          <p:spTgt spid="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7" dur="1000"/>
                                        <p:tgtEl>
                                          <p:spTgt spid="8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8" dur="1000" fill="hold"/>
                                        <p:tgtEl>
                                          <p:spTgt spid="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9" dur="1000" fill="hold"/>
                                        <p:tgtEl>
                                          <p:spTgt spid="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2" dur="1000"/>
                                        <p:tgtEl>
                                          <p:spTgt spid="8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3" dur="1000" fill="hold"/>
                                        <p:tgtEl>
                                          <p:spTgt spid="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4" dur="1000" fill="hold"/>
                                        <p:tgtEl>
                                          <p:spTgt spid="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7" dur="1000"/>
                                        <p:tgtEl>
                                          <p:spTgt spid="8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8" dur="1000" fill="hold"/>
                                        <p:tgtEl>
                                          <p:spTgt spid="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9" dur="1000" fill="hold"/>
                                        <p:tgtEl>
                                          <p:spTgt spid="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2" dur="1000"/>
                                        <p:tgtEl>
                                          <p:spTgt spid="7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3" dur="1000" fill="hold"/>
                                        <p:tgtEl>
                                          <p:spTgt spid="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4" dur="1000" fill="hold"/>
                                        <p:tgtEl>
                                          <p:spTgt spid="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7" dur="1000"/>
                                        <p:tgtEl>
                                          <p:spTgt spid="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8" dur="1000" fill="hold"/>
                                        <p:tgtEl>
                                          <p:spTgt spid="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9" dur="1000" fill="hold"/>
                                        <p:tgtEl>
                                          <p:spTgt spid="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2" dur="1000"/>
                                        <p:tgtEl>
                                          <p:spTgt spid="7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3" dur="10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4" dur="10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" grpId="0" animBg="1"/>
      <p:bldP spid="560" grpId="0" animBg="1"/>
      <p:bldP spid="561" grpId="0" animBg="1"/>
      <p:bldP spid="600" grpId="0"/>
      <p:bldP spid="603" grpId="0"/>
      <p:bldP spid="604" grpId="0"/>
      <p:bldP spid="634" grpId="0"/>
      <p:bldP spid="635" grpId="0"/>
      <p:bldP spid="636" grpId="0"/>
      <p:bldP spid="637" grpId="0"/>
      <p:bldP spid="657" grpId="0"/>
      <p:bldP spid="695" grpId="0" animBg="1"/>
      <p:bldP spid="696" grpId="0"/>
      <p:bldP spid="697" grpId="0"/>
      <p:bldP spid="698" grpId="0" animBg="1"/>
      <p:bldP spid="698" grpId="1" animBg="1"/>
      <p:bldP spid="698" grpId="2" animBg="1"/>
      <p:bldP spid="726" grpId="0" animBg="1"/>
      <p:bldP spid="726" grpId="1" animBg="1"/>
      <p:bldP spid="726" grpId="2" animBg="1"/>
      <p:bldP spid="743" grpId="0" animBg="1"/>
      <p:bldP spid="744" grpId="0"/>
      <p:bldP spid="745" grpId="0" animBg="1"/>
      <p:bldP spid="745" grpId="1" animBg="1"/>
      <p:bldP spid="745" grpId="2" animBg="1"/>
      <p:bldP spid="769" grpId="0" animBg="1"/>
      <p:bldP spid="769" grpId="1" animBg="1"/>
      <p:bldP spid="769" grpId="2" animBg="1"/>
      <p:bldP spid="786" grpId="0" animBg="1"/>
      <p:bldP spid="786" grpId="1" animBg="1"/>
      <p:bldP spid="786" grpId="2" animBg="1"/>
      <p:bldP spid="810" grpId="0" animBg="1"/>
      <p:bldP spid="810" grpId="1" animBg="1"/>
      <p:bldP spid="810" grpId="2" animBg="1"/>
      <p:bldP spid="8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مستطيل 5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4" name="مستطيل مستدير الزوايا 53"/>
          <p:cNvSpPr/>
          <p:nvPr/>
        </p:nvSpPr>
        <p:spPr>
          <a:xfrm>
            <a:off x="285720" y="142852"/>
            <a:ext cx="8572560" cy="6500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" name="مستطيل 1"/>
          <p:cNvSpPr/>
          <p:nvPr/>
        </p:nvSpPr>
        <p:spPr>
          <a:xfrm>
            <a:off x="6500826" y="3143248"/>
            <a:ext cx="1643074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" name="مستطيل 2"/>
          <p:cNvSpPr/>
          <p:nvPr/>
        </p:nvSpPr>
        <p:spPr>
          <a:xfrm>
            <a:off x="4643438" y="3143248"/>
            <a:ext cx="164307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4" name="مستطيل 3"/>
          <p:cNvSpPr/>
          <p:nvPr/>
        </p:nvSpPr>
        <p:spPr>
          <a:xfrm>
            <a:off x="2786050" y="3143248"/>
            <a:ext cx="1643074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" name="مستطيل 4"/>
          <p:cNvSpPr/>
          <p:nvPr/>
        </p:nvSpPr>
        <p:spPr>
          <a:xfrm>
            <a:off x="928662" y="3143248"/>
            <a:ext cx="164307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7" name="مربع نص 6"/>
          <p:cNvSpPr txBox="1"/>
          <p:nvPr/>
        </p:nvSpPr>
        <p:spPr>
          <a:xfrm>
            <a:off x="1857356" y="2416726"/>
            <a:ext cx="78418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smtClean="0"/>
              <a:t>قطب  </a:t>
            </a:r>
            <a:r>
              <a:rPr lang="en-US" b="1" dirty="0" smtClean="0"/>
              <a:t>1</a:t>
            </a:r>
            <a:endParaRPr lang="ar-EG" b="1" dirty="0"/>
          </a:p>
        </p:txBody>
      </p:sp>
      <p:cxnSp>
        <p:nvCxnSpPr>
          <p:cNvPr id="13" name="رابط كسهم مستقيم 12"/>
          <p:cNvCxnSpPr/>
          <p:nvPr/>
        </p:nvCxnSpPr>
        <p:spPr>
          <a:xfrm rot="10800000" flipV="1">
            <a:off x="1714480" y="2773916"/>
            <a:ext cx="428628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>
            <a:stCxn id="23" idx="0"/>
          </p:cNvCxnSpPr>
          <p:nvPr/>
        </p:nvCxnSpPr>
        <p:spPr>
          <a:xfrm rot="16200000" flipH="1">
            <a:off x="571471" y="3571874"/>
            <a:ext cx="1428761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>
            <a:stCxn id="22" idx="2"/>
            <a:endCxn id="27" idx="2"/>
          </p:cNvCxnSpPr>
          <p:nvPr/>
        </p:nvCxnSpPr>
        <p:spPr>
          <a:xfrm rot="5400000">
            <a:off x="2500298" y="3500438"/>
            <a:ext cx="128588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قوس 21"/>
          <p:cNvSpPr/>
          <p:nvPr/>
        </p:nvSpPr>
        <p:spPr>
          <a:xfrm>
            <a:off x="1142976" y="1857364"/>
            <a:ext cx="2000264" cy="2000264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3" name="قوس 22"/>
          <p:cNvSpPr/>
          <p:nvPr/>
        </p:nvSpPr>
        <p:spPr>
          <a:xfrm rot="16200000">
            <a:off x="1285851" y="1857364"/>
            <a:ext cx="2000264" cy="2000264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6" name="قوس 25"/>
          <p:cNvSpPr/>
          <p:nvPr/>
        </p:nvSpPr>
        <p:spPr>
          <a:xfrm rot="5400000" flipV="1">
            <a:off x="1285852" y="3143248"/>
            <a:ext cx="2000264" cy="2000264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7" name="قوس 26"/>
          <p:cNvSpPr/>
          <p:nvPr/>
        </p:nvSpPr>
        <p:spPr>
          <a:xfrm flipV="1">
            <a:off x="1142976" y="3143248"/>
            <a:ext cx="2000264" cy="2000264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34" name="رابط مستقيم 33"/>
          <p:cNvCxnSpPr/>
          <p:nvPr/>
        </p:nvCxnSpPr>
        <p:spPr>
          <a:xfrm rot="5400000">
            <a:off x="178563" y="4893479"/>
            <a:ext cx="221457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مستقيم 35"/>
          <p:cNvCxnSpPr/>
          <p:nvPr/>
        </p:nvCxnSpPr>
        <p:spPr>
          <a:xfrm rot="5400000">
            <a:off x="2036745" y="4892685"/>
            <a:ext cx="221457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رابط مستقيم 44"/>
          <p:cNvCxnSpPr>
            <a:stCxn id="48" idx="0"/>
          </p:cNvCxnSpPr>
          <p:nvPr/>
        </p:nvCxnSpPr>
        <p:spPr>
          <a:xfrm rot="16200000" flipH="1">
            <a:off x="4286247" y="3571875"/>
            <a:ext cx="1428761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رابط مستقيم 45"/>
          <p:cNvCxnSpPr/>
          <p:nvPr/>
        </p:nvCxnSpPr>
        <p:spPr>
          <a:xfrm rot="5400000">
            <a:off x="6215868" y="3499644"/>
            <a:ext cx="128588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قوس 46"/>
          <p:cNvSpPr/>
          <p:nvPr/>
        </p:nvSpPr>
        <p:spPr>
          <a:xfrm>
            <a:off x="4857752" y="1857365"/>
            <a:ext cx="2000264" cy="2000264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48" name="قوس 47"/>
          <p:cNvSpPr/>
          <p:nvPr/>
        </p:nvSpPr>
        <p:spPr>
          <a:xfrm rot="16200000">
            <a:off x="5000627" y="1857365"/>
            <a:ext cx="2000264" cy="2000264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49" name="قوس 48"/>
          <p:cNvSpPr/>
          <p:nvPr/>
        </p:nvSpPr>
        <p:spPr>
          <a:xfrm rot="5400000" flipV="1">
            <a:off x="5000628" y="3143249"/>
            <a:ext cx="2000264" cy="2000264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0" name="قوس 49"/>
          <p:cNvSpPr/>
          <p:nvPr/>
        </p:nvSpPr>
        <p:spPr>
          <a:xfrm flipV="1">
            <a:off x="4857752" y="3143249"/>
            <a:ext cx="2000264" cy="2000264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51" name="رابط مستقيم 50"/>
          <p:cNvCxnSpPr/>
          <p:nvPr/>
        </p:nvCxnSpPr>
        <p:spPr>
          <a:xfrm rot="5400000">
            <a:off x="3894133" y="4893480"/>
            <a:ext cx="221457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رابط مستقيم 51"/>
          <p:cNvCxnSpPr/>
          <p:nvPr/>
        </p:nvCxnSpPr>
        <p:spPr>
          <a:xfrm rot="5400000">
            <a:off x="5751521" y="4892686"/>
            <a:ext cx="221457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رابط كسهم مستقيم 52"/>
          <p:cNvCxnSpPr/>
          <p:nvPr/>
        </p:nvCxnSpPr>
        <p:spPr>
          <a:xfrm rot="16200000" flipH="1">
            <a:off x="1928794" y="4786322"/>
            <a:ext cx="357190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رابط كسهم مستقيم 54"/>
          <p:cNvCxnSpPr/>
          <p:nvPr/>
        </p:nvCxnSpPr>
        <p:spPr>
          <a:xfrm rot="5400000">
            <a:off x="5679289" y="4750603"/>
            <a:ext cx="428628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مربع نص 57"/>
          <p:cNvSpPr txBox="1"/>
          <p:nvPr/>
        </p:nvSpPr>
        <p:spPr>
          <a:xfrm>
            <a:off x="1214414" y="4143380"/>
            <a:ext cx="164307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b="1" dirty="0" smtClean="0"/>
              <a:t>المجموعة </a:t>
            </a:r>
            <a:r>
              <a:rPr lang="ar-EG" b="1" dirty="0" err="1" smtClean="0"/>
              <a:t>الاولى</a:t>
            </a:r>
            <a:endParaRPr lang="ar-EG" b="1" dirty="0"/>
          </a:p>
        </p:txBody>
      </p:sp>
      <p:sp>
        <p:nvSpPr>
          <p:cNvPr id="59" name="مربع نص 58"/>
          <p:cNvSpPr txBox="1"/>
          <p:nvPr/>
        </p:nvSpPr>
        <p:spPr>
          <a:xfrm>
            <a:off x="5286380" y="4143380"/>
            <a:ext cx="143340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smtClean="0"/>
              <a:t>المجموعة الثانية</a:t>
            </a:r>
            <a:endParaRPr lang="ar-EG" b="1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5572132" y="3286124"/>
            <a:ext cx="3930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smtClean="0"/>
              <a:t>ش</a:t>
            </a:r>
            <a:endParaRPr lang="ar-EG" b="1" dirty="0"/>
          </a:p>
        </p:txBody>
      </p:sp>
      <p:sp>
        <p:nvSpPr>
          <p:cNvPr id="61" name="مربع نص 60"/>
          <p:cNvSpPr txBox="1"/>
          <p:nvPr/>
        </p:nvSpPr>
        <p:spPr>
          <a:xfrm>
            <a:off x="1857356" y="3273982"/>
            <a:ext cx="3930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smtClean="0"/>
              <a:t>ش</a:t>
            </a:r>
            <a:endParaRPr lang="ar-EG" b="1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7500958" y="3357562"/>
            <a:ext cx="31771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smtClean="0"/>
              <a:t>ج</a:t>
            </a:r>
            <a:endParaRPr lang="ar-EG" b="1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3714744" y="3357562"/>
            <a:ext cx="31771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smtClean="0"/>
              <a:t>ج</a:t>
            </a:r>
            <a:endParaRPr lang="ar-EG" b="1" dirty="0"/>
          </a:p>
        </p:txBody>
      </p:sp>
      <p:sp>
        <p:nvSpPr>
          <p:cNvPr id="68" name="مربع نص 67"/>
          <p:cNvSpPr txBox="1"/>
          <p:nvPr/>
        </p:nvSpPr>
        <p:spPr>
          <a:xfrm>
            <a:off x="3787811" y="2428868"/>
            <a:ext cx="78418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smtClean="0"/>
              <a:t>قطب  </a:t>
            </a:r>
            <a:r>
              <a:rPr lang="en-US" b="1" dirty="0" smtClean="0"/>
              <a:t>2</a:t>
            </a:r>
            <a:endParaRPr lang="ar-EG" b="1" dirty="0"/>
          </a:p>
        </p:txBody>
      </p:sp>
      <p:cxnSp>
        <p:nvCxnSpPr>
          <p:cNvPr id="69" name="رابط كسهم مستقيم 68"/>
          <p:cNvCxnSpPr/>
          <p:nvPr/>
        </p:nvCxnSpPr>
        <p:spPr>
          <a:xfrm rot="10800000" flipV="1">
            <a:off x="3644935" y="2786058"/>
            <a:ext cx="428628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مربع نص 69"/>
          <p:cNvSpPr txBox="1"/>
          <p:nvPr/>
        </p:nvSpPr>
        <p:spPr>
          <a:xfrm>
            <a:off x="5502323" y="2428868"/>
            <a:ext cx="78418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smtClean="0"/>
              <a:t>قطب  </a:t>
            </a:r>
            <a:r>
              <a:rPr lang="en-US" b="1" dirty="0" smtClean="0"/>
              <a:t>3</a:t>
            </a:r>
            <a:endParaRPr lang="ar-EG" b="1" dirty="0"/>
          </a:p>
        </p:txBody>
      </p:sp>
      <p:cxnSp>
        <p:nvCxnSpPr>
          <p:cNvPr id="71" name="رابط كسهم مستقيم 70"/>
          <p:cNvCxnSpPr/>
          <p:nvPr/>
        </p:nvCxnSpPr>
        <p:spPr>
          <a:xfrm rot="10800000" flipV="1">
            <a:off x="5359447" y="2786058"/>
            <a:ext cx="428628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مربع نص 71"/>
          <p:cNvSpPr txBox="1"/>
          <p:nvPr/>
        </p:nvSpPr>
        <p:spPr>
          <a:xfrm>
            <a:off x="7359711" y="2428868"/>
            <a:ext cx="78418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smtClean="0"/>
              <a:t>قطب  </a:t>
            </a:r>
            <a:r>
              <a:rPr lang="en-US" b="1" dirty="0" smtClean="0"/>
              <a:t>4</a:t>
            </a:r>
            <a:endParaRPr lang="ar-EG" b="1" dirty="0"/>
          </a:p>
        </p:txBody>
      </p:sp>
      <p:cxnSp>
        <p:nvCxnSpPr>
          <p:cNvPr id="73" name="رابط كسهم مستقيم 72"/>
          <p:cNvCxnSpPr/>
          <p:nvPr/>
        </p:nvCxnSpPr>
        <p:spPr>
          <a:xfrm rot="10800000" flipV="1">
            <a:off x="7216835" y="2786058"/>
            <a:ext cx="428628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رابط مستقيم 90"/>
          <p:cNvCxnSpPr/>
          <p:nvPr/>
        </p:nvCxnSpPr>
        <p:spPr>
          <a:xfrm rot="10800000">
            <a:off x="3143240" y="6000768"/>
            <a:ext cx="185738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مربع نص 94"/>
          <p:cNvSpPr txBox="1"/>
          <p:nvPr/>
        </p:nvSpPr>
        <p:spPr>
          <a:xfrm>
            <a:off x="3071802" y="1130842"/>
            <a:ext cx="20523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b="1" dirty="0" smtClean="0"/>
              <a:t>اتجاه التيار </a:t>
            </a:r>
            <a:r>
              <a:rPr lang="ar-EG" b="1" dirty="0" err="1" smtClean="0"/>
              <a:t>فى</a:t>
            </a:r>
            <a:r>
              <a:rPr lang="ar-EG" b="1" dirty="0" smtClean="0"/>
              <a:t> الملفات</a:t>
            </a:r>
            <a:endParaRPr lang="ar-EG" b="1" dirty="0"/>
          </a:p>
        </p:txBody>
      </p:sp>
      <p:sp>
        <p:nvSpPr>
          <p:cNvPr id="97" name="مربع نص 96"/>
          <p:cNvSpPr txBox="1"/>
          <p:nvPr/>
        </p:nvSpPr>
        <p:spPr>
          <a:xfrm>
            <a:off x="285720" y="5286388"/>
            <a:ext cx="809837" cy="73866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1400" b="1" dirty="0" smtClean="0"/>
              <a:t>بداية </a:t>
            </a:r>
          </a:p>
          <a:p>
            <a:r>
              <a:rPr lang="ar-EG" sz="1400" b="1" dirty="0" smtClean="0"/>
              <a:t>المجموعة </a:t>
            </a:r>
          </a:p>
          <a:p>
            <a:r>
              <a:rPr lang="ar-EG" sz="1400" b="1" dirty="0" err="1" smtClean="0"/>
              <a:t>الاولى</a:t>
            </a:r>
            <a:endParaRPr lang="ar-EG" sz="1400" b="1" dirty="0"/>
          </a:p>
        </p:txBody>
      </p:sp>
      <p:sp>
        <p:nvSpPr>
          <p:cNvPr id="98" name="مربع نص 97"/>
          <p:cNvSpPr txBox="1"/>
          <p:nvPr/>
        </p:nvSpPr>
        <p:spPr>
          <a:xfrm>
            <a:off x="2190527" y="5214950"/>
            <a:ext cx="809837" cy="73866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1400" b="1" dirty="0" smtClean="0"/>
              <a:t>نهاية </a:t>
            </a:r>
          </a:p>
          <a:p>
            <a:r>
              <a:rPr lang="ar-EG" sz="1400" b="1" dirty="0" smtClean="0"/>
              <a:t>المجموعة </a:t>
            </a:r>
          </a:p>
          <a:p>
            <a:r>
              <a:rPr lang="ar-EG" sz="1400" b="1" dirty="0" err="1" smtClean="0"/>
              <a:t>الاولى</a:t>
            </a:r>
            <a:endParaRPr lang="ar-EG" sz="1400" b="1" dirty="0"/>
          </a:p>
        </p:txBody>
      </p:sp>
      <p:sp>
        <p:nvSpPr>
          <p:cNvPr id="99" name="مربع نص 98"/>
          <p:cNvSpPr txBox="1"/>
          <p:nvPr/>
        </p:nvSpPr>
        <p:spPr>
          <a:xfrm>
            <a:off x="5929322" y="5214950"/>
            <a:ext cx="809837" cy="73866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1400" b="1" dirty="0" smtClean="0"/>
              <a:t>نهاية </a:t>
            </a:r>
          </a:p>
          <a:p>
            <a:r>
              <a:rPr lang="ar-EG" sz="1400" b="1" dirty="0" smtClean="0"/>
              <a:t>المجموعة </a:t>
            </a:r>
          </a:p>
          <a:p>
            <a:r>
              <a:rPr lang="ar-EG" sz="1400" b="1" dirty="0" err="1" smtClean="0"/>
              <a:t>االثانية</a:t>
            </a:r>
            <a:endParaRPr lang="ar-EG" sz="1400" b="1" dirty="0"/>
          </a:p>
        </p:txBody>
      </p:sp>
      <p:sp>
        <p:nvSpPr>
          <p:cNvPr id="100" name="مربع نص 99"/>
          <p:cNvSpPr txBox="1"/>
          <p:nvPr/>
        </p:nvSpPr>
        <p:spPr>
          <a:xfrm>
            <a:off x="4071934" y="5143512"/>
            <a:ext cx="809837" cy="73866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1400" b="1" dirty="0" smtClean="0"/>
              <a:t>بداية</a:t>
            </a:r>
          </a:p>
          <a:p>
            <a:r>
              <a:rPr lang="ar-EG" sz="1400" b="1" dirty="0" smtClean="0"/>
              <a:t>المجموعة </a:t>
            </a:r>
          </a:p>
          <a:p>
            <a:r>
              <a:rPr lang="ar-EG" sz="1400" b="1" dirty="0" err="1" smtClean="0"/>
              <a:t>االثانية</a:t>
            </a:r>
            <a:endParaRPr lang="ar-EG" sz="1400" b="1" dirty="0"/>
          </a:p>
        </p:txBody>
      </p:sp>
      <p:sp>
        <p:nvSpPr>
          <p:cNvPr id="57" name="مثلث متساوي الساقين 56"/>
          <p:cNvSpPr/>
          <p:nvPr/>
        </p:nvSpPr>
        <p:spPr>
          <a:xfrm>
            <a:off x="1142976" y="3357562"/>
            <a:ext cx="285752" cy="285752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65" name="مثلث متساوي الساقين 64"/>
          <p:cNvSpPr/>
          <p:nvPr/>
        </p:nvSpPr>
        <p:spPr>
          <a:xfrm>
            <a:off x="1142976" y="5214950"/>
            <a:ext cx="285752" cy="285752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67" name="مثلث متساوي الساقين 66"/>
          <p:cNvSpPr/>
          <p:nvPr/>
        </p:nvSpPr>
        <p:spPr>
          <a:xfrm rot="16200000" flipV="1">
            <a:off x="2071670" y="1714488"/>
            <a:ext cx="285752" cy="285752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74" name="مثلث متساوي الساقين 73"/>
          <p:cNvSpPr/>
          <p:nvPr/>
        </p:nvSpPr>
        <p:spPr>
          <a:xfrm flipV="1">
            <a:off x="3000364" y="3357562"/>
            <a:ext cx="285752" cy="285752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75" name="مثلث متساوي الساقين 74"/>
          <p:cNvSpPr/>
          <p:nvPr/>
        </p:nvSpPr>
        <p:spPr>
          <a:xfrm flipV="1">
            <a:off x="3000364" y="4929198"/>
            <a:ext cx="285752" cy="285752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76" name="مثلث متساوي الساقين 75"/>
          <p:cNvSpPr/>
          <p:nvPr/>
        </p:nvSpPr>
        <p:spPr>
          <a:xfrm rot="16200000" flipV="1">
            <a:off x="3929058" y="5857892"/>
            <a:ext cx="285752" cy="285752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0" name="مثلث متساوي الساقين 79"/>
          <p:cNvSpPr/>
          <p:nvPr/>
        </p:nvSpPr>
        <p:spPr>
          <a:xfrm>
            <a:off x="4857752" y="5286388"/>
            <a:ext cx="285752" cy="285752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1" name="مثلث متساوي الساقين 80"/>
          <p:cNvSpPr/>
          <p:nvPr/>
        </p:nvSpPr>
        <p:spPr>
          <a:xfrm>
            <a:off x="4857752" y="3357562"/>
            <a:ext cx="285752" cy="285752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2" name="مثلث متساوي الساقين 81"/>
          <p:cNvSpPr/>
          <p:nvPr/>
        </p:nvSpPr>
        <p:spPr>
          <a:xfrm rot="16200000" flipV="1">
            <a:off x="5857884" y="1714488"/>
            <a:ext cx="285752" cy="285752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3" name="مثلث متساوي الساقين 82"/>
          <p:cNvSpPr/>
          <p:nvPr/>
        </p:nvSpPr>
        <p:spPr>
          <a:xfrm flipV="1">
            <a:off x="6715140" y="3429000"/>
            <a:ext cx="285752" cy="285752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4" name="مثلث متساوي الساقين 83"/>
          <p:cNvSpPr/>
          <p:nvPr/>
        </p:nvSpPr>
        <p:spPr>
          <a:xfrm flipV="1">
            <a:off x="6715140" y="5286388"/>
            <a:ext cx="285752" cy="285752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90" name="رابط كسهم مستقيم 89"/>
          <p:cNvCxnSpPr/>
          <p:nvPr/>
        </p:nvCxnSpPr>
        <p:spPr>
          <a:xfrm>
            <a:off x="1643042" y="1214422"/>
            <a:ext cx="1143008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رابط كسهم مستقيم 91"/>
          <p:cNvCxnSpPr/>
          <p:nvPr/>
        </p:nvCxnSpPr>
        <p:spPr>
          <a:xfrm>
            <a:off x="5572132" y="1285860"/>
            <a:ext cx="1143008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800" decel="100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800" decel="100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9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9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9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9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9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9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9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9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9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9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9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9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900" decel="100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900" decel="10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7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7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7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9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9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9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0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0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0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2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2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2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3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3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3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6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5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55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58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61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64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6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70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7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7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7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8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85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88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91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94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9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0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03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06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0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7" grpId="0"/>
      <p:bldP spid="7" grpId="1"/>
      <p:bldP spid="22" grpId="0" animBg="1"/>
      <p:bldP spid="22" grpId="1" animBg="1"/>
      <p:bldP spid="23" grpId="0" animBg="1"/>
      <p:bldP spid="23" grpId="1" animBg="1"/>
      <p:bldP spid="26" grpId="0" animBg="1"/>
      <p:bldP spid="26" grpId="1" animBg="1"/>
      <p:bldP spid="27" grpId="0" animBg="1"/>
      <p:bldP spid="27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8" grpId="0"/>
      <p:bldP spid="58" grpId="1"/>
      <p:bldP spid="59" grpId="0"/>
      <p:bldP spid="59" grpId="1"/>
      <p:bldP spid="60" grpId="0"/>
      <p:bldP spid="60" grpId="1"/>
      <p:bldP spid="61" grpId="0"/>
      <p:bldP spid="61" grpId="1"/>
      <p:bldP spid="62" grpId="0"/>
      <p:bldP spid="62" grpId="1"/>
      <p:bldP spid="63" grpId="0"/>
      <p:bldP spid="63" grpId="1"/>
      <p:bldP spid="68" grpId="0"/>
      <p:bldP spid="68" grpId="1"/>
      <p:bldP spid="70" grpId="0"/>
      <p:bldP spid="70" grpId="1"/>
      <p:bldP spid="72" grpId="0"/>
      <p:bldP spid="72" grpId="1"/>
      <p:bldP spid="95" grpId="0"/>
      <p:bldP spid="95" grpId="1"/>
      <p:bldP spid="97" grpId="0"/>
      <p:bldP spid="97" grpId="1"/>
      <p:bldP spid="98" grpId="0"/>
      <p:bldP spid="98" grpId="1"/>
      <p:bldP spid="99" grpId="0"/>
      <p:bldP spid="99" grpId="1"/>
      <p:bldP spid="100" grpId="0"/>
      <p:bldP spid="100" grpId="1"/>
      <p:bldP spid="57" grpId="0" animBg="1"/>
      <p:bldP spid="57" grpId="1" animBg="1"/>
      <p:bldP spid="65" grpId="0" animBg="1"/>
      <p:bldP spid="65" grpId="1" animBg="1"/>
      <p:bldP spid="67" grpId="0" animBg="1"/>
      <p:bldP spid="67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مستطيل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71438" y="0"/>
            <a:ext cx="9001156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" name="مستطيل مستدير الزوايا 1"/>
          <p:cNvSpPr/>
          <p:nvPr/>
        </p:nvSpPr>
        <p:spPr>
          <a:xfrm>
            <a:off x="3643306" y="1571612"/>
            <a:ext cx="1857388" cy="78581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" name="مستطيل 2"/>
          <p:cNvSpPr/>
          <p:nvPr/>
        </p:nvSpPr>
        <p:spPr>
          <a:xfrm>
            <a:off x="2143108" y="500042"/>
            <a:ext cx="4822065" cy="92869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 b="1"/>
          </a:p>
        </p:txBody>
      </p:sp>
      <p:sp>
        <p:nvSpPr>
          <p:cNvPr id="4" name="مربع نص 3"/>
          <p:cNvSpPr txBox="1"/>
          <p:nvPr/>
        </p:nvSpPr>
        <p:spPr>
          <a:xfrm>
            <a:off x="2331521" y="500042"/>
            <a:ext cx="4455066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4800" b="1" dirty="0" smtClean="0"/>
              <a:t>طريقة الملفات الكاملة</a:t>
            </a:r>
            <a:endParaRPr lang="ar-EG" sz="4800" b="1" dirty="0"/>
          </a:p>
        </p:txBody>
      </p:sp>
      <p:sp>
        <p:nvSpPr>
          <p:cNvPr id="5" name="شكل بيضاوي 4"/>
          <p:cNvSpPr/>
          <p:nvPr/>
        </p:nvSpPr>
        <p:spPr>
          <a:xfrm>
            <a:off x="7215206" y="285728"/>
            <a:ext cx="1357322" cy="128588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600" dirty="0" smtClean="0">
                <a:solidFill>
                  <a:schemeClr val="tx1"/>
                </a:solidFill>
              </a:rPr>
              <a:t>ثانيا</a:t>
            </a:r>
            <a:r>
              <a:rPr lang="ar-EG" sz="4800" dirty="0" smtClean="0"/>
              <a:t> </a:t>
            </a:r>
            <a:endParaRPr lang="ar-EG" sz="48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3634937" y="1714488"/>
            <a:ext cx="1550424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b="1" dirty="0" smtClean="0"/>
              <a:t>خصائصها</a:t>
            </a:r>
            <a:endParaRPr lang="ar-EG" sz="3200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3374987" y="2643182"/>
            <a:ext cx="555632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2800" b="1" dirty="0" smtClean="0"/>
              <a:t>1- عدد المجموعات لكل وجه = عدد </a:t>
            </a:r>
            <a:r>
              <a:rPr lang="ar-EG" sz="2800" b="1" dirty="0" err="1" smtClean="0"/>
              <a:t>الاقطاب</a:t>
            </a:r>
            <a:r>
              <a:rPr lang="ar-EG" sz="2800" b="1" dirty="0" smtClean="0"/>
              <a:t> .</a:t>
            </a:r>
            <a:endParaRPr lang="ar-EG" sz="2800" b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-71470" y="3357562"/>
            <a:ext cx="9002786" cy="95410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2800" b="1" dirty="0" smtClean="0"/>
              <a:t>2- </a:t>
            </a:r>
            <a:r>
              <a:rPr lang="ar-EG" sz="2800" b="1" dirty="0" err="1" smtClean="0"/>
              <a:t>إتجاه</a:t>
            </a:r>
            <a:r>
              <a:rPr lang="ar-EG" sz="2800" b="1" dirty="0" smtClean="0"/>
              <a:t> التيار </a:t>
            </a:r>
            <a:r>
              <a:rPr lang="ar-EG" sz="2800" b="1" dirty="0" err="1" smtClean="0"/>
              <a:t>فى</a:t>
            </a:r>
            <a:r>
              <a:rPr lang="ar-EG" sz="2800" b="1" dirty="0" smtClean="0"/>
              <a:t> المجموعة </a:t>
            </a:r>
            <a:r>
              <a:rPr lang="ar-EG" sz="2800" b="1" dirty="0" err="1" smtClean="0"/>
              <a:t>الاولى</a:t>
            </a:r>
            <a:r>
              <a:rPr lang="ar-EG" sz="2800" b="1" dirty="0" smtClean="0"/>
              <a:t> عكس </a:t>
            </a:r>
            <a:r>
              <a:rPr lang="ar-EG" sz="2800" b="1" dirty="0" err="1" smtClean="0"/>
              <a:t>إتجاه</a:t>
            </a:r>
            <a:r>
              <a:rPr lang="ar-EG" sz="2800" b="1" dirty="0" smtClean="0"/>
              <a:t> التيار </a:t>
            </a:r>
            <a:r>
              <a:rPr lang="ar-EG" sz="2800" b="1" dirty="0" err="1" smtClean="0"/>
              <a:t>فى</a:t>
            </a:r>
            <a:r>
              <a:rPr lang="ar-EG" sz="2800" b="1" dirty="0" smtClean="0"/>
              <a:t> المجموعة الثانية </a:t>
            </a:r>
          </a:p>
          <a:p>
            <a:r>
              <a:rPr lang="ar-EG" sz="2800" b="1" dirty="0" smtClean="0"/>
              <a:t>  ولكن القطبية </a:t>
            </a:r>
            <a:r>
              <a:rPr lang="ar-EG" sz="2800" b="1" dirty="0" err="1" smtClean="0"/>
              <a:t>فى</a:t>
            </a:r>
            <a:r>
              <a:rPr lang="ar-EG" sz="2800" b="1" dirty="0" smtClean="0"/>
              <a:t> الحالتين واحدة .</a:t>
            </a:r>
            <a:endParaRPr lang="ar-EG" sz="2800" b="1" dirty="0"/>
          </a:p>
        </p:txBody>
      </p:sp>
      <p:sp>
        <p:nvSpPr>
          <p:cNvPr id="9" name="مربع نص 8"/>
          <p:cNvSpPr txBox="1"/>
          <p:nvPr/>
        </p:nvSpPr>
        <p:spPr>
          <a:xfrm>
            <a:off x="2648827" y="4263102"/>
            <a:ext cx="6282490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2800" b="1" dirty="0" smtClean="0"/>
              <a:t>3- تستخدم </a:t>
            </a:r>
            <a:r>
              <a:rPr lang="ar-EG" sz="2800" b="1" dirty="0" err="1" smtClean="0"/>
              <a:t>فى</a:t>
            </a:r>
            <a:r>
              <a:rPr lang="ar-EG" sz="2800" b="1" dirty="0" smtClean="0"/>
              <a:t> حالة ما يكون هناك جانبين بالمجرى .</a:t>
            </a:r>
            <a:endParaRPr lang="ar-EG" sz="2800" b="1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3849475" y="4834606"/>
            <a:ext cx="5081840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2800" b="1" dirty="0" smtClean="0"/>
              <a:t>4- يتم توصيل مجموعات كل وجه </a:t>
            </a:r>
            <a:r>
              <a:rPr lang="ar-EG" sz="2800" b="1" dirty="0" err="1" smtClean="0"/>
              <a:t>كالاتى</a:t>
            </a:r>
            <a:r>
              <a:rPr lang="ar-EG" sz="2800" b="1" dirty="0" smtClean="0"/>
              <a:t> :</a:t>
            </a:r>
            <a:endParaRPr lang="ar-EG" sz="2800" b="1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63404" y="5467665"/>
            <a:ext cx="9009198" cy="95410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2800" b="1" dirty="0" smtClean="0"/>
              <a:t>     نهاية المجموعة </a:t>
            </a:r>
            <a:r>
              <a:rPr lang="ar-EG" sz="2800" b="1" dirty="0" err="1" smtClean="0"/>
              <a:t>الاولى</a:t>
            </a:r>
            <a:r>
              <a:rPr lang="ar-EG" sz="2800" b="1" dirty="0" smtClean="0"/>
              <a:t> بنهاية المجموعة الثانية وبداية المجموعة الثانية</a:t>
            </a:r>
          </a:p>
          <a:p>
            <a:r>
              <a:rPr lang="ar-EG" sz="2800" b="1" dirty="0" smtClean="0"/>
              <a:t>     ببداية المجموعة </a:t>
            </a:r>
            <a:r>
              <a:rPr lang="ar-EG" sz="2800" b="1" dirty="0" err="1" smtClean="0"/>
              <a:t>الثالثه</a:t>
            </a:r>
            <a:r>
              <a:rPr lang="ar-EG" sz="2800" b="1" dirty="0" smtClean="0"/>
              <a:t> وهكذا</a:t>
            </a:r>
            <a:endParaRPr lang="ar-EG" sz="28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 animBg="1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مستطيل 9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92" name="مستطيل مستدير الزوايا 91"/>
          <p:cNvSpPr/>
          <p:nvPr/>
        </p:nvSpPr>
        <p:spPr>
          <a:xfrm>
            <a:off x="0" y="357142"/>
            <a:ext cx="9144000" cy="65008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72" name="مستطيل 71"/>
          <p:cNvSpPr/>
          <p:nvPr/>
        </p:nvSpPr>
        <p:spPr>
          <a:xfrm>
            <a:off x="1000100" y="2928934"/>
            <a:ext cx="164307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94" name="مستطيل 93"/>
          <p:cNvSpPr/>
          <p:nvPr/>
        </p:nvSpPr>
        <p:spPr>
          <a:xfrm>
            <a:off x="1214414" y="2928934"/>
            <a:ext cx="285752" cy="7143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93" name="شكل بيضاوي 92"/>
          <p:cNvSpPr/>
          <p:nvPr/>
        </p:nvSpPr>
        <p:spPr>
          <a:xfrm>
            <a:off x="1214414" y="6072206"/>
            <a:ext cx="428628" cy="50004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75" name="مربع نص 74"/>
          <p:cNvSpPr txBox="1"/>
          <p:nvPr/>
        </p:nvSpPr>
        <p:spPr>
          <a:xfrm>
            <a:off x="2000231" y="3131106"/>
            <a:ext cx="3930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smtClean="0"/>
              <a:t>ش</a:t>
            </a:r>
            <a:endParaRPr lang="ar-EG" b="1" dirty="0"/>
          </a:p>
        </p:txBody>
      </p:sp>
      <p:sp>
        <p:nvSpPr>
          <p:cNvPr id="76" name="مربع نص 75"/>
          <p:cNvSpPr txBox="1"/>
          <p:nvPr/>
        </p:nvSpPr>
        <p:spPr>
          <a:xfrm>
            <a:off x="2071670" y="2202411"/>
            <a:ext cx="78418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smtClean="0"/>
              <a:t>قطب  </a:t>
            </a:r>
            <a:r>
              <a:rPr lang="en-US" b="1" dirty="0" smtClean="0"/>
              <a:t>1</a:t>
            </a:r>
            <a:endParaRPr lang="ar-EG" b="1" dirty="0"/>
          </a:p>
        </p:txBody>
      </p:sp>
      <p:cxnSp>
        <p:nvCxnSpPr>
          <p:cNvPr id="77" name="رابط كسهم مستقيم 76"/>
          <p:cNvCxnSpPr/>
          <p:nvPr/>
        </p:nvCxnSpPr>
        <p:spPr>
          <a:xfrm rot="10800000" flipV="1">
            <a:off x="1928794" y="2559601"/>
            <a:ext cx="428628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>
            <a:stCxn id="21" idx="0"/>
          </p:cNvCxnSpPr>
          <p:nvPr/>
        </p:nvCxnSpPr>
        <p:spPr>
          <a:xfrm rot="16200000" flipH="1">
            <a:off x="714347" y="3286122"/>
            <a:ext cx="1428761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قوس 19"/>
          <p:cNvSpPr/>
          <p:nvPr/>
        </p:nvSpPr>
        <p:spPr>
          <a:xfrm>
            <a:off x="1285852" y="1571612"/>
            <a:ext cx="2000264" cy="2000264"/>
          </a:xfrm>
          <a:prstGeom prst="arc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" name="قوس 20"/>
          <p:cNvSpPr/>
          <p:nvPr/>
        </p:nvSpPr>
        <p:spPr>
          <a:xfrm rot="16200000">
            <a:off x="1428727" y="1571612"/>
            <a:ext cx="2000264" cy="2000264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2" name="قوس 21"/>
          <p:cNvSpPr/>
          <p:nvPr/>
        </p:nvSpPr>
        <p:spPr>
          <a:xfrm rot="5400000" flipV="1">
            <a:off x="1428728" y="2857496"/>
            <a:ext cx="2000264" cy="2000264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3" name="قوس 22"/>
          <p:cNvSpPr/>
          <p:nvPr/>
        </p:nvSpPr>
        <p:spPr>
          <a:xfrm flipV="1">
            <a:off x="1285852" y="2857496"/>
            <a:ext cx="2000264" cy="2000264"/>
          </a:xfrm>
          <a:prstGeom prst="arc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24" name="رابط مستقيم 23"/>
          <p:cNvCxnSpPr>
            <a:endCxn id="93" idx="0"/>
          </p:cNvCxnSpPr>
          <p:nvPr/>
        </p:nvCxnSpPr>
        <p:spPr>
          <a:xfrm rot="5400000">
            <a:off x="143638" y="4786322"/>
            <a:ext cx="2570974" cy="7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 rot="5400000">
            <a:off x="2179621" y="4606933"/>
            <a:ext cx="2214578" cy="158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مربع نص 25"/>
          <p:cNvSpPr txBox="1"/>
          <p:nvPr/>
        </p:nvSpPr>
        <p:spPr>
          <a:xfrm>
            <a:off x="1904775" y="4191664"/>
            <a:ext cx="809837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EG" sz="1400" b="1" dirty="0" smtClean="0"/>
              <a:t>المجموعة </a:t>
            </a:r>
          </a:p>
          <a:p>
            <a:pPr algn="ctr"/>
            <a:r>
              <a:rPr lang="ar-EG" sz="1400" b="1" dirty="0" err="1" smtClean="0"/>
              <a:t>الاولى</a:t>
            </a:r>
            <a:endParaRPr lang="ar-EG" sz="1400" b="1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1189071" y="6143644"/>
            <a:ext cx="453971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1400" b="1" dirty="0" smtClean="0"/>
              <a:t>بداية</a:t>
            </a:r>
            <a:endParaRPr lang="ar-EG" sz="1400" b="1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2714612" y="5357826"/>
            <a:ext cx="527709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EG" sz="1400" b="1" dirty="0" smtClean="0"/>
              <a:t>نهاية </a:t>
            </a:r>
          </a:p>
        </p:txBody>
      </p:sp>
      <p:sp>
        <p:nvSpPr>
          <p:cNvPr id="38" name="مربع نص 37"/>
          <p:cNvSpPr txBox="1"/>
          <p:nvPr/>
        </p:nvSpPr>
        <p:spPr>
          <a:xfrm>
            <a:off x="4000496" y="4214818"/>
            <a:ext cx="78581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1400" b="1" dirty="0" smtClean="0"/>
              <a:t>المجموعة </a:t>
            </a:r>
          </a:p>
          <a:p>
            <a:pPr algn="ctr"/>
            <a:r>
              <a:rPr lang="ar-EG" sz="1400" b="1" dirty="0" err="1" smtClean="0"/>
              <a:t>االثانية</a:t>
            </a:r>
            <a:endParaRPr lang="ar-EG" sz="1400" b="1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4714876" y="5357826"/>
            <a:ext cx="527709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EG" sz="1400" b="1" dirty="0" smtClean="0"/>
              <a:t>نهاية </a:t>
            </a:r>
          </a:p>
        </p:txBody>
      </p:sp>
      <p:sp>
        <p:nvSpPr>
          <p:cNvPr id="40" name="مربع نص 39"/>
          <p:cNvSpPr txBox="1"/>
          <p:nvPr/>
        </p:nvSpPr>
        <p:spPr>
          <a:xfrm>
            <a:off x="2928926" y="5929330"/>
            <a:ext cx="453971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1400" b="1" dirty="0" smtClean="0"/>
              <a:t>بداية</a:t>
            </a:r>
            <a:endParaRPr lang="ar-EG" sz="1400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6687497" y="5429264"/>
            <a:ext cx="527709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EG" sz="1400" b="1" dirty="0" smtClean="0"/>
              <a:t>نهاية </a:t>
            </a:r>
          </a:p>
        </p:txBody>
      </p:sp>
      <p:sp>
        <p:nvSpPr>
          <p:cNvPr id="50" name="مربع نص 49"/>
          <p:cNvSpPr txBox="1"/>
          <p:nvPr/>
        </p:nvSpPr>
        <p:spPr>
          <a:xfrm>
            <a:off x="4832409" y="5786454"/>
            <a:ext cx="453971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1400" b="1" dirty="0" smtClean="0"/>
              <a:t>بداية</a:t>
            </a:r>
            <a:endParaRPr lang="ar-EG" sz="1400" b="1" dirty="0"/>
          </a:p>
        </p:txBody>
      </p:sp>
      <p:sp>
        <p:nvSpPr>
          <p:cNvPr id="55" name="مربع نص 54"/>
          <p:cNvSpPr txBox="1"/>
          <p:nvPr/>
        </p:nvSpPr>
        <p:spPr>
          <a:xfrm>
            <a:off x="5929322" y="4214818"/>
            <a:ext cx="809837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EG" sz="1400" b="1" dirty="0" smtClean="0"/>
              <a:t>المجموعة </a:t>
            </a:r>
          </a:p>
          <a:p>
            <a:pPr algn="ctr"/>
            <a:r>
              <a:rPr lang="ar-EG" sz="1400" b="1" dirty="0" smtClean="0"/>
              <a:t>الثالثة</a:t>
            </a:r>
            <a:endParaRPr lang="ar-EG" sz="1400" b="1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7762691" y="4263102"/>
            <a:ext cx="809837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EG" sz="1400" b="1" dirty="0" smtClean="0"/>
              <a:t>المجموعة </a:t>
            </a:r>
          </a:p>
          <a:p>
            <a:pPr algn="ctr"/>
            <a:r>
              <a:rPr lang="ar-EG" sz="1400" b="1" dirty="0" err="1" smtClean="0"/>
              <a:t>االرابعة</a:t>
            </a:r>
            <a:endParaRPr lang="ar-EG" sz="1400" b="1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758143" y="5397715"/>
            <a:ext cx="527709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EG" sz="1400" b="1" dirty="0" smtClean="0"/>
              <a:t>نهاية </a:t>
            </a:r>
          </a:p>
        </p:txBody>
      </p:sp>
      <p:cxnSp>
        <p:nvCxnSpPr>
          <p:cNvPr id="67" name="رابط مستقيم 66"/>
          <p:cNvCxnSpPr/>
          <p:nvPr/>
        </p:nvCxnSpPr>
        <p:spPr>
          <a:xfrm rot="10800000">
            <a:off x="3286116" y="5713427"/>
            <a:ext cx="2000264" cy="158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رابط مستقيم 72"/>
          <p:cNvCxnSpPr/>
          <p:nvPr/>
        </p:nvCxnSpPr>
        <p:spPr>
          <a:xfrm rot="10800000">
            <a:off x="3428992" y="6072206"/>
            <a:ext cx="200026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رابط مستقيم 79"/>
          <p:cNvCxnSpPr/>
          <p:nvPr/>
        </p:nvCxnSpPr>
        <p:spPr>
          <a:xfrm rot="10800000">
            <a:off x="7286644" y="5715016"/>
            <a:ext cx="1714512" cy="158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شكل بيضاوي 94"/>
          <p:cNvSpPr/>
          <p:nvPr/>
        </p:nvSpPr>
        <p:spPr>
          <a:xfrm>
            <a:off x="7215206" y="6000792"/>
            <a:ext cx="428628" cy="50004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66" name="مربع نص 65"/>
          <p:cNvSpPr txBox="1"/>
          <p:nvPr/>
        </p:nvSpPr>
        <p:spPr>
          <a:xfrm>
            <a:off x="7189863" y="6072206"/>
            <a:ext cx="453971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1400" b="1" dirty="0" smtClean="0"/>
              <a:t>بداية</a:t>
            </a:r>
            <a:endParaRPr lang="ar-EG" sz="1400" b="1" dirty="0"/>
          </a:p>
        </p:txBody>
      </p:sp>
      <p:sp>
        <p:nvSpPr>
          <p:cNvPr id="99" name="مثلث متساوي الساقين 98"/>
          <p:cNvSpPr/>
          <p:nvPr/>
        </p:nvSpPr>
        <p:spPr>
          <a:xfrm>
            <a:off x="1357290" y="4929198"/>
            <a:ext cx="142876" cy="35719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04" name="مثلث متساوي الساقين 103"/>
          <p:cNvSpPr/>
          <p:nvPr/>
        </p:nvSpPr>
        <p:spPr>
          <a:xfrm rot="5400000">
            <a:off x="2321703" y="1393017"/>
            <a:ext cx="142876" cy="35719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119" name="رابط كسهم مستقيم 118"/>
          <p:cNvCxnSpPr/>
          <p:nvPr/>
        </p:nvCxnSpPr>
        <p:spPr>
          <a:xfrm>
            <a:off x="1857356" y="1214422"/>
            <a:ext cx="107157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مربع نص 122"/>
          <p:cNvSpPr txBox="1"/>
          <p:nvPr/>
        </p:nvSpPr>
        <p:spPr>
          <a:xfrm>
            <a:off x="3805488" y="571480"/>
            <a:ext cx="20523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b="1" dirty="0" smtClean="0"/>
              <a:t>اتجاه التيار </a:t>
            </a:r>
            <a:r>
              <a:rPr lang="ar-EG" b="1" dirty="0" err="1" smtClean="0"/>
              <a:t>فى</a:t>
            </a:r>
            <a:r>
              <a:rPr lang="ar-EG" b="1" dirty="0" smtClean="0"/>
              <a:t> الملفات</a:t>
            </a:r>
            <a:endParaRPr lang="ar-EG" b="1" dirty="0"/>
          </a:p>
        </p:txBody>
      </p:sp>
      <p:sp>
        <p:nvSpPr>
          <p:cNvPr id="108" name="مستطيل 107"/>
          <p:cNvSpPr/>
          <p:nvPr/>
        </p:nvSpPr>
        <p:spPr>
          <a:xfrm>
            <a:off x="3000364" y="2928934"/>
            <a:ext cx="1643074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96" name="مستطيل 95"/>
          <p:cNvSpPr/>
          <p:nvPr/>
        </p:nvSpPr>
        <p:spPr>
          <a:xfrm>
            <a:off x="3214678" y="2928934"/>
            <a:ext cx="285752" cy="7143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19" name="رابط مستقيم 18"/>
          <p:cNvCxnSpPr/>
          <p:nvPr/>
        </p:nvCxnSpPr>
        <p:spPr>
          <a:xfrm rot="5400000">
            <a:off x="2642379" y="3142454"/>
            <a:ext cx="1285884" cy="158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مربع نص 115"/>
          <p:cNvSpPr txBox="1"/>
          <p:nvPr/>
        </p:nvSpPr>
        <p:spPr>
          <a:xfrm>
            <a:off x="4073563" y="2214554"/>
            <a:ext cx="78418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smtClean="0"/>
              <a:t>قطب  </a:t>
            </a:r>
            <a:r>
              <a:rPr lang="en-US" b="1" dirty="0" smtClean="0"/>
              <a:t>2</a:t>
            </a:r>
            <a:endParaRPr lang="ar-EG" b="1" dirty="0"/>
          </a:p>
        </p:txBody>
      </p:sp>
      <p:cxnSp>
        <p:nvCxnSpPr>
          <p:cNvPr id="118" name="رابط كسهم مستقيم 117"/>
          <p:cNvCxnSpPr/>
          <p:nvPr/>
        </p:nvCxnSpPr>
        <p:spPr>
          <a:xfrm rot="10800000" flipV="1">
            <a:off x="3930687" y="2571744"/>
            <a:ext cx="428628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مربع نص 123"/>
          <p:cNvSpPr txBox="1"/>
          <p:nvPr/>
        </p:nvSpPr>
        <p:spPr>
          <a:xfrm>
            <a:off x="4143372" y="3143248"/>
            <a:ext cx="31771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smtClean="0"/>
              <a:t>ج</a:t>
            </a:r>
            <a:endParaRPr lang="ar-EG" b="1" dirty="0"/>
          </a:p>
        </p:txBody>
      </p:sp>
      <p:sp>
        <p:nvSpPr>
          <p:cNvPr id="125" name="مستطيل 124"/>
          <p:cNvSpPr/>
          <p:nvPr/>
        </p:nvSpPr>
        <p:spPr>
          <a:xfrm>
            <a:off x="5000628" y="2928934"/>
            <a:ext cx="164307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01" name="مستطيل 100"/>
          <p:cNvSpPr/>
          <p:nvPr/>
        </p:nvSpPr>
        <p:spPr>
          <a:xfrm>
            <a:off x="5214942" y="2928934"/>
            <a:ext cx="285752" cy="7143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26" name="مربع نص 125"/>
          <p:cNvSpPr txBox="1"/>
          <p:nvPr/>
        </p:nvSpPr>
        <p:spPr>
          <a:xfrm>
            <a:off x="6002389" y="2214554"/>
            <a:ext cx="78418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smtClean="0"/>
              <a:t>قطب  </a:t>
            </a:r>
            <a:r>
              <a:rPr lang="en-US" b="1" dirty="0" smtClean="0"/>
              <a:t>3</a:t>
            </a:r>
            <a:endParaRPr lang="ar-EG" b="1" dirty="0"/>
          </a:p>
        </p:txBody>
      </p:sp>
      <p:cxnSp>
        <p:nvCxnSpPr>
          <p:cNvPr id="127" name="رابط كسهم مستقيم 126"/>
          <p:cNvCxnSpPr/>
          <p:nvPr/>
        </p:nvCxnSpPr>
        <p:spPr>
          <a:xfrm rot="10800000" flipV="1">
            <a:off x="5859513" y="2571744"/>
            <a:ext cx="428628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مربع نص 127"/>
          <p:cNvSpPr txBox="1"/>
          <p:nvPr/>
        </p:nvSpPr>
        <p:spPr>
          <a:xfrm>
            <a:off x="5893456" y="3143248"/>
            <a:ext cx="3930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smtClean="0"/>
              <a:t>ش</a:t>
            </a:r>
            <a:endParaRPr lang="ar-EG" b="1" dirty="0"/>
          </a:p>
        </p:txBody>
      </p:sp>
      <p:sp>
        <p:nvSpPr>
          <p:cNvPr id="129" name="مستطيل 128"/>
          <p:cNvSpPr/>
          <p:nvPr/>
        </p:nvSpPr>
        <p:spPr>
          <a:xfrm>
            <a:off x="7000892" y="2928934"/>
            <a:ext cx="1643074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03" name="مستطيل 102"/>
          <p:cNvSpPr/>
          <p:nvPr/>
        </p:nvSpPr>
        <p:spPr>
          <a:xfrm>
            <a:off x="7215206" y="2928934"/>
            <a:ext cx="285752" cy="7143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30" name="مربع نص 129"/>
          <p:cNvSpPr txBox="1"/>
          <p:nvPr/>
        </p:nvSpPr>
        <p:spPr>
          <a:xfrm>
            <a:off x="8001024" y="2214554"/>
            <a:ext cx="78418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smtClean="0"/>
              <a:t>قطب  </a:t>
            </a:r>
            <a:r>
              <a:rPr lang="en-US" b="1" dirty="0" smtClean="0"/>
              <a:t>4</a:t>
            </a:r>
            <a:endParaRPr lang="ar-EG" b="1" dirty="0"/>
          </a:p>
        </p:txBody>
      </p:sp>
      <p:cxnSp>
        <p:nvCxnSpPr>
          <p:cNvPr id="131" name="رابط كسهم مستقيم 130"/>
          <p:cNvCxnSpPr/>
          <p:nvPr/>
        </p:nvCxnSpPr>
        <p:spPr>
          <a:xfrm rot="10800000" flipV="1">
            <a:off x="7858148" y="2571744"/>
            <a:ext cx="428628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مربع نص 131"/>
          <p:cNvSpPr txBox="1"/>
          <p:nvPr/>
        </p:nvSpPr>
        <p:spPr>
          <a:xfrm>
            <a:off x="7897623" y="3143248"/>
            <a:ext cx="31771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smtClean="0"/>
              <a:t>ج</a:t>
            </a:r>
            <a:endParaRPr lang="ar-EG" b="1" dirty="0"/>
          </a:p>
        </p:txBody>
      </p:sp>
      <p:cxnSp>
        <p:nvCxnSpPr>
          <p:cNvPr id="139" name="رابط مستقيم 138"/>
          <p:cNvCxnSpPr>
            <a:stCxn id="141" idx="0"/>
          </p:cNvCxnSpPr>
          <p:nvPr/>
        </p:nvCxnSpPr>
        <p:spPr>
          <a:xfrm rot="16200000" flipH="1">
            <a:off x="2714611" y="3286122"/>
            <a:ext cx="1428761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قوس 139"/>
          <p:cNvSpPr/>
          <p:nvPr/>
        </p:nvSpPr>
        <p:spPr>
          <a:xfrm>
            <a:off x="3286116" y="1571612"/>
            <a:ext cx="2000264" cy="2000264"/>
          </a:xfrm>
          <a:prstGeom prst="arc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41" name="قوس 140"/>
          <p:cNvSpPr/>
          <p:nvPr/>
        </p:nvSpPr>
        <p:spPr>
          <a:xfrm rot="16200000">
            <a:off x="3428991" y="1571612"/>
            <a:ext cx="2000264" cy="2000264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42" name="قوس 141"/>
          <p:cNvSpPr/>
          <p:nvPr/>
        </p:nvSpPr>
        <p:spPr>
          <a:xfrm rot="5400000" flipV="1">
            <a:off x="3428992" y="2857496"/>
            <a:ext cx="2000264" cy="2000264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43" name="قوس 142"/>
          <p:cNvSpPr/>
          <p:nvPr/>
        </p:nvSpPr>
        <p:spPr>
          <a:xfrm flipV="1">
            <a:off x="3286116" y="2857496"/>
            <a:ext cx="2000264" cy="2000264"/>
          </a:xfrm>
          <a:prstGeom prst="arc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144" name="رابط مستقيم 143"/>
          <p:cNvCxnSpPr/>
          <p:nvPr/>
        </p:nvCxnSpPr>
        <p:spPr>
          <a:xfrm rot="5400000">
            <a:off x="2143902" y="4786322"/>
            <a:ext cx="2570974" cy="7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رابط مستقيم 144"/>
          <p:cNvCxnSpPr/>
          <p:nvPr/>
        </p:nvCxnSpPr>
        <p:spPr>
          <a:xfrm rot="5400000">
            <a:off x="4179885" y="4606933"/>
            <a:ext cx="2214578" cy="158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رابط مستقيم 145"/>
          <p:cNvCxnSpPr/>
          <p:nvPr/>
        </p:nvCxnSpPr>
        <p:spPr>
          <a:xfrm rot="5400000">
            <a:off x="4642644" y="3142454"/>
            <a:ext cx="1285884" cy="158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رابط مستقيم 146"/>
          <p:cNvCxnSpPr/>
          <p:nvPr/>
        </p:nvCxnSpPr>
        <p:spPr>
          <a:xfrm rot="16200000" flipH="1">
            <a:off x="4714876" y="3286124"/>
            <a:ext cx="1428761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قوس 147"/>
          <p:cNvSpPr/>
          <p:nvPr/>
        </p:nvSpPr>
        <p:spPr>
          <a:xfrm>
            <a:off x="5286380" y="1571613"/>
            <a:ext cx="2000264" cy="2000264"/>
          </a:xfrm>
          <a:prstGeom prst="arc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49" name="قوس 148"/>
          <p:cNvSpPr/>
          <p:nvPr/>
        </p:nvSpPr>
        <p:spPr>
          <a:xfrm rot="16200000">
            <a:off x="5429255" y="1571613"/>
            <a:ext cx="2000264" cy="2000264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50" name="قوس 149"/>
          <p:cNvSpPr/>
          <p:nvPr/>
        </p:nvSpPr>
        <p:spPr>
          <a:xfrm rot="5400000" flipV="1">
            <a:off x="5429256" y="2857497"/>
            <a:ext cx="2000264" cy="2000264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51" name="قوس 150"/>
          <p:cNvSpPr/>
          <p:nvPr/>
        </p:nvSpPr>
        <p:spPr>
          <a:xfrm flipV="1">
            <a:off x="5286380" y="2857497"/>
            <a:ext cx="2000264" cy="2000264"/>
          </a:xfrm>
          <a:prstGeom prst="arc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152" name="رابط مستقيم 151"/>
          <p:cNvCxnSpPr/>
          <p:nvPr/>
        </p:nvCxnSpPr>
        <p:spPr>
          <a:xfrm rot="5400000">
            <a:off x="4144166" y="4786323"/>
            <a:ext cx="2570974" cy="7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رابط مستقيم 152"/>
          <p:cNvCxnSpPr/>
          <p:nvPr/>
        </p:nvCxnSpPr>
        <p:spPr>
          <a:xfrm rot="5400000">
            <a:off x="6180149" y="4606934"/>
            <a:ext cx="2214578" cy="158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رابط مستقيم 153"/>
          <p:cNvCxnSpPr/>
          <p:nvPr/>
        </p:nvCxnSpPr>
        <p:spPr>
          <a:xfrm rot="5400000">
            <a:off x="6644496" y="3142455"/>
            <a:ext cx="1285884" cy="158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رابط مستقيم 154"/>
          <p:cNvCxnSpPr/>
          <p:nvPr/>
        </p:nvCxnSpPr>
        <p:spPr>
          <a:xfrm rot="16200000" flipH="1">
            <a:off x="6715139" y="3286122"/>
            <a:ext cx="1428761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قوس 155"/>
          <p:cNvSpPr/>
          <p:nvPr/>
        </p:nvSpPr>
        <p:spPr>
          <a:xfrm>
            <a:off x="-714412" y="1571612"/>
            <a:ext cx="2000264" cy="2000264"/>
          </a:xfrm>
          <a:prstGeom prst="arc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57" name="قوس 156"/>
          <p:cNvSpPr/>
          <p:nvPr/>
        </p:nvSpPr>
        <p:spPr>
          <a:xfrm rot="16200000">
            <a:off x="7429519" y="1571612"/>
            <a:ext cx="2000264" cy="2000264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58" name="قوس 157"/>
          <p:cNvSpPr/>
          <p:nvPr/>
        </p:nvSpPr>
        <p:spPr>
          <a:xfrm rot="5400000" flipV="1">
            <a:off x="7429520" y="2857496"/>
            <a:ext cx="2000264" cy="2000264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59" name="قوس 158"/>
          <p:cNvSpPr/>
          <p:nvPr/>
        </p:nvSpPr>
        <p:spPr>
          <a:xfrm flipV="1">
            <a:off x="-714412" y="2857496"/>
            <a:ext cx="2000264" cy="2000264"/>
          </a:xfrm>
          <a:prstGeom prst="arc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160" name="رابط مستقيم 159"/>
          <p:cNvCxnSpPr/>
          <p:nvPr/>
        </p:nvCxnSpPr>
        <p:spPr>
          <a:xfrm rot="5400000">
            <a:off x="6144430" y="4786322"/>
            <a:ext cx="2570974" cy="7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رابط مستقيم 160"/>
          <p:cNvCxnSpPr/>
          <p:nvPr/>
        </p:nvCxnSpPr>
        <p:spPr>
          <a:xfrm rot="5400000">
            <a:off x="179357" y="4606933"/>
            <a:ext cx="2214578" cy="158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رابط مستقيم 161"/>
          <p:cNvCxnSpPr/>
          <p:nvPr/>
        </p:nvCxnSpPr>
        <p:spPr>
          <a:xfrm rot="5400000">
            <a:off x="643704" y="3142454"/>
            <a:ext cx="1285884" cy="158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رابط مستقيم 162"/>
          <p:cNvCxnSpPr/>
          <p:nvPr/>
        </p:nvCxnSpPr>
        <p:spPr>
          <a:xfrm rot="10800000">
            <a:off x="642910" y="5715016"/>
            <a:ext cx="652466" cy="11112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مثلث متساوي الساقين 164"/>
          <p:cNvSpPr/>
          <p:nvPr/>
        </p:nvSpPr>
        <p:spPr>
          <a:xfrm>
            <a:off x="1357290" y="3071810"/>
            <a:ext cx="142876" cy="35719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12" name="مثلث متساوي الساقين 111"/>
          <p:cNvSpPr/>
          <p:nvPr/>
        </p:nvSpPr>
        <p:spPr>
          <a:xfrm flipV="1">
            <a:off x="3214678" y="3071810"/>
            <a:ext cx="142876" cy="35719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66" name="مثلث متساوي الساقين 165"/>
          <p:cNvSpPr/>
          <p:nvPr/>
        </p:nvSpPr>
        <p:spPr>
          <a:xfrm flipV="1">
            <a:off x="3214678" y="4929198"/>
            <a:ext cx="142876" cy="35719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67" name="مثلث متساوي الساقين 166"/>
          <p:cNvSpPr/>
          <p:nvPr/>
        </p:nvSpPr>
        <p:spPr>
          <a:xfrm rot="5400000">
            <a:off x="4179091" y="5536421"/>
            <a:ext cx="142876" cy="35719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68" name="مثلث متساوي الساقين 167"/>
          <p:cNvSpPr/>
          <p:nvPr/>
        </p:nvSpPr>
        <p:spPr>
          <a:xfrm>
            <a:off x="5214942" y="4929198"/>
            <a:ext cx="142876" cy="35719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69" name="مثلث متساوي الساقين 168"/>
          <p:cNvSpPr/>
          <p:nvPr/>
        </p:nvSpPr>
        <p:spPr>
          <a:xfrm>
            <a:off x="5214942" y="3071810"/>
            <a:ext cx="142876" cy="35719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09" name="مثلث متساوي الساقين 108"/>
          <p:cNvSpPr/>
          <p:nvPr/>
        </p:nvSpPr>
        <p:spPr>
          <a:xfrm rot="16200000">
            <a:off x="4250529" y="1393017"/>
            <a:ext cx="142876" cy="35719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0" name="مثلث متساوي الساقين 169"/>
          <p:cNvSpPr/>
          <p:nvPr/>
        </p:nvSpPr>
        <p:spPr>
          <a:xfrm flipV="1">
            <a:off x="3367078" y="3071810"/>
            <a:ext cx="142876" cy="35719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1" name="مثلث متساوي الساقين 170"/>
          <p:cNvSpPr/>
          <p:nvPr/>
        </p:nvSpPr>
        <p:spPr>
          <a:xfrm flipV="1">
            <a:off x="3357554" y="4929198"/>
            <a:ext cx="142876" cy="35719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2" name="مثلث متساوي الساقين 171"/>
          <p:cNvSpPr/>
          <p:nvPr/>
        </p:nvSpPr>
        <p:spPr>
          <a:xfrm rot="5400000">
            <a:off x="4331491" y="5893611"/>
            <a:ext cx="142876" cy="35719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3" name="مثلث متساوي الساقين 172"/>
          <p:cNvSpPr/>
          <p:nvPr/>
        </p:nvSpPr>
        <p:spPr>
          <a:xfrm>
            <a:off x="5367342" y="4929198"/>
            <a:ext cx="142876" cy="35719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4" name="مثلث متساوي الساقين 173"/>
          <p:cNvSpPr/>
          <p:nvPr/>
        </p:nvSpPr>
        <p:spPr>
          <a:xfrm>
            <a:off x="5367342" y="3071810"/>
            <a:ext cx="142876" cy="35719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5" name="مثلث متساوي الساقين 174"/>
          <p:cNvSpPr/>
          <p:nvPr/>
        </p:nvSpPr>
        <p:spPr>
          <a:xfrm rot="5400000">
            <a:off x="6322231" y="1393017"/>
            <a:ext cx="142876" cy="35719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6" name="مثلث متساوي الساقين 175"/>
          <p:cNvSpPr/>
          <p:nvPr/>
        </p:nvSpPr>
        <p:spPr>
          <a:xfrm flipV="1">
            <a:off x="7215206" y="3071810"/>
            <a:ext cx="142876" cy="35719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7" name="مثلث متساوي الساقين 176"/>
          <p:cNvSpPr/>
          <p:nvPr/>
        </p:nvSpPr>
        <p:spPr>
          <a:xfrm flipV="1">
            <a:off x="7215206" y="4857760"/>
            <a:ext cx="142876" cy="35719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78" name="مثلث متساوي الساقين 177"/>
          <p:cNvSpPr/>
          <p:nvPr/>
        </p:nvSpPr>
        <p:spPr>
          <a:xfrm rot="5400000">
            <a:off x="7965304" y="5536421"/>
            <a:ext cx="142876" cy="35719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0" name="مثلث متساوي الساقين 179"/>
          <p:cNvSpPr/>
          <p:nvPr/>
        </p:nvSpPr>
        <p:spPr>
          <a:xfrm rot="5400000">
            <a:off x="892943" y="5536421"/>
            <a:ext cx="142876" cy="35719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1" name="مثلث متساوي الساقين 180"/>
          <p:cNvSpPr/>
          <p:nvPr/>
        </p:nvSpPr>
        <p:spPr>
          <a:xfrm>
            <a:off x="1214414" y="4929198"/>
            <a:ext cx="142876" cy="35719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2" name="مثلث متساوي الساقين 181"/>
          <p:cNvSpPr/>
          <p:nvPr/>
        </p:nvSpPr>
        <p:spPr>
          <a:xfrm>
            <a:off x="1214414" y="3071810"/>
            <a:ext cx="142876" cy="35719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3" name="مثلث متساوي الساقين 182"/>
          <p:cNvSpPr/>
          <p:nvPr/>
        </p:nvSpPr>
        <p:spPr>
          <a:xfrm rot="16200000">
            <a:off x="321439" y="1393017"/>
            <a:ext cx="142876" cy="35719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4" name="مثلث متساوي الساقين 183"/>
          <p:cNvSpPr/>
          <p:nvPr/>
        </p:nvSpPr>
        <p:spPr>
          <a:xfrm rot="16200000">
            <a:off x="8322495" y="1393017"/>
            <a:ext cx="142876" cy="35719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5" name="مثلث متساوي الساقين 184"/>
          <p:cNvSpPr/>
          <p:nvPr/>
        </p:nvSpPr>
        <p:spPr>
          <a:xfrm flipV="1">
            <a:off x="7367606" y="3071810"/>
            <a:ext cx="142876" cy="35719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86" name="مثلث متساوي الساقين 185"/>
          <p:cNvSpPr/>
          <p:nvPr/>
        </p:nvSpPr>
        <p:spPr>
          <a:xfrm flipV="1">
            <a:off x="7367606" y="4857760"/>
            <a:ext cx="142876" cy="35719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187" name="رابط كسهم مستقيم 186"/>
          <p:cNvCxnSpPr/>
          <p:nvPr/>
        </p:nvCxnSpPr>
        <p:spPr>
          <a:xfrm flipH="1">
            <a:off x="3929058" y="1214422"/>
            <a:ext cx="107157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رابط كسهم مستقيم 187"/>
          <p:cNvCxnSpPr/>
          <p:nvPr/>
        </p:nvCxnSpPr>
        <p:spPr>
          <a:xfrm>
            <a:off x="5786446" y="1214422"/>
            <a:ext cx="107157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رابط كسهم مستقيم 188"/>
          <p:cNvCxnSpPr/>
          <p:nvPr/>
        </p:nvCxnSpPr>
        <p:spPr>
          <a:xfrm flipH="1">
            <a:off x="7786710" y="1214422"/>
            <a:ext cx="107157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800" decel="100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900" decel="100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900" decel="100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900" decel="100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900" decel="100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900" decel="100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900" decel="100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900" decel="100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900" decel="100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900" decel="100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900" decel="100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900" decel="100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900" decel="100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900" decel="100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900" decel="100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900" decel="100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900" decel="100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900" decel="100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900" decel="100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900" decel="100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0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900" decel="100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6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900" decel="100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1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900" decel="100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8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900" decel="100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900" decel="100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3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4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3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4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3" dur="80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4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>
                      <p:stCondLst>
                        <p:cond delay="indefinite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3" dur="80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4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3" dur="80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4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6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80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4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9" fill="hold">
                      <p:stCondLst>
                        <p:cond delay="indefinite"/>
                      </p:stCondLst>
                      <p:childTnLst>
                        <p:par>
                          <p:cTn id="530" fill="hold">
                            <p:stCondLst>
                              <p:cond delay="0"/>
                            </p:stCondLst>
                            <p:childTnLst>
                              <p:par>
                                <p:cTn id="5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3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4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9" fill="hold">
                      <p:stCondLst>
                        <p:cond delay="indefinite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3" dur="80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4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9" fill="hold">
                      <p:stCondLst>
                        <p:cond delay="indefinite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6" fill="hold">
                      <p:stCondLst>
                        <p:cond delay="indefinite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3" fill="hold">
                      <p:stCondLst>
                        <p:cond delay="indefinite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7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9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5" fill="hold">
                      <p:stCondLst>
                        <p:cond delay="indefinite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9" dur="800" decel="100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0" dur="800" decel="100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1" dur="800" decel="100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800" decel="100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5" fill="hold">
                      <p:stCondLst>
                        <p:cond delay="indefinite"/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9" dur="800" decel="100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0" dur="800" decel="100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1" dur="800" decel="100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800" decel="100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>
                      <p:stCondLst>
                        <p:cond delay="indefinite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900" decel="100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3" fill="hold">
                      <p:stCondLst>
                        <p:cond delay="indefinite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7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8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900" decel="100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1" fill="hold">
                      <p:stCondLst>
                        <p:cond delay="indefinite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9" fill="hold">
                      <p:stCondLst>
                        <p:cond delay="indefinite"/>
                      </p:stCondLst>
                      <p:childTnLst>
                        <p:par>
                          <p:cTn id="620" fill="hold">
                            <p:stCondLst>
                              <p:cond delay="0"/>
                            </p:stCondLst>
                            <p:childTnLst>
                              <p:par>
                                <p:cTn id="6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3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6" fill="hold">
                      <p:stCondLst>
                        <p:cond delay="indefinite"/>
                      </p:stCondLst>
                      <p:childTnLst>
                        <p:par>
                          <p:cTn id="627" fill="hold">
                            <p:stCondLst>
                              <p:cond delay="0"/>
                            </p:stCondLst>
                            <p:childTnLst>
                              <p:par>
                                <p:cTn id="6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0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1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2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3" fill="hold">
                      <p:stCondLst>
                        <p:cond delay="indefinite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1" fill="hold">
                      <p:stCondLst>
                        <p:cond delay="indefinite"/>
                      </p:stCondLst>
                      <p:childTnLst>
                        <p:par>
                          <p:cTn id="642" fill="hold">
                            <p:stCondLst>
                              <p:cond delay="0"/>
                            </p:stCondLst>
                            <p:childTnLst>
                              <p:par>
                                <p:cTn id="6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5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6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900" decel="100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9" fill="hold">
                      <p:stCondLst>
                        <p:cond delay="indefinite"/>
                      </p:stCondLst>
                      <p:childTnLst>
                        <p:par>
                          <p:cTn id="650" fill="hold">
                            <p:stCondLst>
                              <p:cond delay="0"/>
                            </p:stCondLst>
                            <p:childTnLst>
                              <p:par>
                                <p:cTn id="65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3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4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900" decel="100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7" fill="hold">
                      <p:stCondLst>
                        <p:cond delay="indefinite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1" dur="800" decel="100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2" dur="800" decel="100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800" decel="100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800" decel="100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7" fill="hold">
                      <p:stCondLst>
                        <p:cond delay="indefinite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1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2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4" fill="hold">
                      <p:stCondLst>
                        <p:cond delay="indefinite"/>
                      </p:stCondLst>
                      <p:childTnLst>
                        <p:par>
                          <p:cTn id="675" fill="hold">
                            <p:stCondLst>
                              <p:cond delay="0"/>
                            </p:stCondLst>
                            <p:childTnLst>
                              <p:par>
                                <p:cTn id="6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8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9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0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1" fill="hold">
                      <p:stCondLst>
                        <p:cond delay="indefinite"/>
                      </p:stCondLst>
                      <p:childTnLst>
                        <p:par>
                          <p:cTn id="682" fill="hold">
                            <p:stCondLst>
                              <p:cond delay="0"/>
                            </p:stCondLst>
                            <p:childTnLst>
                              <p:par>
                                <p:cTn id="68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9" fill="hold">
                      <p:stCondLst>
                        <p:cond delay="indefinite"/>
                      </p:stCondLst>
                      <p:childTnLst>
                        <p:par>
                          <p:cTn id="690" fill="hold">
                            <p:stCondLst>
                              <p:cond delay="0"/>
                            </p:stCondLst>
                            <p:childTnLst>
                              <p:par>
                                <p:cTn id="69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3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4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5" dur="900" decel="100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7" fill="hold">
                      <p:stCondLst>
                        <p:cond delay="indefinite"/>
                      </p:stCondLst>
                      <p:childTnLst>
                        <p:par>
                          <p:cTn id="698" fill="hold">
                            <p:stCondLst>
                              <p:cond delay="0"/>
                            </p:stCondLst>
                            <p:childTnLst>
                              <p:par>
                                <p:cTn id="69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1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2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900" decel="100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5" fill="hold">
                      <p:stCondLst>
                        <p:cond delay="indefinite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3" fill="hold">
                      <p:stCondLst>
                        <p:cond delay="indefinite"/>
                      </p:stCondLst>
                      <p:childTnLst>
                        <p:par>
                          <p:cTn id="714" fill="hold">
                            <p:stCondLst>
                              <p:cond delay="0"/>
                            </p:stCondLst>
                            <p:childTnLst>
                              <p:par>
                                <p:cTn id="7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7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8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9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0" fill="hold">
                      <p:stCondLst>
                        <p:cond delay="indefinite"/>
                      </p:stCondLst>
                      <p:childTnLst>
                        <p:par>
                          <p:cTn id="721" fill="hold">
                            <p:stCondLst>
                              <p:cond delay="0"/>
                            </p:stCondLst>
                            <p:childTnLst>
                              <p:par>
                                <p:cTn id="7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4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5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6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7" fill="hold">
                      <p:stCondLst>
                        <p:cond delay="indefinite"/>
                      </p:stCondLst>
                      <p:childTnLst>
                        <p:par>
                          <p:cTn id="728" fill="hold">
                            <p:stCondLst>
                              <p:cond delay="0"/>
                            </p:stCondLst>
                            <p:childTnLst>
                              <p:par>
                                <p:cTn id="7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5" fill="hold">
                      <p:stCondLst>
                        <p:cond delay="indefinite"/>
                      </p:stCondLst>
                      <p:childTnLst>
                        <p:par>
                          <p:cTn id="736" fill="hold">
                            <p:stCondLst>
                              <p:cond delay="0"/>
                            </p:stCondLst>
                            <p:childTnLst>
                              <p:par>
                                <p:cTn id="7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3" fill="hold">
                      <p:stCondLst>
                        <p:cond delay="indefinite"/>
                      </p:stCondLst>
                      <p:childTnLst>
                        <p:par>
                          <p:cTn id="744" fill="hold">
                            <p:stCondLst>
                              <p:cond delay="0"/>
                            </p:stCondLst>
                            <p:childTnLst>
                              <p:par>
                                <p:cTn id="7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7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8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9" dur="900" decel="100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1" fill="hold">
                      <p:stCondLst>
                        <p:cond delay="indefinite"/>
                      </p:stCondLst>
                      <p:childTnLst>
                        <p:par>
                          <p:cTn id="752" fill="hold">
                            <p:stCondLst>
                              <p:cond delay="0"/>
                            </p:stCondLst>
                            <p:childTnLst>
                              <p:par>
                                <p:cTn id="7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5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6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7" dur="900" decel="100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9" fill="hold">
                      <p:stCondLst>
                        <p:cond delay="indefinite"/>
                      </p:stCondLst>
                      <p:childTnLst>
                        <p:par>
                          <p:cTn id="760" fill="hold">
                            <p:stCondLst>
                              <p:cond delay="0"/>
                            </p:stCondLst>
                            <p:childTnLst>
                              <p:par>
                                <p:cTn id="76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3" dur="800" decel="100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4" dur="800" decel="100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5" dur="800" decel="100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6" dur="800" decel="100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9" fill="hold">
                      <p:stCondLst>
                        <p:cond delay="indefinite"/>
                      </p:stCondLst>
                      <p:childTnLst>
                        <p:par>
                          <p:cTn id="770" fill="hold">
                            <p:stCondLst>
                              <p:cond delay="0"/>
                            </p:stCondLst>
                            <p:childTnLst>
                              <p:par>
                                <p:cTn id="77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3" dur="800" decel="100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4" dur="800" decel="100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5" dur="800" decel="100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6" dur="800" decel="100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9" fill="hold">
                      <p:stCondLst>
                        <p:cond delay="indefinite"/>
                      </p:stCondLst>
                      <p:childTnLst>
                        <p:par>
                          <p:cTn id="780" fill="hold">
                            <p:stCondLst>
                              <p:cond delay="0"/>
                            </p:stCondLst>
                            <p:childTnLst>
                              <p:par>
                                <p:cTn id="7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3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4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5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6" fill="hold">
                      <p:stCondLst>
                        <p:cond delay="indefinite"/>
                      </p:stCondLst>
                      <p:childTnLst>
                        <p:par>
                          <p:cTn id="787" fill="hold">
                            <p:stCondLst>
                              <p:cond delay="0"/>
                            </p:stCondLst>
                            <p:childTnLst>
                              <p:par>
                                <p:cTn id="7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0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1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2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3" fill="hold">
                      <p:stCondLst>
                        <p:cond delay="indefinite"/>
                      </p:stCondLst>
                      <p:childTnLst>
                        <p:par>
                          <p:cTn id="794" fill="hold">
                            <p:stCondLst>
                              <p:cond delay="0"/>
                            </p:stCondLst>
                            <p:childTnLst>
                              <p:par>
                                <p:cTn id="79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7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8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9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0" fill="hold">
                      <p:stCondLst>
                        <p:cond delay="indefinite"/>
                      </p:stCondLst>
                      <p:childTnLst>
                        <p:par>
                          <p:cTn id="801" fill="hold">
                            <p:stCondLst>
                              <p:cond delay="0"/>
                            </p:stCondLst>
                            <p:childTnLst>
                              <p:par>
                                <p:cTn id="80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4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5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6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7" fill="hold">
                      <p:stCondLst>
                        <p:cond delay="indefinite"/>
                      </p:stCondLst>
                      <p:childTnLst>
                        <p:par>
                          <p:cTn id="808" fill="hold">
                            <p:stCondLst>
                              <p:cond delay="0"/>
                            </p:stCondLst>
                            <p:childTnLst>
                              <p:par>
                                <p:cTn id="80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1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2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3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4" fill="hold">
                      <p:stCondLst>
                        <p:cond delay="indefinite"/>
                      </p:stCondLst>
                      <p:childTnLst>
                        <p:par>
                          <p:cTn id="815" fill="hold">
                            <p:stCondLst>
                              <p:cond delay="0"/>
                            </p:stCondLst>
                            <p:childTnLst>
                              <p:par>
                                <p:cTn id="81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8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9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0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1" fill="hold">
                      <p:stCondLst>
                        <p:cond delay="indefinite"/>
                      </p:stCondLst>
                      <p:childTnLst>
                        <p:par>
                          <p:cTn id="822" fill="hold">
                            <p:stCondLst>
                              <p:cond delay="0"/>
                            </p:stCondLst>
                            <p:childTnLst>
                              <p:par>
                                <p:cTn id="8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94" grpId="0" animBg="1"/>
      <p:bldP spid="93" grpId="0" animBg="1"/>
      <p:bldP spid="75" grpId="0"/>
      <p:bldP spid="76" grpId="0"/>
      <p:bldP spid="20" grpId="0" animBg="1"/>
      <p:bldP spid="21" grpId="0" animBg="1"/>
      <p:bldP spid="22" grpId="0" animBg="1"/>
      <p:bldP spid="23" grpId="0" animBg="1"/>
      <p:bldP spid="26" grpId="0"/>
      <p:bldP spid="28" grpId="0"/>
      <p:bldP spid="29" grpId="0"/>
      <p:bldP spid="38" grpId="0"/>
      <p:bldP spid="39" grpId="0"/>
      <p:bldP spid="40" grpId="0"/>
      <p:bldP spid="49" grpId="0"/>
      <p:bldP spid="50" grpId="0"/>
      <p:bldP spid="55" grpId="0"/>
      <p:bldP spid="64" grpId="0"/>
      <p:bldP spid="65" grpId="0"/>
      <p:bldP spid="95" grpId="0" animBg="1"/>
      <p:bldP spid="66" grpId="0"/>
      <p:bldP spid="99" grpId="0" animBg="1"/>
      <p:bldP spid="104" grpId="0" animBg="1"/>
      <p:bldP spid="123" grpId="0"/>
      <p:bldP spid="108" grpId="0" animBg="1"/>
      <p:bldP spid="96" grpId="0" animBg="1"/>
      <p:bldP spid="116" grpId="0"/>
      <p:bldP spid="124" grpId="0"/>
      <p:bldP spid="125" grpId="0" animBg="1"/>
      <p:bldP spid="101" grpId="0" animBg="1"/>
      <p:bldP spid="126" grpId="0"/>
      <p:bldP spid="128" grpId="0"/>
      <p:bldP spid="129" grpId="0" animBg="1"/>
      <p:bldP spid="103" grpId="0" animBg="1"/>
      <p:bldP spid="130" grpId="0"/>
      <p:bldP spid="132" grpId="0"/>
      <p:bldP spid="140" grpId="0" animBg="1"/>
      <p:bldP spid="141" grpId="0" animBg="1"/>
      <p:bldP spid="142" grpId="0" animBg="1"/>
      <p:bldP spid="143" grpId="0" animBg="1"/>
      <p:bldP spid="148" grpId="0" animBg="1"/>
      <p:bldP spid="149" grpId="0" animBg="1"/>
      <p:bldP spid="150" grpId="0" animBg="1"/>
      <p:bldP spid="151" grpId="0" animBg="1"/>
      <p:bldP spid="156" grpId="0" animBg="1"/>
      <p:bldP spid="157" grpId="0" animBg="1"/>
      <p:bldP spid="158" grpId="0" animBg="1"/>
      <p:bldP spid="159" grpId="0" animBg="1"/>
      <p:bldP spid="165" grpId="0" animBg="1"/>
      <p:bldP spid="112" grpId="0" animBg="1"/>
      <p:bldP spid="166" grpId="0" animBg="1"/>
      <p:bldP spid="167" grpId="0" animBg="1"/>
      <p:bldP spid="168" grpId="0" animBg="1"/>
      <p:bldP spid="169" grpId="0" animBg="1"/>
      <p:bldP spid="10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9" name="مستطيل ذو زوايا قطرية مستديرة 8"/>
          <p:cNvSpPr/>
          <p:nvPr/>
        </p:nvSpPr>
        <p:spPr>
          <a:xfrm>
            <a:off x="142844" y="142852"/>
            <a:ext cx="8858280" cy="6429420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" name="زاوية مطوية 7"/>
          <p:cNvSpPr/>
          <p:nvPr/>
        </p:nvSpPr>
        <p:spPr>
          <a:xfrm>
            <a:off x="4357686" y="2285992"/>
            <a:ext cx="4286280" cy="1285884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b="1"/>
          </a:p>
        </p:txBody>
      </p:sp>
      <p:sp>
        <p:nvSpPr>
          <p:cNvPr id="3" name="سهم إلى اليسار واليمين 2"/>
          <p:cNvSpPr/>
          <p:nvPr/>
        </p:nvSpPr>
        <p:spPr>
          <a:xfrm>
            <a:off x="2571736" y="357166"/>
            <a:ext cx="4071966" cy="1857388"/>
          </a:xfrm>
          <a:prstGeom prst="left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b="1"/>
          </a:p>
        </p:txBody>
      </p:sp>
      <p:sp>
        <p:nvSpPr>
          <p:cNvPr id="2" name="مربع نص 1"/>
          <p:cNvSpPr txBox="1"/>
          <p:nvPr/>
        </p:nvSpPr>
        <p:spPr>
          <a:xfrm>
            <a:off x="3428992" y="928670"/>
            <a:ext cx="2244525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1">
            <a:spAutoFit/>
          </a:bodyPr>
          <a:lstStyle/>
          <a:p>
            <a:r>
              <a:rPr lang="ar-EG" sz="3600" b="1" dirty="0" smtClean="0"/>
              <a:t>أشكال الملفات</a:t>
            </a:r>
            <a:endParaRPr lang="ar-EG" sz="3600" b="1" dirty="0"/>
          </a:p>
        </p:txBody>
      </p:sp>
      <p:sp>
        <p:nvSpPr>
          <p:cNvPr id="4" name="مربع نص 3"/>
          <p:cNvSpPr txBox="1"/>
          <p:nvPr/>
        </p:nvSpPr>
        <p:spPr>
          <a:xfrm>
            <a:off x="4472214" y="2629911"/>
            <a:ext cx="3886000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ar-EG" sz="3200" b="1" dirty="0" smtClean="0"/>
              <a:t>تتوقف أشكال الملفات على :</a:t>
            </a:r>
            <a:endParaRPr lang="ar-EG" sz="3200" b="1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6411151" y="4000504"/>
            <a:ext cx="2018501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ar-EG" sz="2800" b="1" dirty="0" smtClean="0"/>
              <a:t>نوع خطوة اللف</a:t>
            </a:r>
            <a:endParaRPr lang="ar-EG" sz="2800" b="1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4660466" y="4714884"/>
            <a:ext cx="126509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ar-EG" sz="2800" b="1" dirty="0" smtClean="0"/>
              <a:t>حجم </a:t>
            </a:r>
            <a:r>
              <a:rPr lang="ar-EG" sz="2800" b="1" dirty="0" err="1" smtClean="0"/>
              <a:t>الالة</a:t>
            </a:r>
            <a:endParaRPr lang="ar-EG" sz="2800" b="1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555808" y="5286388"/>
            <a:ext cx="3155031" cy="95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ar-EG" sz="2800" b="1" dirty="0" smtClean="0"/>
              <a:t>المسافة بين العضو الثابت</a:t>
            </a:r>
          </a:p>
          <a:p>
            <a:r>
              <a:rPr lang="ar-EG" sz="2800" b="1" dirty="0" smtClean="0"/>
              <a:t>والغطاء</a:t>
            </a:r>
            <a:endParaRPr lang="ar-EG" sz="28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  <p:bldP spid="2" grpId="0" animBg="1"/>
      <p:bldP spid="4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مستطيل 6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69" name="مستطيل مستدير الزوايا 68"/>
          <p:cNvSpPr/>
          <p:nvPr/>
        </p:nvSpPr>
        <p:spPr>
          <a:xfrm>
            <a:off x="214282" y="71414"/>
            <a:ext cx="8643998" cy="664371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7" name="مستطيل ذو زوايا قطرية مستديرة 6"/>
          <p:cNvSpPr/>
          <p:nvPr/>
        </p:nvSpPr>
        <p:spPr>
          <a:xfrm>
            <a:off x="1643042" y="1142984"/>
            <a:ext cx="3714776" cy="1000132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" name="دبوس زينة 2"/>
          <p:cNvSpPr/>
          <p:nvPr/>
        </p:nvSpPr>
        <p:spPr>
          <a:xfrm>
            <a:off x="5715008" y="285752"/>
            <a:ext cx="2714644" cy="1214422"/>
          </a:xfrm>
          <a:prstGeom prst="plaqu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" name="مستطيل 1"/>
          <p:cNvSpPr/>
          <p:nvPr/>
        </p:nvSpPr>
        <p:spPr>
          <a:xfrm>
            <a:off x="6000760" y="571480"/>
            <a:ext cx="2082621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EG" sz="2800" dirty="0" smtClean="0"/>
              <a:t>فمن أشكال اللف </a:t>
            </a:r>
            <a:endParaRPr lang="ar-EG" sz="28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853821" y="1285860"/>
            <a:ext cx="328968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dirty="0" smtClean="0">
                <a:solidFill>
                  <a:srgbClr val="FF0000"/>
                </a:solidFill>
              </a:rPr>
              <a:t>اللف ذو الخطوة </a:t>
            </a:r>
            <a:r>
              <a:rPr lang="ar-EG" sz="3200" dirty="0" err="1" smtClean="0">
                <a:solidFill>
                  <a:srgbClr val="FF0000"/>
                </a:solidFill>
              </a:rPr>
              <a:t>الثابته</a:t>
            </a:r>
            <a:r>
              <a:rPr lang="ar-EG" sz="3200" dirty="0" smtClean="0">
                <a:solidFill>
                  <a:srgbClr val="FF0000"/>
                </a:solidFill>
              </a:rPr>
              <a:t> :</a:t>
            </a:r>
            <a:endParaRPr lang="ar-EG" sz="3200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876399" y="2285992"/>
            <a:ext cx="7839005" cy="95410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2800" dirty="0" smtClean="0"/>
              <a:t>تكون جميع الملفات متساوية </a:t>
            </a:r>
            <a:r>
              <a:rPr lang="ar-EG" sz="2800" dirty="0" err="1" smtClean="0"/>
              <a:t>فى</a:t>
            </a:r>
            <a:r>
              <a:rPr lang="ar-EG" sz="2800" dirty="0" smtClean="0"/>
              <a:t> خطوة اللف وتكون ذات شكل خاص</a:t>
            </a:r>
          </a:p>
          <a:p>
            <a:r>
              <a:rPr lang="ar-EG" sz="2800" dirty="0" smtClean="0"/>
              <a:t>مثل لف </a:t>
            </a:r>
            <a:r>
              <a:rPr lang="ar-EG" sz="2800" dirty="0" err="1" smtClean="0"/>
              <a:t>السلسله</a:t>
            </a:r>
            <a:r>
              <a:rPr lang="ar-EG" sz="2800" dirty="0" smtClean="0"/>
              <a:t> .</a:t>
            </a:r>
            <a:endParaRPr lang="ar-EG" sz="2800" dirty="0"/>
          </a:p>
        </p:txBody>
      </p:sp>
      <p:cxnSp>
        <p:nvCxnSpPr>
          <p:cNvPr id="62" name="رابط مستقيم 61"/>
          <p:cNvCxnSpPr/>
          <p:nvPr/>
        </p:nvCxnSpPr>
        <p:spPr>
          <a:xfrm rot="5400000">
            <a:off x="5682860" y="4980397"/>
            <a:ext cx="1775631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رابط مستقيم 62"/>
          <p:cNvCxnSpPr/>
          <p:nvPr/>
        </p:nvCxnSpPr>
        <p:spPr>
          <a:xfrm rot="5400000">
            <a:off x="6825869" y="4337456"/>
            <a:ext cx="1918505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رابط مستقيم 63"/>
          <p:cNvCxnSpPr/>
          <p:nvPr/>
        </p:nvCxnSpPr>
        <p:spPr>
          <a:xfrm rot="10800000" flipV="1">
            <a:off x="6570674" y="3378201"/>
            <a:ext cx="1214446" cy="7143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رابط مستقيم 79"/>
          <p:cNvCxnSpPr/>
          <p:nvPr/>
        </p:nvCxnSpPr>
        <p:spPr>
          <a:xfrm rot="10800000">
            <a:off x="6570676" y="4878399"/>
            <a:ext cx="1214445" cy="4286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رابط مستقيم 120"/>
          <p:cNvCxnSpPr/>
          <p:nvPr/>
        </p:nvCxnSpPr>
        <p:spPr>
          <a:xfrm rot="5400000">
            <a:off x="607984" y="4474376"/>
            <a:ext cx="50006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رابط مستقيم 121"/>
          <p:cNvCxnSpPr/>
          <p:nvPr/>
        </p:nvCxnSpPr>
        <p:spPr>
          <a:xfrm rot="5400000">
            <a:off x="2178827" y="4341820"/>
            <a:ext cx="35719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قوس 122"/>
          <p:cNvSpPr/>
          <p:nvPr/>
        </p:nvSpPr>
        <p:spPr>
          <a:xfrm>
            <a:off x="785787" y="3367881"/>
            <a:ext cx="1571636" cy="1785950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24" name="قوس 123"/>
          <p:cNvSpPr/>
          <p:nvPr/>
        </p:nvSpPr>
        <p:spPr>
          <a:xfrm rot="16200000">
            <a:off x="785786" y="3439319"/>
            <a:ext cx="1785950" cy="1643074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25" name="قوس 124"/>
          <p:cNvSpPr/>
          <p:nvPr/>
        </p:nvSpPr>
        <p:spPr>
          <a:xfrm rot="5400000" flipV="1">
            <a:off x="785786" y="3735391"/>
            <a:ext cx="1785950" cy="1643074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26" name="قوس 125"/>
          <p:cNvSpPr/>
          <p:nvPr/>
        </p:nvSpPr>
        <p:spPr>
          <a:xfrm flipV="1">
            <a:off x="714348" y="3663953"/>
            <a:ext cx="1643074" cy="1785950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127" name="رابط مستقيم 126"/>
          <p:cNvCxnSpPr/>
          <p:nvPr/>
        </p:nvCxnSpPr>
        <p:spPr>
          <a:xfrm rot="5400000">
            <a:off x="36481" y="4974441"/>
            <a:ext cx="1642280" cy="7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رابط مستقيم 127"/>
          <p:cNvCxnSpPr/>
          <p:nvPr/>
        </p:nvCxnSpPr>
        <p:spPr>
          <a:xfrm rot="5400000">
            <a:off x="1871421" y="4746856"/>
            <a:ext cx="972000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رابط مستقيم 128"/>
          <p:cNvCxnSpPr/>
          <p:nvPr/>
        </p:nvCxnSpPr>
        <p:spPr>
          <a:xfrm rot="5400000">
            <a:off x="898896" y="4387460"/>
            <a:ext cx="48974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رابط مستقيم 129"/>
          <p:cNvCxnSpPr/>
          <p:nvPr/>
        </p:nvCxnSpPr>
        <p:spPr>
          <a:xfrm rot="5400000">
            <a:off x="2464579" y="4341820"/>
            <a:ext cx="35719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قوس 130"/>
          <p:cNvSpPr/>
          <p:nvPr/>
        </p:nvSpPr>
        <p:spPr>
          <a:xfrm>
            <a:off x="1071539" y="3367881"/>
            <a:ext cx="1571636" cy="1785950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32" name="قوس 131"/>
          <p:cNvSpPr/>
          <p:nvPr/>
        </p:nvSpPr>
        <p:spPr>
          <a:xfrm rot="16200000">
            <a:off x="1071538" y="3439319"/>
            <a:ext cx="1785950" cy="1643074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33" name="قوس 132"/>
          <p:cNvSpPr/>
          <p:nvPr/>
        </p:nvSpPr>
        <p:spPr>
          <a:xfrm rot="5400000" flipV="1">
            <a:off x="1071538" y="3735391"/>
            <a:ext cx="1785950" cy="1643074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34" name="قوس 133"/>
          <p:cNvSpPr/>
          <p:nvPr/>
        </p:nvSpPr>
        <p:spPr>
          <a:xfrm flipV="1">
            <a:off x="1000100" y="3663953"/>
            <a:ext cx="1643074" cy="1785950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135" name="رابط مستقيم 134"/>
          <p:cNvCxnSpPr/>
          <p:nvPr/>
        </p:nvCxnSpPr>
        <p:spPr>
          <a:xfrm rot="5400000">
            <a:off x="1822431" y="4974441"/>
            <a:ext cx="1642280" cy="7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رابط مستقيم 135"/>
          <p:cNvCxnSpPr/>
          <p:nvPr/>
        </p:nvCxnSpPr>
        <p:spPr>
          <a:xfrm rot="5400000">
            <a:off x="2446720" y="4446990"/>
            <a:ext cx="392910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رابط مستقيم 136"/>
          <p:cNvCxnSpPr/>
          <p:nvPr/>
        </p:nvCxnSpPr>
        <p:spPr>
          <a:xfrm rot="5400000">
            <a:off x="3031719" y="4836727"/>
            <a:ext cx="1796268" cy="158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رابط مستقيم 137"/>
          <p:cNvCxnSpPr/>
          <p:nvPr/>
        </p:nvCxnSpPr>
        <p:spPr>
          <a:xfrm rot="5400000">
            <a:off x="4424301" y="4658590"/>
            <a:ext cx="1440000" cy="15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رابط مستقيم 138"/>
          <p:cNvCxnSpPr/>
          <p:nvPr/>
        </p:nvCxnSpPr>
        <p:spPr>
          <a:xfrm rot="10800000" flipV="1">
            <a:off x="3929853" y="3439319"/>
            <a:ext cx="642149" cy="5000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رابط مستقيم 139"/>
          <p:cNvCxnSpPr/>
          <p:nvPr/>
        </p:nvCxnSpPr>
        <p:spPr>
          <a:xfrm>
            <a:off x="4572001" y="3439319"/>
            <a:ext cx="572297" cy="5000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رابط مستقيم 140"/>
          <p:cNvCxnSpPr/>
          <p:nvPr/>
        </p:nvCxnSpPr>
        <p:spPr>
          <a:xfrm rot="10800000" flipH="1" flipV="1">
            <a:off x="3929060" y="5082393"/>
            <a:ext cx="642149" cy="5000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رابط مستقيم 141"/>
          <p:cNvCxnSpPr/>
          <p:nvPr/>
        </p:nvCxnSpPr>
        <p:spPr>
          <a:xfrm flipH="1">
            <a:off x="4571208" y="5082393"/>
            <a:ext cx="572297" cy="5000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مربع نص 142"/>
          <p:cNvSpPr txBox="1"/>
          <p:nvPr/>
        </p:nvSpPr>
        <p:spPr>
          <a:xfrm>
            <a:off x="1317915" y="5927507"/>
            <a:ext cx="82266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smtClean="0"/>
              <a:t>مجموعة</a:t>
            </a:r>
            <a:endParaRPr lang="ar-EG" b="1" dirty="0"/>
          </a:p>
        </p:txBody>
      </p:sp>
      <p:cxnSp>
        <p:nvCxnSpPr>
          <p:cNvPr id="144" name="رابط مستقيم 143"/>
          <p:cNvCxnSpPr/>
          <p:nvPr/>
        </p:nvCxnSpPr>
        <p:spPr>
          <a:xfrm rot="5400000">
            <a:off x="3714745" y="4510891"/>
            <a:ext cx="1143007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رابط مستقيم 144"/>
          <p:cNvCxnSpPr/>
          <p:nvPr/>
        </p:nvCxnSpPr>
        <p:spPr>
          <a:xfrm rot="5400000">
            <a:off x="4637484" y="4801008"/>
            <a:ext cx="1724830" cy="158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رابط مستقيم 145"/>
          <p:cNvCxnSpPr/>
          <p:nvPr/>
        </p:nvCxnSpPr>
        <p:spPr>
          <a:xfrm rot="10800000" flipV="1">
            <a:off x="4285453" y="3439319"/>
            <a:ext cx="642149" cy="5000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رابط مستقيم 146"/>
          <p:cNvCxnSpPr/>
          <p:nvPr/>
        </p:nvCxnSpPr>
        <p:spPr>
          <a:xfrm>
            <a:off x="4927601" y="3439319"/>
            <a:ext cx="572297" cy="5000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رابط مستقيم 147"/>
          <p:cNvCxnSpPr/>
          <p:nvPr/>
        </p:nvCxnSpPr>
        <p:spPr>
          <a:xfrm rot="10800000" flipH="1" flipV="1">
            <a:off x="4284660" y="5082393"/>
            <a:ext cx="642149" cy="5000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رابط مستقيم 148"/>
          <p:cNvCxnSpPr/>
          <p:nvPr/>
        </p:nvCxnSpPr>
        <p:spPr>
          <a:xfrm flipH="1">
            <a:off x="4926808" y="5082393"/>
            <a:ext cx="572297" cy="5000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مربع نص 150"/>
          <p:cNvSpPr txBox="1"/>
          <p:nvPr/>
        </p:nvSpPr>
        <p:spPr>
          <a:xfrm>
            <a:off x="4320846" y="5939649"/>
            <a:ext cx="82266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smtClean="0"/>
              <a:t>مجموعة</a:t>
            </a:r>
            <a:endParaRPr lang="ar-EG" b="1" dirty="0"/>
          </a:p>
        </p:txBody>
      </p:sp>
      <p:cxnSp>
        <p:nvCxnSpPr>
          <p:cNvPr id="153" name="رابط مستقيم 152"/>
          <p:cNvCxnSpPr/>
          <p:nvPr/>
        </p:nvCxnSpPr>
        <p:spPr>
          <a:xfrm rot="5400000">
            <a:off x="6394464" y="4536289"/>
            <a:ext cx="927899" cy="7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رابط مستقيم 153"/>
          <p:cNvCxnSpPr/>
          <p:nvPr/>
        </p:nvCxnSpPr>
        <p:spPr>
          <a:xfrm rot="5400000">
            <a:off x="6816345" y="4612094"/>
            <a:ext cx="2510646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رابط مستقيم 154"/>
          <p:cNvCxnSpPr/>
          <p:nvPr/>
        </p:nvCxnSpPr>
        <p:spPr>
          <a:xfrm rot="10800000" flipV="1">
            <a:off x="6858015" y="3357562"/>
            <a:ext cx="1214446" cy="7143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رابط مستقيم 155"/>
          <p:cNvCxnSpPr/>
          <p:nvPr/>
        </p:nvCxnSpPr>
        <p:spPr>
          <a:xfrm rot="10800000">
            <a:off x="6858017" y="4857760"/>
            <a:ext cx="1214445" cy="4286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مربع نص 157"/>
          <p:cNvSpPr txBox="1"/>
          <p:nvPr/>
        </p:nvSpPr>
        <p:spPr>
          <a:xfrm>
            <a:off x="6962463" y="5927507"/>
            <a:ext cx="82266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smtClean="0"/>
              <a:t>مجموعة</a:t>
            </a:r>
            <a:endParaRPr lang="ar-EG" b="1" dirty="0"/>
          </a:p>
        </p:txBody>
      </p:sp>
      <p:cxnSp>
        <p:nvCxnSpPr>
          <p:cNvPr id="164" name="رابط كسهم مستقيم 163"/>
          <p:cNvCxnSpPr/>
          <p:nvPr/>
        </p:nvCxnSpPr>
        <p:spPr>
          <a:xfrm rot="5400000" flipH="1" flipV="1">
            <a:off x="1607323" y="3975103"/>
            <a:ext cx="1" cy="1500198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رابط كسهم مستقيم 164"/>
          <p:cNvCxnSpPr/>
          <p:nvPr/>
        </p:nvCxnSpPr>
        <p:spPr>
          <a:xfrm rot="5400000" flipH="1" flipV="1">
            <a:off x="1893074" y="3403601"/>
            <a:ext cx="1" cy="1500198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مستطيل 165"/>
          <p:cNvSpPr/>
          <p:nvPr/>
        </p:nvSpPr>
        <p:spPr>
          <a:xfrm>
            <a:off x="1214414" y="4143380"/>
            <a:ext cx="9172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1600" b="1" dirty="0" smtClean="0">
                <a:solidFill>
                  <a:srgbClr val="00B050"/>
                </a:solidFill>
              </a:rPr>
              <a:t>خطوة اللف</a:t>
            </a:r>
          </a:p>
          <a:p>
            <a:r>
              <a:rPr lang="ar-EG" sz="1600" b="1" dirty="0" err="1" smtClean="0">
                <a:solidFill>
                  <a:srgbClr val="00B050"/>
                </a:solidFill>
              </a:rPr>
              <a:t>ثابته</a:t>
            </a:r>
            <a:r>
              <a:rPr lang="ar-EG" sz="1600" b="1" dirty="0" smtClean="0">
                <a:solidFill>
                  <a:srgbClr val="00B050"/>
                </a:solidFill>
              </a:rPr>
              <a:t> </a:t>
            </a:r>
            <a:endParaRPr lang="ar-EG" sz="1600" b="1" dirty="0">
              <a:solidFill>
                <a:srgbClr val="00B050"/>
              </a:solidFill>
            </a:endParaRPr>
          </a:p>
        </p:txBody>
      </p:sp>
      <p:cxnSp>
        <p:nvCxnSpPr>
          <p:cNvPr id="168" name="رابط كسهم مستقيم 167"/>
          <p:cNvCxnSpPr/>
          <p:nvPr/>
        </p:nvCxnSpPr>
        <p:spPr>
          <a:xfrm>
            <a:off x="3929058" y="4856172"/>
            <a:ext cx="1214446" cy="1588"/>
          </a:xfrm>
          <a:prstGeom prst="straightConnector1">
            <a:avLst/>
          </a:prstGeom>
          <a:ln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رابط كسهم مستقيم 168"/>
          <p:cNvCxnSpPr/>
          <p:nvPr/>
        </p:nvCxnSpPr>
        <p:spPr>
          <a:xfrm>
            <a:off x="4286248" y="4225137"/>
            <a:ext cx="1214446" cy="1588"/>
          </a:xfrm>
          <a:prstGeom prst="straightConnector1">
            <a:avLst/>
          </a:prstGeom>
          <a:ln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مربع نص 170"/>
          <p:cNvSpPr txBox="1"/>
          <p:nvPr/>
        </p:nvSpPr>
        <p:spPr>
          <a:xfrm>
            <a:off x="4214810" y="4286256"/>
            <a:ext cx="917238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1600" b="1" dirty="0" smtClean="0">
                <a:solidFill>
                  <a:srgbClr val="0070C0"/>
                </a:solidFill>
              </a:rPr>
              <a:t>خطوة اللف</a:t>
            </a:r>
          </a:p>
          <a:p>
            <a:r>
              <a:rPr lang="ar-EG" sz="1600" b="1" dirty="0" err="1" smtClean="0">
                <a:solidFill>
                  <a:srgbClr val="0070C0"/>
                </a:solidFill>
              </a:rPr>
              <a:t>ثابته</a:t>
            </a:r>
            <a:endParaRPr lang="ar-EG" sz="1600" b="1" dirty="0">
              <a:solidFill>
                <a:srgbClr val="0070C0"/>
              </a:solidFill>
            </a:endParaRPr>
          </a:p>
        </p:txBody>
      </p:sp>
      <p:cxnSp>
        <p:nvCxnSpPr>
          <p:cNvPr id="173" name="رابط كسهم مستقيم 172"/>
          <p:cNvCxnSpPr/>
          <p:nvPr/>
        </p:nvCxnSpPr>
        <p:spPr>
          <a:xfrm>
            <a:off x="6572264" y="4784734"/>
            <a:ext cx="1214446" cy="1588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رابط كسهم مستقيم 173"/>
          <p:cNvCxnSpPr/>
          <p:nvPr/>
        </p:nvCxnSpPr>
        <p:spPr>
          <a:xfrm>
            <a:off x="6858016" y="4214818"/>
            <a:ext cx="1214446" cy="1588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مربع نص 174"/>
          <p:cNvSpPr txBox="1"/>
          <p:nvPr/>
        </p:nvSpPr>
        <p:spPr>
          <a:xfrm>
            <a:off x="6786578" y="4286256"/>
            <a:ext cx="917238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1600" b="1" dirty="0" smtClean="0"/>
              <a:t>خطوة اللف</a:t>
            </a:r>
          </a:p>
          <a:p>
            <a:r>
              <a:rPr lang="ar-EG" sz="1600" b="1" dirty="0" err="1" smtClean="0"/>
              <a:t>ثابته</a:t>
            </a:r>
            <a:endParaRPr lang="ar-EG" sz="1600" b="1" dirty="0"/>
          </a:p>
        </p:txBody>
      </p:sp>
      <p:sp>
        <p:nvSpPr>
          <p:cNvPr id="55" name="مربع نص 54"/>
          <p:cNvSpPr txBox="1"/>
          <p:nvPr/>
        </p:nvSpPr>
        <p:spPr>
          <a:xfrm>
            <a:off x="3143240" y="6357958"/>
            <a:ext cx="232146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smtClean="0"/>
              <a:t>لف منتظم ( ذو خطوة </a:t>
            </a:r>
            <a:r>
              <a:rPr lang="ar-EG" b="1" dirty="0" err="1" smtClean="0"/>
              <a:t>ثابته</a:t>
            </a:r>
            <a:r>
              <a:rPr lang="ar-EG" b="1" dirty="0" smtClean="0"/>
              <a:t> )</a:t>
            </a:r>
            <a:endParaRPr lang="ar-EG" b="1" dirty="0"/>
          </a:p>
        </p:txBody>
      </p:sp>
      <p:sp>
        <p:nvSpPr>
          <p:cNvPr id="57" name="قوس كبير أيسر 56"/>
          <p:cNvSpPr/>
          <p:nvPr/>
        </p:nvSpPr>
        <p:spPr>
          <a:xfrm rot="16200000" flipV="1">
            <a:off x="4321967" y="2893216"/>
            <a:ext cx="571504" cy="6786610"/>
          </a:xfrm>
          <a:prstGeom prst="leftBrac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9" name="مربع نص 58"/>
          <p:cNvSpPr txBox="1"/>
          <p:nvPr/>
        </p:nvSpPr>
        <p:spPr>
          <a:xfrm>
            <a:off x="214282" y="5429264"/>
            <a:ext cx="53412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err="1" smtClean="0"/>
              <a:t>بدايه</a:t>
            </a:r>
            <a:endParaRPr lang="ar-EG" b="1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3286116" y="5500702"/>
            <a:ext cx="53412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err="1" smtClean="0"/>
              <a:t>بدايه</a:t>
            </a:r>
            <a:endParaRPr lang="ar-EG" b="1" dirty="0"/>
          </a:p>
        </p:txBody>
      </p:sp>
      <p:sp>
        <p:nvSpPr>
          <p:cNvPr id="61" name="مربع نص 60"/>
          <p:cNvSpPr txBox="1"/>
          <p:nvPr/>
        </p:nvSpPr>
        <p:spPr>
          <a:xfrm>
            <a:off x="5929322" y="5500702"/>
            <a:ext cx="53412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err="1" smtClean="0"/>
              <a:t>بدايه</a:t>
            </a:r>
            <a:endParaRPr lang="ar-EG" b="1" dirty="0"/>
          </a:p>
        </p:txBody>
      </p:sp>
      <p:sp>
        <p:nvSpPr>
          <p:cNvPr id="66" name="مربع نص 65"/>
          <p:cNvSpPr txBox="1"/>
          <p:nvPr/>
        </p:nvSpPr>
        <p:spPr>
          <a:xfrm>
            <a:off x="2000232" y="5429264"/>
            <a:ext cx="56457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err="1" smtClean="0"/>
              <a:t>نهايه</a:t>
            </a:r>
            <a:endParaRPr lang="ar-EG" b="1" dirty="0"/>
          </a:p>
        </p:txBody>
      </p:sp>
      <p:sp>
        <p:nvSpPr>
          <p:cNvPr id="67" name="مربع نص 66"/>
          <p:cNvSpPr txBox="1"/>
          <p:nvPr/>
        </p:nvSpPr>
        <p:spPr>
          <a:xfrm>
            <a:off x="4857752" y="5500702"/>
            <a:ext cx="56457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err="1" smtClean="0"/>
              <a:t>نهايه</a:t>
            </a:r>
            <a:endParaRPr lang="ar-EG" b="1" dirty="0"/>
          </a:p>
        </p:txBody>
      </p:sp>
      <p:sp>
        <p:nvSpPr>
          <p:cNvPr id="68" name="مربع نص 67"/>
          <p:cNvSpPr txBox="1"/>
          <p:nvPr/>
        </p:nvSpPr>
        <p:spPr>
          <a:xfrm>
            <a:off x="7429520" y="5500702"/>
            <a:ext cx="56457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 err="1" smtClean="0"/>
              <a:t>نهايه</a:t>
            </a:r>
            <a:endParaRPr lang="ar-EG" b="1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3" dur="8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4" dur="8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8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9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2" grpId="0" animBg="1"/>
      <p:bldP spid="6" grpId="0"/>
      <p:bldP spid="8" grpId="0"/>
      <p:bldP spid="123" grpId="0" animBg="1"/>
      <p:bldP spid="124" grpId="0" animBg="1"/>
      <p:bldP spid="125" grpId="0" animBg="1"/>
      <p:bldP spid="126" grpId="0" animBg="1"/>
      <p:bldP spid="131" grpId="0" animBg="1"/>
      <p:bldP spid="132" grpId="0" animBg="1"/>
      <p:bldP spid="133" grpId="0" animBg="1"/>
      <p:bldP spid="134" grpId="0" animBg="1"/>
      <p:bldP spid="143" grpId="0"/>
      <p:bldP spid="151" grpId="0"/>
      <p:bldP spid="158" grpId="1"/>
      <p:bldP spid="166" grpId="0"/>
      <p:bldP spid="171" grpId="0"/>
      <p:bldP spid="175" grpId="0"/>
      <p:bldP spid="55" grpId="0"/>
      <p:bldP spid="57" grpId="0" animBg="1"/>
      <p:bldP spid="59" grpId="0"/>
      <p:bldP spid="60" grpId="0"/>
      <p:bldP spid="61" grpId="0"/>
      <p:bldP spid="66" grpId="0"/>
      <p:bldP spid="67" grpId="0"/>
      <p:bldP spid="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" name="مستطيل ذو زوايا قطرية مستديرة 1"/>
          <p:cNvSpPr/>
          <p:nvPr/>
        </p:nvSpPr>
        <p:spPr>
          <a:xfrm>
            <a:off x="2428860" y="571480"/>
            <a:ext cx="4357718" cy="107157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" name="مربع نص 2"/>
          <p:cNvSpPr txBox="1"/>
          <p:nvPr/>
        </p:nvSpPr>
        <p:spPr>
          <a:xfrm>
            <a:off x="2714612" y="785794"/>
            <a:ext cx="3786214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EG" sz="3200" b="1" dirty="0" smtClean="0">
                <a:solidFill>
                  <a:srgbClr val="FF0000"/>
                </a:solidFill>
              </a:rPr>
              <a:t>اللف ذو الخطوة </a:t>
            </a:r>
            <a:r>
              <a:rPr lang="ar-EG" sz="3200" b="1" dirty="0" err="1" smtClean="0">
                <a:solidFill>
                  <a:srgbClr val="FF0000"/>
                </a:solidFill>
              </a:rPr>
              <a:t>المتداخله</a:t>
            </a:r>
            <a:r>
              <a:rPr lang="ar-EG" sz="3200" b="1" dirty="0" smtClean="0">
                <a:solidFill>
                  <a:srgbClr val="FF0000"/>
                </a:solidFill>
              </a:rPr>
              <a:t> :</a:t>
            </a:r>
            <a:endParaRPr lang="ar-EG" sz="3200" b="1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478004" y="1844093"/>
            <a:ext cx="720421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b="1" dirty="0" smtClean="0">
                <a:solidFill>
                  <a:srgbClr val="0070C0"/>
                </a:solidFill>
              </a:rPr>
              <a:t>- </a:t>
            </a:r>
            <a:r>
              <a:rPr lang="ar-EG" sz="3200" b="1" dirty="0" err="1" smtClean="0">
                <a:solidFill>
                  <a:srgbClr val="0070C0"/>
                </a:solidFill>
              </a:rPr>
              <a:t>فى</a:t>
            </a:r>
            <a:r>
              <a:rPr lang="ar-EG" sz="3200" b="1" dirty="0" smtClean="0">
                <a:solidFill>
                  <a:srgbClr val="0070C0"/>
                </a:solidFill>
              </a:rPr>
              <a:t> هذا النوع يكون هناك أكثر من خطوة لف واحده.</a:t>
            </a:r>
            <a:endParaRPr lang="ar-EG" sz="3200" b="1" dirty="0">
              <a:solidFill>
                <a:srgbClr val="0070C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57158" y="2573720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 smtClean="0">
                <a:solidFill>
                  <a:schemeClr val="accent2"/>
                </a:solidFill>
              </a:rPr>
              <a:t>-عدد الخطوات </a:t>
            </a:r>
            <a:r>
              <a:rPr lang="ar-EG" sz="3200" b="1" dirty="0" err="1" smtClean="0">
                <a:solidFill>
                  <a:schemeClr val="accent2"/>
                </a:solidFill>
              </a:rPr>
              <a:t>فى</a:t>
            </a:r>
            <a:r>
              <a:rPr lang="ar-EG" sz="3200" b="1" dirty="0" smtClean="0">
                <a:solidFill>
                  <a:schemeClr val="accent2"/>
                </a:solidFill>
              </a:rPr>
              <a:t> اللف المتداخل تتوقف على عدد المجارى لكل وجه لكل قطب.</a:t>
            </a:r>
          </a:p>
          <a:p>
            <a:endParaRPr lang="ar-EG" sz="3200" b="1" dirty="0" smtClean="0">
              <a:solidFill>
                <a:schemeClr val="accent2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468370" y="3571876"/>
            <a:ext cx="1064715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b="1" dirty="0" smtClean="0">
                <a:solidFill>
                  <a:srgbClr val="00B050"/>
                </a:solidFill>
              </a:rPr>
              <a:t>فمثلا</a:t>
            </a:r>
            <a:r>
              <a:rPr lang="ar-EG" sz="3200" b="1" dirty="0" smtClean="0"/>
              <a:t> :</a:t>
            </a:r>
            <a:endParaRPr lang="ar-EG" sz="3200" b="1" dirty="0"/>
          </a:p>
        </p:txBody>
      </p:sp>
      <p:sp>
        <p:nvSpPr>
          <p:cNvPr id="9" name="مربع نص 8"/>
          <p:cNvSpPr txBox="1"/>
          <p:nvPr/>
        </p:nvSpPr>
        <p:spPr>
          <a:xfrm>
            <a:off x="14401" y="4214818"/>
            <a:ext cx="8986756" cy="10772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b="1" dirty="0" smtClean="0">
                <a:solidFill>
                  <a:schemeClr val="bg2">
                    <a:lumMod val="10000"/>
                  </a:schemeClr>
                </a:solidFill>
              </a:rPr>
              <a:t>عدد المجارى / وجه / قطب = </a:t>
            </a:r>
            <a:r>
              <a:rPr lang="ar-EG" sz="3200" b="1" dirty="0" smtClean="0">
                <a:solidFill>
                  <a:srgbClr val="FF0000"/>
                </a:solidFill>
              </a:rPr>
              <a:t>2 مجرى يكون هناك خطوة صغرى </a:t>
            </a:r>
          </a:p>
          <a:p>
            <a:r>
              <a:rPr lang="ar-EG" sz="3200" b="1" dirty="0" smtClean="0">
                <a:solidFill>
                  <a:srgbClr val="FF0000"/>
                </a:solidFill>
              </a:rPr>
              <a:t>                                      وخطوة كبرى .</a:t>
            </a:r>
            <a:endParaRPr lang="ar-EG" sz="3200" b="1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-138651" y="5241209"/>
            <a:ext cx="8986756" cy="10772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3200" b="1" dirty="0" smtClean="0">
                <a:solidFill>
                  <a:schemeClr val="bg2">
                    <a:lumMod val="10000"/>
                  </a:schemeClr>
                </a:solidFill>
              </a:rPr>
              <a:t>عدد المجارى / وجه / قطب = </a:t>
            </a:r>
            <a:r>
              <a:rPr lang="ar-EG" sz="3200" b="1" dirty="0" smtClean="0">
                <a:solidFill>
                  <a:srgbClr val="FF0000"/>
                </a:solidFill>
              </a:rPr>
              <a:t>3 مجرى يكون هناك خطوة صغرى </a:t>
            </a:r>
          </a:p>
          <a:p>
            <a:r>
              <a:rPr lang="ar-EG" sz="3200" b="1" dirty="0" smtClean="0">
                <a:solidFill>
                  <a:srgbClr val="FF0000"/>
                </a:solidFill>
              </a:rPr>
              <a:t>                                       وخطوة متوسطه وخطوة كبرى .</a:t>
            </a:r>
            <a:endParaRPr lang="ar-EG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6" grpId="0"/>
      <p:bldP spid="7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1848</TotalTime>
  <Words>1071</Words>
  <Application>Microsoft Office PowerPoint</Application>
  <PresentationFormat>عرض على الشاشة (3:4)‏</PresentationFormat>
  <Paragraphs>468</Paragraphs>
  <Slides>33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33</vt:i4>
      </vt:variant>
    </vt:vector>
  </HeadingPairs>
  <TitlesOfParts>
    <vt:vector size="34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  <vt:lpstr>الشريحة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Hassan</dc:creator>
  <cp:lastModifiedBy>Hassan</cp:lastModifiedBy>
  <cp:revision>193</cp:revision>
  <dcterms:created xsi:type="dcterms:W3CDTF">2014-01-02T22:30:07Z</dcterms:created>
  <dcterms:modified xsi:type="dcterms:W3CDTF">2014-01-13T12:14:27Z</dcterms:modified>
</cp:coreProperties>
</file>