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8" r:id="rId2"/>
    <p:sldId id="259" r:id="rId3"/>
    <p:sldId id="260" r:id="rId4"/>
    <p:sldId id="270" r:id="rId5"/>
    <p:sldId id="266" r:id="rId6"/>
    <p:sldId id="267" r:id="rId7"/>
    <p:sldId id="268" r:id="rId8"/>
    <p:sldId id="262" r:id="rId9"/>
    <p:sldId id="261" r:id="rId10"/>
    <p:sldId id="264" r:id="rId11"/>
    <p:sldId id="265" r:id="rId12"/>
    <p:sldId id="263" r:id="rId13"/>
    <p:sldId id="271" r:id="rId14"/>
    <p:sldId id="272" r:id="rId15"/>
    <p:sldId id="275" r:id="rId16"/>
    <p:sldId id="273"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Verdana" pitchFamily="34" charset="0"/>
        <a:ea typeface="+mn-ea"/>
        <a:cs typeface="Arial" charset="0"/>
      </a:defRPr>
    </a:lvl1pPr>
    <a:lvl2pPr marL="457200" algn="l" rtl="0" fontAlgn="base">
      <a:spcBef>
        <a:spcPct val="0"/>
      </a:spcBef>
      <a:spcAft>
        <a:spcPct val="0"/>
      </a:spcAft>
      <a:defRPr kern="1200">
        <a:solidFill>
          <a:schemeClr val="tx1"/>
        </a:solidFill>
        <a:latin typeface="Verdana" pitchFamily="34" charset="0"/>
        <a:ea typeface="+mn-ea"/>
        <a:cs typeface="Arial" charset="0"/>
      </a:defRPr>
    </a:lvl2pPr>
    <a:lvl3pPr marL="914400" algn="l" rtl="0" fontAlgn="base">
      <a:spcBef>
        <a:spcPct val="0"/>
      </a:spcBef>
      <a:spcAft>
        <a:spcPct val="0"/>
      </a:spcAft>
      <a:defRPr kern="1200">
        <a:solidFill>
          <a:schemeClr val="tx1"/>
        </a:solidFill>
        <a:latin typeface="Verdana" pitchFamily="34" charset="0"/>
        <a:ea typeface="+mn-ea"/>
        <a:cs typeface="Arial" charset="0"/>
      </a:defRPr>
    </a:lvl3pPr>
    <a:lvl4pPr marL="1371600" algn="l" rtl="0" fontAlgn="base">
      <a:spcBef>
        <a:spcPct val="0"/>
      </a:spcBef>
      <a:spcAft>
        <a:spcPct val="0"/>
      </a:spcAft>
      <a:defRPr kern="1200">
        <a:solidFill>
          <a:schemeClr val="tx1"/>
        </a:solidFill>
        <a:latin typeface="Verdana" pitchFamily="34" charset="0"/>
        <a:ea typeface="+mn-ea"/>
        <a:cs typeface="Arial" charset="0"/>
      </a:defRPr>
    </a:lvl4pPr>
    <a:lvl5pPr marL="1828800" algn="l" rtl="0" fontAlgn="base">
      <a:spcBef>
        <a:spcPct val="0"/>
      </a:spcBef>
      <a:spcAft>
        <a:spcPct val="0"/>
      </a:spcAft>
      <a:defRPr kern="1200">
        <a:solidFill>
          <a:schemeClr val="tx1"/>
        </a:solidFill>
        <a:latin typeface="Verdana" pitchFamily="34" charset="0"/>
        <a:ea typeface="+mn-ea"/>
        <a:cs typeface="Arial" charset="0"/>
      </a:defRPr>
    </a:lvl5pPr>
    <a:lvl6pPr marL="2286000" algn="l" defTabSz="914400" rtl="0" eaLnBrk="1" latinLnBrk="0" hangingPunct="1">
      <a:defRPr kern="1200">
        <a:solidFill>
          <a:schemeClr val="tx1"/>
        </a:solidFill>
        <a:latin typeface="Verdana" pitchFamily="34" charset="0"/>
        <a:ea typeface="+mn-ea"/>
        <a:cs typeface="Arial" charset="0"/>
      </a:defRPr>
    </a:lvl6pPr>
    <a:lvl7pPr marL="2743200" algn="l" defTabSz="914400" rtl="0" eaLnBrk="1" latinLnBrk="0" hangingPunct="1">
      <a:defRPr kern="1200">
        <a:solidFill>
          <a:schemeClr val="tx1"/>
        </a:solidFill>
        <a:latin typeface="Verdana" pitchFamily="34" charset="0"/>
        <a:ea typeface="+mn-ea"/>
        <a:cs typeface="Arial" charset="0"/>
      </a:defRPr>
    </a:lvl7pPr>
    <a:lvl8pPr marL="3200400" algn="l" defTabSz="914400" rtl="0" eaLnBrk="1" latinLnBrk="0" hangingPunct="1">
      <a:defRPr kern="1200">
        <a:solidFill>
          <a:schemeClr val="tx1"/>
        </a:solidFill>
        <a:latin typeface="Verdana" pitchFamily="34" charset="0"/>
        <a:ea typeface="+mn-ea"/>
        <a:cs typeface="Arial" charset="0"/>
      </a:defRPr>
    </a:lvl8pPr>
    <a:lvl9pPr marL="3657600" algn="l" defTabSz="914400" rtl="0" eaLnBrk="1" latinLnBrk="0" hangingPunct="1">
      <a:defRPr kern="1200">
        <a:solidFill>
          <a:schemeClr val="tx1"/>
        </a:solidFill>
        <a:latin typeface="Verdana"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horzBarState="maximized">
    <p:restoredLeft sz="15620"/>
    <p:restoredTop sz="94660"/>
  </p:normalViewPr>
  <p:slideViewPr>
    <p:cSldViewPr>
      <p:cViewPr varScale="1">
        <p:scale>
          <a:sx n="74" d="100"/>
          <a:sy n="74" d="100"/>
        </p:scale>
        <p:origin x="-738"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2706" name="Group 2"/>
          <p:cNvGrpSpPr>
            <a:grpSpLocks/>
          </p:cNvGrpSpPr>
          <p:nvPr/>
        </p:nvGrpSpPr>
        <p:grpSpPr bwMode="auto">
          <a:xfrm>
            <a:off x="0" y="0"/>
            <a:ext cx="9148763" cy="6851650"/>
            <a:chOff x="1" y="0"/>
            <a:chExt cx="5763" cy="4316"/>
          </a:xfrm>
        </p:grpSpPr>
        <p:sp>
          <p:nvSpPr>
            <p:cNvPr id="72707" name="Freeform 3"/>
            <p:cNvSpPr>
              <a:spLocks/>
            </p:cNvSpPr>
            <p:nvPr/>
          </p:nvSpPr>
          <p:spPr bwMode="hidden">
            <a:xfrm>
              <a:off x="5045" y="2626"/>
              <a:ext cx="719" cy="1690"/>
            </a:xfrm>
            <a:custGeom>
              <a:avLst/>
              <a:gdLst>
                <a:gd name="T0" fmla="*/ 717 w 717"/>
                <a:gd name="T1" fmla="*/ 72 h 1690"/>
                <a:gd name="T2" fmla="*/ 717 w 717"/>
                <a:gd name="T3" fmla="*/ 0 h 1690"/>
                <a:gd name="T4" fmla="*/ 699 w 717"/>
                <a:gd name="T5" fmla="*/ 101 h 1690"/>
                <a:gd name="T6" fmla="*/ 675 w 717"/>
                <a:gd name="T7" fmla="*/ 209 h 1690"/>
                <a:gd name="T8" fmla="*/ 627 w 717"/>
                <a:gd name="T9" fmla="*/ 389 h 1690"/>
                <a:gd name="T10" fmla="*/ 574 w 717"/>
                <a:gd name="T11" fmla="*/ 569 h 1690"/>
                <a:gd name="T12" fmla="*/ 502 w 717"/>
                <a:gd name="T13" fmla="*/ 749 h 1690"/>
                <a:gd name="T14" fmla="*/ 424 w 717"/>
                <a:gd name="T15" fmla="*/ 935 h 1690"/>
                <a:gd name="T16" fmla="*/ 334 w 717"/>
                <a:gd name="T17" fmla="*/ 1121 h 1690"/>
                <a:gd name="T18" fmla="*/ 233 w 717"/>
                <a:gd name="T19" fmla="*/ 1312 h 1690"/>
                <a:gd name="T20" fmla="*/ 125 w 717"/>
                <a:gd name="T21" fmla="*/ 1498 h 1690"/>
                <a:gd name="T22" fmla="*/ 0 w 717"/>
                <a:gd name="T23" fmla="*/ 1690 h 1690"/>
                <a:gd name="T24" fmla="*/ 11 w 717"/>
                <a:gd name="T25" fmla="*/ 1690 h 1690"/>
                <a:gd name="T26" fmla="*/ 137 w 717"/>
                <a:gd name="T27" fmla="*/ 1498 h 1690"/>
                <a:gd name="T28" fmla="*/ 245 w 717"/>
                <a:gd name="T29" fmla="*/ 1312 h 1690"/>
                <a:gd name="T30" fmla="*/ 346 w 717"/>
                <a:gd name="T31" fmla="*/ 1121 h 1690"/>
                <a:gd name="T32" fmla="*/ 436 w 717"/>
                <a:gd name="T33" fmla="*/ 935 h 1690"/>
                <a:gd name="T34" fmla="*/ 514 w 717"/>
                <a:gd name="T35" fmla="*/ 749 h 1690"/>
                <a:gd name="T36" fmla="*/ 585 w 717"/>
                <a:gd name="T37" fmla="*/ 569 h 1690"/>
                <a:gd name="T38" fmla="*/ 639 w 717"/>
                <a:gd name="T39" fmla="*/ 389 h 1690"/>
                <a:gd name="T40" fmla="*/ 687 w 717"/>
                <a:gd name="T41" fmla="*/ 209 h 1690"/>
                <a:gd name="T42" fmla="*/ 705 w 717"/>
                <a:gd name="T43" fmla="*/ 143 h 1690"/>
                <a:gd name="T44" fmla="*/ 717 w 717"/>
                <a:gd name="T45" fmla="*/ 72 h 1690"/>
                <a:gd name="T46" fmla="*/ 717 w 717"/>
                <a:gd name="T47" fmla="*/ 72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08" name="Freeform 4"/>
            <p:cNvSpPr>
              <a:spLocks/>
            </p:cNvSpPr>
            <p:nvPr/>
          </p:nvSpPr>
          <p:spPr bwMode="hidden">
            <a:xfrm>
              <a:off x="5386" y="3794"/>
              <a:ext cx="378" cy="522"/>
            </a:xfrm>
            <a:custGeom>
              <a:avLst/>
              <a:gdLst>
                <a:gd name="T0" fmla="*/ 377 w 377"/>
                <a:gd name="T1" fmla="*/ 0 h 522"/>
                <a:gd name="T2" fmla="*/ 293 w 377"/>
                <a:gd name="T3" fmla="*/ 132 h 522"/>
                <a:gd name="T4" fmla="*/ 204 w 377"/>
                <a:gd name="T5" fmla="*/ 264 h 522"/>
                <a:gd name="T6" fmla="*/ 102 w 377"/>
                <a:gd name="T7" fmla="*/ 396 h 522"/>
                <a:gd name="T8" fmla="*/ 0 w 377"/>
                <a:gd name="T9" fmla="*/ 522 h 522"/>
                <a:gd name="T10" fmla="*/ 12 w 377"/>
                <a:gd name="T11" fmla="*/ 522 h 522"/>
                <a:gd name="T12" fmla="*/ 114 w 377"/>
                <a:gd name="T13" fmla="*/ 402 h 522"/>
                <a:gd name="T14" fmla="*/ 204 w 377"/>
                <a:gd name="T15" fmla="*/ 282 h 522"/>
                <a:gd name="T16" fmla="*/ 377 w 377"/>
                <a:gd name="T17" fmla="*/ 24 h 522"/>
                <a:gd name="T18" fmla="*/ 377 w 377"/>
                <a:gd name="T19" fmla="*/ 0 h 522"/>
                <a:gd name="T20" fmla="*/ 377 w 377"/>
                <a:gd name="T21"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09" name="Freeform 5"/>
            <p:cNvSpPr>
              <a:spLocks/>
            </p:cNvSpPr>
            <p:nvPr/>
          </p:nvSpPr>
          <p:spPr bwMode="hidden">
            <a:xfrm>
              <a:off x="5680" y="4214"/>
              <a:ext cx="84" cy="102"/>
            </a:xfrm>
            <a:custGeom>
              <a:avLst/>
              <a:gdLst>
                <a:gd name="T0" fmla="*/ 0 w 84"/>
                <a:gd name="T1" fmla="*/ 102 h 102"/>
                <a:gd name="T2" fmla="*/ 18 w 84"/>
                <a:gd name="T3" fmla="*/ 102 h 102"/>
                <a:gd name="T4" fmla="*/ 48 w 84"/>
                <a:gd name="T5" fmla="*/ 60 h 102"/>
                <a:gd name="T6" fmla="*/ 84 w 84"/>
                <a:gd name="T7" fmla="*/ 24 h 102"/>
                <a:gd name="T8" fmla="*/ 84 w 84"/>
                <a:gd name="T9" fmla="*/ 0 h 102"/>
                <a:gd name="T10" fmla="*/ 42 w 84"/>
                <a:gd name="T11" fmla="*/ 54 h 102"/>
                <a:gd name="T12" fmla="*/ 0 w 84"/>
                <a:gd name="T13" fmla="*/ 102 h 102"/>
                <a:gd name="T14" fmla="*/ 0 w 84"/>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72710" name="Group 6"/>
            <p:cNvGrpSpPr>
              <a:grpSpLocks/>
            </p:cNvGrpSpPr>
            <p:nvPr/>
          </p:nvGrpSpPr>
          <p:grpSpPr bwMode="auto">
            <a:xfrm>
              <a:off x="288" y="0"/>
              <a:ext cx="5098" cy="4316"/>
              <a:chOff x="288" y="0"/>
              <a:chExt cx="5098" cy="4316"/>
            </a:xfrm>
          </p:grpSpPr>
          <p:sp>
            <p:nvSpPr>
              <p:cNvPr id="72711" name="Freeform 7"/>
              <p:cNvSpPr>
                <a:spLocks/>
              </p:cNvSpPr>
              <p:nvPr userDrawn="1"/>
            </p:nvSpPr>
            <p:spPr bwMode="hidden">
              <a:xfrm>
                <a:off x="2789" y="0"/>
                <a:ext cx="72" cy="4316"/>
              </a:xfrm>
              <a:custGeom>
                <a:avLst/>
                <a:gdLst>
                  <a:gd name="T0" fmla="*/ 0 w 72"/>
                  <a:gd name="T1" fmla="*/ 0 h 4316"/>
                  <a:gd name="T2" fmla="*/ 60 w 72"/>
                  <a:gd name="T3" fmla="*/ 4316 h 4316"/>
                  <a:gd name="T4" fmla="*/ 72 w 72"/>
                  <a:gd name="T5" fmla="*/ 4316 h 4316"/>
                  <a:gd name="T6" fmla="*/ 12 w 72"/>
                  <a:gd name="T7" fmla="*/ 0 h 4316"/>
                  <a:gd name="T8" fmla="*/ 0 w 72"/>
                  <a:gd name="T9" fmla="*/ 0 h 4316"/>
                  <a:gd name="T10" fmla="*/ 0 w 72"/>
                  <a:gd name="T11" fmla="*/ 0 h 4316"/>
                </a:gdLst>
                <a:ahLst/>
                <a:cxnLst>
                  <a:cxn ang="0">
                    <a:pos x="T0" y="T1"/>
                  </a:cxn>
                  <a:cxn ang="0">
                    <a:pos x="T2" y="T3"/>
                  </a:cxn>
                  <a:cxn ang="0">
                    <a:pos x="T4" y="T5"/>
                  </a:cxn>
                  <a:cxn ang="0">
                    <a:pos x="T6" y="T7"/>
                  </a:cxn>
                  <a:cxn ang="0">
                    <a:pos x="T8" y="T9"/>
                  </a:cxn>
                  <a:cxn ang="0">
                    <a:pos x="T10" y="T11"/>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12" name="Freeform 8"/>
              <p:cNvSpPr>
                <a:spLocks/>
              </p:cNvSpPr>
              <p:nvPr userDrawn="1"/>
            </p:nvSpPr>
            <p:spPr bwMode="hidden">
              <a:xfrm>
                <a:off x="3089" y="0"/>
                <a:ext cx="174" cy="4316"/>
              </a:xfrm>
              <a:custGeom>
                <a:avLst/>
                <a:gdLst>
                  <a:gd name="T0" fmla="*/ 24 w 174"/>
                  <a:gd name="T1" fmla="*/ 0 h 4316"/>
                  <a:gd name="T2" fmla="*/ 12 w 174"/>
                  <a:gd name="T3" fmla="*/ 0 h 4316"/>
                  <a:gd name="T4" fmla="*/ 42 w 174"/>
                  <a:gd name="T5" fmla="*/ 216 h 4316"/>
                  <a:gd name="T6" fmla="*/ 72 w 174"/>
                  <a:gd name="T7" fmla="*/ 444 h 4316"/>
                  <a:gd name="T8" fmla="*/ 96 w 174"/>
                  <a:gd name="T9" fmla="*/ 689 h 4316"/>
                  <a:gd name="T10" fmla="*/ 120 w 174"/>
                  <a:gd name="T11" fmla="*/ 947 h 4316"/>
                  <a:gd name="T12" fmla="*/ 132 w 174"/>
                  <a:gd name="T13" fmla="*/ 1211 h 4316"/>
                  <a:gd name="T14" fmla="*/ 150 w 174"/>
                  <a:gd name="T15" fmla="*/ 1487 h 4316"/>
                  <a:gd name="T16" fmla="*/ 156 w 174"/>
                  <a:gd name="T17" fmla="*/ 1768 h 4316"/>
                  <a:gd name="T18" fmla="*/ 162 w 174"/>
                  <a:gd name="T19" fmla="*/ 2062 h 4316"/>
                  <a:gd name="T20" fmla="*/ 156 w 174"/>
                  <a:gd name="T21" fmla="*/ 2644 h 4316"/>
                  <a:gd name="T22" fmla="*/ 126 w 174"/>
                  <a:gd name="T23" fmla="*/ 3225 h 4316"/>
                  <a:gd name="T24" fmla="*/ 108 w 174"/>
                  <a:gd name="T25" fmla="*/ 3507 h 4316"/>
                  <a:gd name="T26" fmla="*/ 78 w 174"/>
                  <a:gd name="T27" fmla="*/ 3788 h 4316"/>
                  <a:gd name="T28" fmla="*/ 42 w 174"/>
                  <a:gd name="T29" fmla="*/ 4058 h 4316"/>
                  <a:gd name="T30" fmla="*/ 0 w 174"/>
                  <a:gd name="T31" fmla="*/ 4316 h 4316"/>
                  <a:gd name="T32" fmla="*/ 12 w 174"/>
                  <a:gd name="T33" fmla="*/ 4316 h 4316"/>
                  <a:gd name="T34" fmla="*/ 54 w 174"/>
                  <a:gd name="T35" fmla="*/ 4058 h 4316"/>
                  <a:gd name="T36" fmla="*/ 90 w 174"/>
                  <a:gd name="T37" fmla="*/ 3782 h 4316"/>
                  <a:gd name="T38" fmla="*/ 120 w 174"/>
                  <a:gd name="T39" fmla="*/ 3507 h 4316"/>
                  <a:gd name="T40" fmla="*/ 138 w 174"/>
                  <a:gd name="T41" fmla="*/ 3219 h 4316"/>
                  <a:gd name="T42" fmla="*/ 168 w 174"/>
                  <a:gd name="T43" fmla="*/ 2638 h 4316"/>
                  <a:gd name="T44" fmla="*/ 174 w 174"/>
                  <a:gd name="T45" fmla="*/ 2056 h 4316"/>
                  <a:gd name="T46" fmla="*/ 168 w 174"/>
                  <a:gd name="T47" fmla="*/ 1768 h 4316"/>
                  <a:gd name="T48" fmla="*/ 162 w 174"/>
                  <a:gd name="T49" fmla="*/ 1487 h 4316"/>
                  <a:gd name="T50" fmla="*/ 144 w 174"/>
                  <a:gd name="T51" fmla="*/ 1211 h 4316"/>
                  <a:gd name="T52" fmla="*/ 132 w 174"/>
                  <a:gd name="T53" fmla="*/ 941 h 4316"/>
                  <a:gd name="T54" fmla="*/ 108 w 174"/>
                  <a:gd name="T55" fmla="*/ 689 h 4316"/>
                  <a:gd name="T56" fmla="*/ 84 w 174"/>
                  <a:gd name="T57" fmla="*/ 444 h 4316"/>
                  <a:gd name="T58" fmla="*/ 54 w 174"/>
                  <a:gd name="T59" fmla="*/ 216 h 4316"/>
                  <a:gd name="T60" fmla="*/ 24 w 174"/>
                  <a:gd name="T61" fmla="*/ 0 h 4316"/>
                  <a:gd name="T62" fmla="*/ 24 w 174"/>
                  <a:gd name="T63" fmla="*/ 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13" name="Freeform 9"/>
              <p:cNvSpPr>
                <a:spLocks/>
              </p:cNvSpPr>
              <p:nvPr userDrawn="1"/>
            </p:nvSpPr>
            <p:spPr bwMode="hidden">
              <a:xfrm>
                <a:off x="3358" y="0"/>
                <a:ext cx="337" cy="4316"/>
              </a:xfrm>
              <a:custGeom>
                <a:avLst/>
                <a:gdLst>
                  <a:gd name="T0" fmla="*/ 329 w 335"/>
                  <a:gd name="T1" fmla="*/ 2014 h 4316"/>
                  <a:gd name="T2" fmla="*/ 317 w 335"/>
                  <a:gd name="T3" fmla="*/ 1726 h 4316"/>
                  <a:gd name="T4" fmla="*/ 293 w 335"/>
                  <a:gd name="T5" fmla="*/ 1445 h 4316"/>
                  <a:gd name="T6" fmla="*/ 263 w 335"/>
                  <a:gd name="T7" fmla="*/ 1175 h 4316"/>
                  <a:gd name="T8" fmla="*/ 228 w 335"/>
                  <a:gd name="T9" fmla="*/ 917 h 4316"/>
                  <a:gd name="T10" fmla="*/ 186 w 335"/>
                  <a:gd name="T11" fmla="*/ 665 h 4316"/>
                  <a:gd name="T12" fmla="*/ 132 w 335"/>
                  <a:gd name="T13" fmla="*/ 432 h 4316"/>
                  <a:gd name="T14" fmla="*/ 78 w 335"/>
                  <a:gd name="T15" fmla="*/ 204 h 4316"/>
                  <a:gd name="T16" fmla="*/ 12 w 335"/>
                  <a:gd name="T17" fmla="*/ 0 h 4316"/>
                  <a:gd name="T18" fmla="*/ 0 w 335"/>
                  <a:gd name="T19" fmla="*/ 0 h 4316"/>
                  <a:gd name="T20" fmla="*/ 66 w 335"/>
                  <a:gd name="T21" fmla="*/ 204 h 4316"/>
                  <a:gd name="T22" fmla="*/ 120 w 335"/>
                  <a:gd name="T23" fmla="*/ 432 h 4316"/>
                  <a:gd name="T24" fmla="*/ 174 w 335"/>
                  <a:gd name="T25" fmla="*/ 665 h 4316"/>
                  <a:gd name="T26" fmla="*/ 216 w 335"/>
                  <a:gd name="T27" fmla="*/ 917 h 4316"/>
                  <a:gd name="T28" fmla="*/ 251 w 335"/>
                  <a:gd name="T29" fmla="*/ 1175 h 4316"/>
                  <a:gd name="T30" fmla="*/ 281 w 335"/>
                  <a:gd name="T31" fmla="*/ 1445 h 4316"/>
                  <a:gd name="T32" fmla="*/ 305 w 335"/>
                  <a:gd name="T33" fmla="*/ 1726 h 4316"/>
                  <a:gd name="T34" fmla="*/ 317 w 335"/>
                  <a:gd name="T35" fmla="*/ 2014 h 4316"/>
                  <a:gd name="T36" fmla="*/ 323 w 335"/>
                  <a:gd name="T37" fmla="*/ 2314 h 4316"/>
                  <a:gd name="T38" fmla="*/ 317 w 335"/>
                  <a:gd name="T39" fmla="*/ 2608 h 4316"/>
                  <a:gd name="T40" fmla="*/ 305 w 335"/>
                  <a:gd name="T41" fmla="*/ 2907 h 4316"/>
                  <a:gd name="T42" fmla="*/ 281 w 335"/>
                  <a:gd name="T43" fmla="*/ 3201 h 4316"/>
                  <a:gd name="T44" fmla="*/ 257 w 335"/>
                  <a:gd name="T45" fmla="*/ 3489 h 4316"/>
                  <a:gd name="T46" fmla="*/ 216 w 335"/>
                  <a:gd name="T47" fmla="*/ 3777 h 4316"/>
                  <a:gd name="T48" fmla="*/ 174 w 335"/>
                  <a:gd name="T49" fmla="*/ 4052 h 4316"/>
                  <a:gd name="T50" fmla="*/ 120 w 335"/>
                  <a:gd name="T51" fmla="*/ 4316 h 4316"/>
                  <a:gd name="T52" fmla="*/ 132 w 335"/>
                  <a:gd name="T53" fmla="*/ 4316 h 4316"/>
                  <a:gd name="T54" fmla="*/ 186 w 335"/>
                  <a:gd name="T55" fmla="*/ 4052 h 4316"/>
                  <a:gd name="T56" fmla="*/ 228 w 335"/>
                  <a:gd name="T57" fmla="*/ 3777 h 4316"/>
                  <a:gd name="T58" fmla="*/ 269 w 335"/>
                  <a:gd name="T59" fmla="*/ 3489 h 4316"/>
                  <a:gd name="T60" fmla="*/ 293 w 335"/>
                  <a:gd name="T61" fmla="*/ 3201 h 4316"/>
                  <a:gd name="T62" fmla="*/ 317 w 335"/>
                  <a:gd name="T63" fmla="*/ 2907 h 4316"/>
                  <a:gd name="T64" fmla="*/ 329 w 335"/>
                  <a:gd name="T65" fmla="*/ 2608 h 4316"/>
                  <a:gd name="T66" fmla="*/ 335 w 335"/>
                  <a:gd name="T67" fmla="*/ 2314 h 4316"/>
                  <a:gd name="T68" fmla="*/ 329 w 335"/>
                  <a:gd name="T69" fmla="*/ 2014 h 4316"/>
                  <a:gd name="T70" fmla="*/ 329 w 335"/>
                  <a:gd name="T71" fmla="*/ 2014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14" name="Freeform 10"/>
              <p:cNvSpPr>
                <a:spLocks/>
              </p:cNvSpPr>
              <p:nvPr userDrawn="1"/>
            </p:nvSpPr>
            <p:spPr bwMode="hidden">
              <a:xfrm>
                <a:off x="3676" y="0"/>
                <a:ext cx="427" cy="4316"/>
              </a:xfrm>
              <a:custGeom>
                <a:avLst/>
                <a:gdLst>
                  <a:gd name="T0" fmla="*/ 413 w 425"/>
                  <a:gd name="T1" fmla="*/ 1924 h 4316"/>
                  <a:gd name="T2" fmla="*/ 395 w 425"/>
                  <a:gd name="T3" fmla="*/ 1690 h 4316"/>
                  <a:gd name="T4" fmla="*/ 365 w 425"/>
                  <a:gd name="T5" fmla="*/ 1457 h 4316"/>
                  <a:gd name="T6" fmla="*/ 329 w 425"/>
                  <a:gd name="T7" fmla="*/ 1229 h 4316"/>
                  <a:gd name="T8" fmla="*/ 281 w 425"/>
                  <a:gd name="T9" fmla="*/ 1001 h 4316"/>
                  <a:gd name="T10" fmla="*/ 227 w 425"/>
                  <a:gd name="T11" fmla="*/ 761 h 4316"/>
                  <a:gd name="T12" fmla="*/ 162 w 425"/>
                  <a:gd name="T13" fmla="*/ 522 h 4316"/>
                  <a:gd name="T14" fmla="*/ 90 w 425"/>
                  <a:gd name="T15" fmla="*/ 270 h 4316"/>
                  <a:gd name="T16" fmla="*/ 12 w 425"/>
                  <a:gd name="T17" fmla="*/ 0 h 4316"/>
                  <a:gd name="T18" fmla="*/ 0 w 425"/>
                  <a:gd name="T19" fmla="*/ 0 h 4316"/>
                  <a:gd name="T20" fmla="*/ 84 w 425"/>
                  <a:gd name="T21" fmla="*/ 270 h 4316"/>
                  <a:gd name="T22" fmla="*/ 156 w 425"/>
                  <a:gd name="T23" fmla="*/ 522 h 4316"/>
                  <a:gd name="T24" fmla="*/ 216 w 425"/>
                  <a:gd name="T25" fmla="*/ 767 h 4316"/>
                  <a:gd name="T26" fmla="*/ 275 w 425"/>
                  <a:gd name="T27" fmla="*/ 1001 h 4316"/>
                  <a:gd name="T28" fmla="*/ 317 w 425"/>
                  <a:gd name="T29" fmla="*/ 1235 h 4316"/>
                  <a:gd name="T30" fmla="*/ 353 w 425"/>
                  <a:gd name="T31" fmla="*/ 1463 h 4316"/>
                  <a:gd name="T32" fmla="*/ 383 w 425"/>
                  <a:gd name="T33" fmla="*/ 1690 h 4316"/>
                  <a:gd name="T34" fmla="*/ 401 w 425"/>
                  <a:gd name="T35" fmla="*/ 1924 h 4316"/>
                  <a:gd name="T36" fmla="*/ 413 w 425"/>
                  <a:gd name="T37" fmla="*/ 2188 h 4316"/>
                  <a:gd name="T38" fmla="*/ 407 w 425"/>
                  <a:gd name="T39" fmla="*/ 2458 h 4316"/>
                  <a:gd name="T40" fmla="*/ 395 w 425"/>
                  <a:gd name="T41" fmla="*/ 2733 h 4316"/>
                  <a:gd name="T42" fmla="*/ 365 w 425"/>
                  <a:gd name="T43" fmla="*/ 3021 h 4316"/>
                  <a:gd name="T44" fmla="*/ 329 w 425"/>
                  <a:gd name="T45" fmla="*/ 3321 h 4316"/>
                  <a:gd name="T46" fmla="*/ 275 w 425"/>
                  <a:gd name="T47" fmla="*/ 3639 h 4316"/>
                  <a:gd name="T48" fmla="*/ 204 w 425"/>
                  <a:gd name="T49" fmla="*/ 3968 h 4316"/>
                  <a:gd name="T50" fmla="*/ 126 w 425"/>
                  <a:gd name="T51" fmla="*/ 4316 h 4316"/>
                  <a:gd name="T52" fmla="*/ 138 w 425"/>
                  <a:gd name="T53" fmla="*/ 4316 h 4316"/>
                  <a:gd name="T54" fmla="*/ 216 w 425"/>
                  <a:gd name="T55" fmla="*/ 3968 h 4316"/>
                  <a:gd name="T56" fmla="*/ 287 w 425"/>
                  <a:gd name="T57" fmla="*/ 3639 h 4316"/>
                  <a:gd name="T58" fmla="*/ 341 w 425"/>
                  <a:gd name="T59" fmla="*/ 3321 h 4316"/>
                  <a:gd name="T60" fmla="*/ 377 w 425"/>
                  <a:gd name="T61" fmla="*/ 3021 h 4316"/>
                  <a:gd name="T62" fmla="*/ 407 w 425"/>
                  <a:gd name="T63" fmla="*/ 2733 h 4316"/>
                  <a:gd name="T64" fmla="*/ 419 w 425"/>
                  <a:gd name="T65" fmla="*/ 2458 h 4316"/>
                  <a:gd name="T66" fmla="*/ 425 w 425"/>
                  <a:gd name="T67" fmla="*/ 2188 h 4316"/>
                  <a:gd name="T68" fmla="*/ 413 w 425"/>
                  <a:gd name="T69" fmla="*/ 1924 h 4316"/>
                  <a:gd name="T70" fmla="*/ 413 w 425"/>
                  <a:gd name="T71" fmla="*/ 1924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15" name="Freeform 11"/>
              <p:cNvSpPr>
                <a:spLocks/>
              </p:cNvSpPr>
              <p:nvPr userDrawn="1"/>
            </p:nvSpPr>
            <p:spPr bwMode="hidden">
              <a:xfrm>
                <a:off x="3946" y="0"/>
                <a:ext cx="558" cy="4316"/>
              </a:xfrm>
              <a:custGeom>
                <a:avLst/>
                <a:gdLst>
                  <a:gd name="T0" fmla="*/ 556 w 556"/>
                  <a:gd name="T1" fmla="*/ 2020 h 4316"/>
                  <a:gd name="T2" fmla="*/ 538 w 556"/>
                  <a:gd name="T3" fmla="*/ 1732 h 4316"/>
                  <a:gd name="T4" fmla="*/ 503 w 556"/>
                  <a:gd name="T5" fmla="*/ 1445 h 4316"/>
                  <a:gd name="T6" fmla="*/ 455 w 556"/>
                  <a:gd name="T7" fmla="*/ 1175 h 4316"/>
                  <a:gd name="T8" fmla="*/ 395 w 556"/>
                  <a:gd name="T9" fmla="*/ 911 h 4316"/>
                  <a:gd name="T10" fmla="*/ 317 w 556"/>
                  <a:gd name="T11" fmla="*/ 659 h 4316"/>
                  <a:gd name="T12" fmla="*/ 228 w 556"/>
                  <a:gd name="T13" fmla="*/ 426 h 4316"/>
                  <a:gd name="T14" fmla="*/ 126 w 556"/>
                  <a:gd name="T15" fmla="*/ 204 h 4316"/>
                  <a:gd name="T16" fmla="*/ 12 w 556"/>
                  <a:gd name="T17" fmla="*/ 0 h 4316"/>
                  <a:gd name="T18" fmla="*/ 0 w 556"/>
                  <a:gd name="T19" fmla="*/ 0 h 4316"/>
                  <a:gd name="T20" fmla="*/ 114 w 556"/>
                  <a:gd name="T21" fmla="*/ 204 h 4316"/>
                  <a:gd name="T22" fmla="*/ 216 w 556"/>
                  <a:gd name="T23" fmla="*/ 426 h 4316"/>
                  <a:gd name="T24" fmla="*/ 305 w 556"/>
                  <a:gd name="T25" fmla="*/ 659 h 4316"/>
                  <a:gd name="T26" fmla="*/ 383 w 556"/>
                  <a:gd name="T27" fmla="*/ 911 h 4316"/>
                  <a:gd name="T28" fmla="*/ 443 w 556"/>
                  <a:gd name="T29" fmla="*/ 1175 h 4316"/>
                  <a:gd name="T30" fmla="*/ 491 w 556"/>
                  <a:gd name="T31" fmla="*/ 1445 h 4316"/>
                  <a:gd name="T32" fmla="*/ 526 w 556"/>
                  <a:gd name="T33" fmla="*/ 1732 h 4316"/>
                  <a:gd name="T34" fmla="*/ 544 w 556"/>
                  <a:gd name="T35" fmla="*/ 2020 h 4316"/>
                  <a:gd name="T36" fmla="*/ 544 w 556"/>
                  <a:gd name="T37" fmla="*/ 2326 h 4316"/>
                  <a:gd name="T38" fmla="*/ 532 w 556"/>
                  <a:gd name="T39" fmla="*/ 2632 h 4316"/>
                  <a:gd name="T40" fmla="*/ 503 w 556"/>
                  <a:gd name="T41" fmla="*/ 2931 h 4316"/>
                  <a:gd name="T42" fmla="*/ 455 w 556"/>
                  <a:gd name="T43" fmla="*/ 3225 h 4316"/>
                  <a:gd name="T44" fmla="*/ 389 w 556"/>
                  <a:gd name="T45" fmla="*/ 3513 h 4316"/>
                  <a:gd name="T46" fmla="*/ 311 w 556"/>
                  <a:gd name="T47" fmla="*/ 3788 h 4316"/>
                  <a:gd name="T48" fmla="*/ 216 w 556"/>
                  <a:gd name="T49" fmla="*/ 4058 h 4316"/>
                  <a:gd name="T50" fmla="*/ 102 w 556"/>
                  <a:gd name="T51" fmla="*/ 4316 h 4316"/>
                  <a:gd name="T52" fmla="*/ 114 w 556"/>
                  <a:gd name="T53" fmla="*/ 4316 h 4316"/>
                  <a:gd name="T54" fmla="*/ 228 w 556"/>
                  <a:gd name="T55" fmla="*/ 4058 h 4316"/>
                  <a:gd name="T56" fmla="*/ 323 w 556"/>
                  <a:gd name="T57" fmla="*/ 3788 h 4316"/>
                  <a:gd name="T58" fmla="*/ 401 w 556"/>
                  <a:gd name="T59" fmla="*/ 3513 h 4316"/>
                  <a:gd name="T60" fmla="*/ 467 w 556"/>
                  <a:gd name="T61" fmla="*/ 3225 h 4316"/>
                  <a:gd name="T62" fmla="*/ 515 w 556"/>
                  <a:gd name="T63" fmla="*/ 2931 h 4316"/>
                  <a:gd name="T64" fmla="*/ 544 w 556"/>
                  <a:gd name="T65" fmla="*/ 2632 h 4316"/>
                  <a:gd name="T66" fmla="*/ 556 w 556"/>
                  <a:gd name="T67" fmla="*/ 2326 h 4316"/>
                  <a:gd name="T68" fmla="*/ 556 w 556"/>
                  <a:gd name="T69" fmla="*/ 2020 h 4316"/>
                  <a:gd name="T70" fmla="*/ 556 w 556"/>
                  <a:gd name="T71" fmla="*/ 202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16" name="Freeform 12"/>
              <p:cNvSpPr>
                <a:spLocks/>
              </p:cNvSpPr>
              <p:nvPr userDrawn="1"/>
            </p:nvSpPr>
            <p:spPr bwMode="hidden">
              <a:xfrm>
                <a:off x="4246" y="0"/>
                <a:ext cx="690" cy="4316"/>
              </a:xfrm>
              <a:custGeom>
                <a:avLst/>
                <a:gdLst>
                  <a:gd name="T0" fmla="*/ 688 w 688"/>
                  <a:gd name="T1" fmla="*/ 2086 h 4316"/>
                  <a:gd name="T2" fmla="*/ 670 w 688"/>
                  <a:gd name="T3" fmla="*/ 1810 h 4316"/>
                  <a:gd name="T4" fmla="*/ 634 w 688"/>
                  <a:gd name="T5" fmla="*/ 1541 h 4316"/>
                  <a:gd name="T6" fmla="*/ 574 w 688"/>
                  <a:gd name="T7" fmla="*/ 1271 h 4316"/>
                  <a:gd name="T8" fmla="*/ 497 w 688"/>
                  <a:gd name="T9" fmla="*/ 1007 h 4316"/>
                  <a:gd name="T10" fmla="*/ 401 w 688"/>
                  <a:gd name="T11" fmla="*/ 749 h 4316"/>
                  <a:gd name="T12" fmla="*/ 293 w 688"/>
                  <a:gd name="T13" fmla="*/ 492 h 4316"/>
                  <a:gd name="T14" fmla="*/ 162 w 688"/>
                  <a:gd name="T15" fmla="*/ 240 h 4316"/>
                  <a:gd name="T16" fmla="*/ 12 w 688"/>
                  <a:gd name="T17" fmla="*/ 0 h 4316"/>
                  <a:gd name="T18" fmla="*/ 0 w 688"/>
                  <a:gd name="T19" fmla="*/ 0 h 4316"/>
                  <a:gd name="T20" fmla="*/ 150 w 688"/>
                  <a:gd name="T21" fmla="*/ 240 h 4316"/>
                  <a:gd name="T22" fmla="*/ 281 w 688"/>
                  <a:gd name="T23" fmla="*/ 492 h 4316"/>
                  <a:gd name="T24" fmla="*/ 389 w 688"/>
                  <a:gd name="T25" fmla="*/ 749 h 4316"/>
                  <a:gd name="T26" fmla="*/ 485 w 688"/>
                  <a:gd name="T27" fmla="*/ 1007 h 4316"/>
                  <a:gd name="T28" fmla="*/ 562 w 688"/>
                  <a:gd name="T29" fmla="*/ 1271 h 4316"/>
                  <a:gd name="T30" fmla="*/ 622 w 688"/>
                  <a:gd name="T31" fmla="*/ 1541 h 4316"/>
                  <a:gd name="T32" fmla="*/ 658 w 688"/>
                  <a:gd name="T33" fmla="*/ 1810 h 4316"/>
                  <a:gd name="T34" fmla="*/ 676 w 688"/>
                  <a:gd name="T35" fmla="*/ 2086 h 4316"/>
                  <a:gd name="T36" fmla="*/ 676 w 688"/>
                  <a:gd name="T37" fmla="*/ 2368 h 4316"/>
                  <a:gd name="T38" fmla="*/ 658 w 688"/>
                  <a:gd name="T39" fmla="*/ 2650 h 4316"/>
                  <a:gd name="T40" fmla="*/ 616 w 688"/>
                  <a:gd name="T41" fmla="*/ 2931 h 4316"/>
                  <a:gd name="T42" fmla="*/ 556 w 688"/>
                  <a:gd name="T43" fmla="*/ 3213 h 4316"/>
                  <a:gd name="T44" fmla="*/ 473 w 688"/>
                  <a:gd name="T45" fmla="*/ 3495 h 4316"/>
                  <a:gd name="T46" fmla="*/ 371 w 688"/>
                  <a:gd name="T47" fmla="*/ 3777 h 4316"/>
                  <a:gd name="T48" fmla="*/ 251 w 688"/>
                  <a:gd name="T49" fmla="*/ 4046 h 4316"/>
                  <a:gd name="T50" fmla="*/ 114 w 688"/>
                  <a:gd name="T51" fmla="*/ 4316 h 4316"/>
                  <a:gd name="T52" fmla="*/ 126 w 688"/>
                  <a:gd name="T53" fmla="*/ 4316 h 4316"/>
                  <a:gd name="T54" fmla="*/ 263 w 688"/>
                  <a:gd name="T55" fmla="*/ 4046 h 4316"/>
                  <a:gd name="T56" fmla="*/ 383 w 688"/>
                  <a:gd name="T57" fmla="*/ 3777 h 4316"/>
                  <a:gd name="T58" fmla="*/ 485 w 688"/>
                  <a:gd name="T59" fmla="*/ 3495 h 4316"/>
                  <a:gd name="T60" fmla="*/ 568 w 688"/>
                  <a:gd name="T61" fmla="*/ 3219 h 4316"/>
                  <a:gd name="T62" fmla="*/ 628 w 688"/>
                  <a:gd name="T63" fmla="*/ 2937 h 4316"/>
                  <a:gd name="T64" fmla="*/ 670 w 688"/>
                  <a:gd name="T65" fmla="*/ 2656 h 4316"/>
                  <a:gd name="T66" fmla="*/ 688 w 688"/>
                  <a:gd name="T67" fmla="*/ 2368 h 4316"/>
                  <a:gd name="T68" fmla="*/ 688 w 688"/>
                  <a:gd name="T69" fmla="*/ 2086 h 4316"/>
                  <a:gd name="T70" fmla="*/ 688 w 688"/>
                  <a:gd name="T71" fmla="*/ 2086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17" name="Freeform 13"/>
              <p:cNvSpPr>
                <a:spLocks/>
              </p:cNvSpPr>
              <p:nvPr userDrawn="1"/>
            </p:nvSpPr>
            <p:spPr bwMode="hidden">
              <a:xfrm>
                <a:off x="4522" y="0"/>
                <a:ext cx="864" cy="4316"/>
              </a:xfrm>
              <a:custGeom>
                <a:avLst/>
                <a:gdLst>
                  <a:gd name="T0" fmla="*/ 855 w 861"/>
                  <a:gd name="T1" fmla="*/ 2128 h 4316"/>
                  <a:gd name="T2" fmla="*/ 831 w 861"/>
                  <a:gd name="T3" fmla="*/ 1834 h 4316"/>
                  <a:gd name="T4" fmla="*/ 808 w 861"/>
                  <a:gd name="T5" fmla="*/ 1684 h 4316"/>
                  <a:gd name="T6" fmla="*/ 784 w 861"/>
                  <a:gd name="T7" fmla="*/ 1541 h 4316"/>
                  <a:gd name="T8" fmla="*/ 748 w 861"/>
                  <a:gd name="T9" fmla="*/ 1397 h 4316"/>
                  <a:gd name="T10" fmla="*/ 712 w 861"/>
                  <a:gd name="T11" fmla="*/ 1253 h 4316"/>
                  <a:gd name="T12" fmla="*/ 664 w 861"/>
                  <a:gd name="T13" fmla="*/ 1115 h 4316"/>
                  <a:gd name="T14" fmla="*/ 610 w 861"/>
                  <a:gd name="T15" fmla="*/ 977 h 4316"/>
                  <a:gd name="T16" fmla="*/ 491 w 861"/>
                  <a:gd name="T17" fmla="*/ 719 h 4316"/>
                  <a:gd name="T18" fmla="*/ 353 w 861"/>
                  <a:gd name="T19" fmla="*/ 468 h 4316"/>
                  <a:gd name="T20" fmla="*/ 192 w 861"/>
                  <a:gd name="T21" fmla="*/ 228 h 4316"/>
                  <a:gd name="T22" fmla="*/ 12 w 861"/>
                  <a:gd name="T23" fmla="*/ 0 h 4316"/>
                  <a:gd name="T24" fmla="*/ 0 w 861"/>
                  <a:gd name="T25" fmla="*/ 0 h 4316"/>
                  <a:gd name="T26" fmla="*/ 180 w 861"/>
                  <a:gd name="T27" fmla="*/ 228 h 4316"/>
                  <a:gd name="T28" fmla="*/ 341 w 861"/>
                  <a:gd name="T29" fmla="*/ 468 h 4316"/>
                  <a:gd name="T30" fmla="*/ 479 w 861"/>
                  <a:gd name="T31" fmla="*/ 719 h 4316"/>
                  <a:gd name="T32" fmla="*/ 598 w 861"/>
                  <a:gd name="T33" fmla="*/ 983 h 4316"/>
                  <a:gd name="T34" fmla="*/ 652 w 861"/>
                  <a:gd name="T35" fmla="*/ 1121 h 4316"/>
                  <a:gd name="T36" fmla="*/ 700 w 861"/>
                  <a:gd name="T37" fmla="*/ 1259 h 4316"/>
                  <a:gd name="T38" fmla="*/ 736 w 861"/>
                  <a:gd name="T39" fmla="*/ 1403 h 4316"/>
                  <a:gd name="T40" fmla="*/ 772 w 861"/>
                  <a:gd name="T41" fmla="*/ 1547 h 4316"/>
                  <a:gd name="T42" fmla="*/ 802 w 861"/>
                  <a:gd name="T43" fmla="*/ 1690 h 4316"/>
                  <a:gd name="T44" fmla="*/ 819 w 861"/>
                  <a:gd name="T45" fmla="*/ 1834 h 4316"/>
                  <a:gd name="T46" fmla="*/ 837 w 861"/>
                  <a:gd name="T47" fmla="*/ 1984 h 4316"/>
                  <a:gd name="T48" fmla="*/ 843 w 861"/>
                  <a:gd name="T49" fmla="*/ 2128 h 4316"/>
                  <a:gd name="T50" fmla="*/ 849 w 861"/>
                  <a:gd name="T51" fmla="*/ 2278 h 4316"/>
                  <a:gd name="T52" fmla="*/ 843 w 861"/>
                  <a:gd name="T53" fmla="*/ 2428 h 4316"/>
                  <a:gd name="T54" fmla="*/ 831 w 861"/>
                  <a:gd name="T55" fmla="*/ 2572 h 4316"/>
                  <a:gd name="T56" fmla="*/ 819 w 861"/>
                  <a:gd name="T57" fmla="*/ 2721 h 4316"/>
                  <a:gd name="T58" fmla="*/ 796 w 861"/>
                  <a:gd name="T59" fmla="*/ 2865 h 4316"/>
                  <a:gd name="T60" fmla="*/ 766 w 861"/>
                  <a:gd name="T61" fmla="*/ 3015 h 4316"/>
                  <a:gd name="T62" fmla="*/ 724 w 861"/>
                  <a:gd name="T63" fmla="*/ 3159 h 4316"/>
                  <a:gd name="T64" fmla="*/ 682 w 861"/>
                  <a:gd name="T65" fmla="*/ 3303 h 4316"/>
                  <a:gd name="T66" fmla="*/ 586 w 861"/>
                  <a:gd name="T67" fmla="*/ 3567 h 4316"/>
                  <a:gd name="T68" fmla="*/ 473 w 861"/>
                  <a:gd name="T69" fmla="*/ 3824 h 4316"/>
                  <a:gd name="T70" fmla="*/ 335 w 861"/>
                  <a:gd name="T71" fmla="*/ 4076 h 4316"/>
                  <a:gd name="T72" fmla="*/ 180 w 861"/>
                  <a:gd name="T73" fmla="*/ 4316 h 4316"/>
                  <a:gd name="T74" fmla="*/ 192 w 861"/>
                  <a:gd name="T75" fmla="*/ 4316 h 4316"/>
                  <a:gd name="T76" fmla="*/ 347 w 861"/>
                  <a:gd name="T77" fmla="*/ 4076 h 4316"/>
                  <a:gd name="T78" fmla="*/ 485 w 861"/>
                  <a:gd name="T79" fmla="*/ 3824 h 4316"/>
                  <a:gd name="T80" fmla="*/ 598 w 861"/>
                  <a:gd name="T81" fmla="*/ 3573 h 4316"/>
                  <a:gd name="T82" fmla="*/ 694 w 861"/>
                  <a:gd name="T83" fmla="*/ 3309 h 4316"/>
                  <a:gd name="T84" fmla="*/ 736 w 861"/>
                  <a:gd name="T85" fmla="*/ 3165 h 4316"/>
                  <a:gd name="T86" fmla="*/ 778 w 861"/>
                  <a:gd name="T87" fmla="*/ 3021 h 4316"/>
                  <a:gd name="T88" fmla="*/ 808 w 861"/>
                  <a:gd name="T89" fmla="*/ 2871 h 4316"/>
                  <a:gd name="T90" fmla="*/ 831 w 861"/>
                  <a:gd name="T91" fmla="*/ 2727 h 4316"/>
                  <a:gd name="T92" fmla="*/ 843 w 861"/>
                  <a:gd name="T93" fmla="*/ 2578 h 4316"/>
                  <a:gd name="T94" fmla="*/ 855 w 861"/>
                  <a:gd name="T95" fmla="*/ 2428 h 4316"/>
                  <a:gd name="T96" fmla="*/ 861 w 861"/>
                  <a:gd name="T97" fmla="*/ 2278 h 4316"/>
                  <a:gd name="T98" fmla="*/ 855 w 861"/>
                  <a:gd name="T99" fmla="*/ 2128 h 4316"/>
                  <a:gd name="T100" fmla="*/ 855 w 861"/>
                  <a:gd name="T101" fmla="*/ 2128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18" name="Freeform 14"/>
              <p:cNvSpPr>
                <a:spLocks/>
              </p:cNvSpPr>
              <p:nvPr userDrawn="1"/>
            </p:nvSpPr>
            <p:spPr bwMode="hidden">
              <a:xfrm>
                <a:off x="2399" y="0"/>
                <a:ext cx="150" cy="4316"/>
              </a:xfrm>
              <a:custGeom>
                <a:avLst/>
                <a:gdLst>
                  <a:gd name="T0" fmla="*/ 18 w 149"/>
                  <a:gd name="T1" fmla="*/ 1942 h 4316"/>
                  <a:gd name="T2" fmla="*/ 30 w 149"/>
                  <a:gd name="T3" fmla="*/ 1630 h 4316"/>
                  <a:gd name="T4" fmla="*/ 42 w 149"/>
                  <a:gd name="T5" fmla="*/ 1331 h 4316"/>
                  <a:gd name="T6" fmla="*/ 59 w 149"/>
                  <a:gd name="T7" fmla="*/ 1055 h 4316"/>
                  <a:gd name="T8" fmla="*/ 77 w 149"/>
                  <a:gd name="T9" fmla="*/ 791 h 4316"/>
                  <a:gd name="T10" fmla="*/ 83 w 149"/>
                  <a:gd name="T11" fmla="*/ 671 h 4316"/>
                  <a:gd name="T12" fmla="*/ 95 w 149"/>
                  <a:gd name="T13" fmla="*/ 557 h 4316"/>
                  <a:gd name="T14" fmla="*/ 107 w 149"/>
                  <a:gd name="T15" fmla="*/ 444 h 4316"/>
                  <a:gd name="T16" fmla="*/ 113 w 149"/>
                  <a:gd name="T17" fmla="*/ 342 h 4316"/>
                  <a:gd name="T18" fmla="*/ 125 w 149"/>
                  <a:gd name="T19" fmla="*/ 246 h 4316"/>
                  <a:gd name="T20" fmla="*/ 131 w 149"/>
                  <a:gd name="T21" fmla="*/ 156 h 4316"/>
                  <a:gd name="T22" fmla="*/ 143 w 149"/>
                  <a:gd name="T23" fmla="*/ 72 h 4316"/>
                  <a:gd name="T24" fmla="*/ 149 w 149"/>
                  <a:gd name="T25" fmla="*/ 0 h 4316"/>
                  <a:gd name="T26" fmla="*/ 137 w 149"/>
                  <a:gd name="T27" fmla="*/ 0 h 4316"/>
                  <a:gd name="T28" fmla="*/ 131 w 149"/>
                  <a:gd name="T29" fmla="*/ 72 h 4316"/>
                  <a:gd name="T30" fmla="*/ 119 w 149"/>
                  <a:gd name="T31" fmla="*/ 156 h 4316"/>
                  <a:gd name="T32" fmla="*/ 113 w 149"/>
                  <a:gd name="T33" fmla="*/ 246 h 4316"/>
                  <a:gd name="T34" fmla="*/ 101 w 149"/>
                  <a:gd name="T35" fmla="*/ 342 h 4316"/>
                  <a:gd name="T36" fmla="*/ 95 w 149"/>
                  <a:gd name="T37" fmla="*/ 444 h 4316"/>
                  <a:gd name="T38" fmla="*/ 83 w 149"/>
                  <a:gd name="T39" fmla="*/ 557 h 4316"/>
                  <a:gd name="T40" fmla="*/ 71 w 149"/>
                  <a:gd name="T41" fmla="*/ 671 h 4316"/>
                  <a:gd name="T42" fmla="*/ 65 w 149"/>
                  <a:gd name="T43" fmla="*/ 791 h 4316"/>
                  <a:gd name="T44" fmla="*/ 48 w 149"/>
                  <a:gd name="T45" fmla="*/ 1055 h 4316"/>
                  <a:gd name="T46" fmla="*/ 30 w 149"/>
                  <a:gd name="T47" fmla="*/ 1331 h 4316"/>
                  <a:gd name="T48" fmla="*/ 18 w 149"/>
                  <a:gd name="T49" fmla="*/ 1630 h 4316"/>
                  <a:gd name="T50" fmla="*/ 6 w 149"/>
                  <a:gd name="T51" fmla="*/ 1942 h 4316"/>
                  <a:gd name="T52" fmla="*/ 0 w 149"/>
                  <a:gd name="T53" fmla="*/ 2278 h 4316"/>
                  <a:gd name="T54" fmla="*/ 6 w 149"/>
                  <a:gd name="T55" fmla="*/ 2602 h 4316"/>
                  <a:gd name="T56" fmla="*/ 12 w 149"/>
                  <a:gd name="T57" fmla="*/ 2919 h 4316"/>
                  <a:gd name="T58" fmla="*/ 24 w 149"/>
                  <a:gd name="T59" fmla="*/ 3219 h 4316"/>
                  <a:gd name="T60" fmla="*/ 36 w 149"/>
                  <a:gd name="T61" fmla="*/ 3513 h 4316"/>
                  <a:gd name="T62" fmla="*/ 59 w 149"/>
                  <a:gd name="T63" fmla="*/ 3794 h 4316"/>
                  <a:gd name="T64" fmla="*/ 89 w 149"/>
                  <a:gd name="T65" fmla="*/ 4058 h 4316"/>
                  <a:gd name="T66" fmla="*/ 125 w 149"/>
                  <a:gd name="T67" fmla="*/ 4316 h 4316"/>
                  <a:gd name="T68" fmla="*/ 137 w 149"/>
                  <a:gd name="T69" fmla="*/ 4316 h 4316"/>
                  <a:gd name="T70" fmla="*/ 101 w 149"/>
                  <a:gd name="T71" fmla="*/ 4058 h 4316"/>
                  <a:gd name="T72" fmla="*/ 71 w 149"/>
                  <a:gd name="T73" fmla="*/ 3794 h 4316"/>
                  <a:gd name="T74" fmla="*/ 48 w 149"/>
                  <a:gd name="T75" fmla="*/ 3513 h 4316"/>
                  <a:gd name="T76" fmla="*/ 36 w 149"/>
                  <a:gd name="T77" fmla="*/ 3225 h 4316"/>
                  <a:gd name="T78" fmla="*/ 24 w 149"/>
                  <a:gd name="T79" fmla="*/ 2919 h 4316"/>
                  <a:gd name="T80" fmla="*/ 18 w 149"/>
                  <a:gd name="T81" fmla="*/ 2608 h 4316"/>
                  <a:gd name="T82" fmla="*/ 12 w 149"/>
                  <a:gd name="T83" fmla="*/ 2278 h 4316"/>
                  <a:gd name="T84" fmla="*/ 18 w 149"/>
                  <a:gd name="T85" fmla="*/ 1942 h 4316"/>
                  <a:gd name="T86" fmla="*/ 18 w 149"/>
                  <a:gd name="T87" fmla="*/ 1942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19" name="Freeform 15"/>
              <p:cNvSpPr>
                <a:spLocks/>
              </p:cNvSpPr>
              <p:nvPr userDrawn="1"/>
            </p:nvSpPr>
            <p:spPr bwMode="hidden">
              <a:xfrm>
                <a:off x="1967" y="0"/>
                <a:ext cx="300" cy="4316"/>
              </a:xfrm>
              <a:custGeom>
                <a:avLst/>
                <a:gdLst>
                  <a:gd name="T0" fmla="*/ 18 w 299"/>
                  <a:gd name="T1" fmla="*/ 2062 h 4316"/>
                  <a:gd name="T2" fmla="*/ 30 w 299"/>
                  <a:gd name="T3" fmla="*/ 1750 h 4316"/>
                  <a:gd name="T4" fmla="*/ 54 w 299"/>
                  <a:gd name="T5" fmla="*/ 1451 h 4316"/>
                  <a:gd name="T6" fmla="*/ 84 w 299"/>
                  <a:gd name="T7" fmla="*/ 1169 h 4316"/>
                  <a:gd name="T8" fmla="*/ 126 w 299"/>
                  <a:gd name="T9" fmla="*/ 899 h 4316"/>
                  <a:gd name="T10" fmla="*/ 162 w 299"/>
                  <a:gd name="T11" fmla="*/ 641 h 4316"/>
                  <a:gd name="T12" fmla="*/ 209 w 299"/>
                  <a:gd name="T13" fmla="*/ 408 h 4316"/>
                  <a:gd name="T14" fmla="*/ 251 w 299"/>
                  <a:gd name="T15" fmla="*/ 192 h 4316"/>
                  <a:gd name="T16" fmla="*/ 299 w 299"/>
                  <a:gd name="T17" fmla="*/ 0 h 4316"/>
                  <a:gd name="T18" fmla="*/ 287 w 299"/>
                  <a:gd name="T19" fmla="*/ 0 h 4316"/>
                  <a:gd name="T20" fmla="*/ 239 w 299"/>
                  <a:gd name="T21" fmla="*/ 192 h 4316"/>
                  <a:gd name="T22" fmla="*/ 198 w 299"/>
                  <a:gd name="T23" fmla="*/ 408 h 4316"/>
                  <a:gd name="T24" fmla="*/ 156 w 299"/>
                  <a:gd name="T25" fmla="*/ 641 h 4316"/>
                  <a:gd name="T26" fmla="*/ 114 w 299"/>
                  <a:gd name="T27" fmla="*/ 899 h 4316"/>
                  <a:gd name="T28" fmla="*/ 78 w 299"/>
                  <a:gd name="T29" fmla="*/ 1169 h 4316"/>
                  <a:gd name="T30" fmla="*/ 48 w 299"/>
                  <a:gd name="T31" fmla="*/ 1451 h 4316"/>
                  <a:gd name="T32" fmla="*/ 24 w 299"/>
                  <a:gd name="T33" fmla="*/ 1750 h 4316"/>
                  <a:gd name="T34" fmla="*/ 6 w 299"/>
                  <a:gd name="T35" fmla="*/ 2062 h 4316"/>
                  <a:gd name="T36" fmla="*/ 0 w 299"/>
                  <a:gd name="T37" fmla="*/ 2374 h 4316"/>
                  <a:gd name="T38" fmla="*/ 12 w 299"/>
                  <a:gd name="T39" fmla="*/ 2674 h 4316"/>
                  <a:gd name="T40" fmla="*/ 30 w 299"/>
                  <a:gd name="T41" fmla="*/ 2973 h 4316"/>
                  <a:gd name="T42" fmla="*/ 54 w 299"/>
                  <a:gd name="T43" fmla="*/ 3255 h 4316"/>
                  <a:gd name="T44" fmla="*/ 96 w 299"/>
                  <a:gd name="T45" fmla="*/ 3537 h 4316"/>
                  <a:gd name="T46" fmla="*/ 144 w 299"/>
                  <a:gd name="T47" fmla="*/ 3806 h 4316"/>
                  <a:gd name="T48" fmla="*/ 203 w 299"/>
                  <a:gd name="T49" fmla="*/ 4064 h 4316"/>
                  <a:gd name="T50" fmla="*/ 275 w 299"/>
                  <a:gd name="T51" fmla="*/ 4316 h 4316"/>
                  <a:gd name="T52" fmla="*/ 287 w 299"/>
                  <a:gd name="T53" fmla="*/ 4316 h 4316"/>
                  <a:gd name="T54" fmla="*/ 215 w 299"/>
                  <a:gd name="T55" fmla="*/ 4064 h 4316"/>
                  <a:gd name="T56" fmla="*/ 156 w 299"/>
                  <a:gd name="T57" fmla="*/ 3806 h 4316"/>
                  <a:gd name="T58" fmla="*/ 108 w 299"/>
                  <a:gd name="T59" fmla="*/ 3537 h 4316"/>
                  <a:gd name="T60" fmla="*/ 66 w 299"/>
                  <a:gd name="T61" fmla="*/ 3261 h 4316"/>
                  <a:gd name="T62" fmla="*/ 42 w 299"/>
                  <a:gd name="T63" fmla="*/ 2973 h 4316"/>
                  <a:gd name="T64" fmla="*/ 24 w 299"/>
                  <a:gd name="T65" fmla="*/ 2680 h 4316"/>
                  <a:gd name="T66" fmla="*/ 12 w 299"/>
                  <a:gd name="T67" fmla="*/ 2374 h 4316"/>
                  <a:gd name="T68" fmla="*/ 18 w 299"/>
                  <a:gd name="T69" fmla="*/ 2062 h 4316"/>
                  <a:gd name="T70" fmla="*/ 18 w 299"/>
                  <a:gd name="T71" fmla="*/ 2062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20" name="Freeform 16"/>
              <p:cNvSpPr>
                <a:spLocks/>
              </p:cNvSpPr>
              <p:nvPr userDrawn="1"/>
            </p:nvSpPr>
            <p:spPr bwMode="hidden">
              <a:xfrm>
                <a:off x="1566" y="0"/>
                <a:ext cx="425" cy="4316"/>
              </a:xfrm>
              <a:custGeom>
                <a:avLst/>
                <a:gdLst>
                  <a:gd name="T0" fmla="*/ 424 w 424"/>
                  <a:gd name="T1" fmla="*/ 0 h 4316"/>
                  <a:gd name="T2" fmla="*/ 412 w 424"/>
                  <a:gd name="T3" fmla="*/ 0 h 4316"/>
                  <a:gd name="T4" fmla="*/ 316 w 424"/>
                  <a:gd name="T5" fmla="*/ 222 h 4316"/>
                  <a:gd name="T6" fmla="*/ 239 w 424"/>
                  <a:gd name="T7" fmla="*/ 462 h 4316"/>
                  <a:gd name="T8" fmla="*/ 167 w 424"/>
                  <a:gd name="T9" fmla="*/ 707 h 4316"/>
                  <a:gd name="T10" fmla="*/ 107 w 424"/>
                  <a:gd name="T11" fmla="*/ 971 h 4316"/>
                  <a:gd name="T12" fmla="*/ 65 w 424"/>
                  <a:gd name="T13" fmla="*/ 1247 h 4316"/>
                  <a:gd name="T14" fmla="*/ 29 w 424"/>
                  <a:gd name="T15" fmla="*/ 1529 h 4316"/>
                  <a:gd name="T16" fmla="*/ 6 w 424"/>
                  <a:gd name="T17" fmla="*/ 1822 h 4316"/>
                  <a:gd name="T18" fmla="*/ 0 w 424"/>
                  <a:gd name="T19" fmla="*/ 2122 h 4316"/>
                  <a:gd name="T20" fmla="*/ 6 w 424"/>
                  <a:gd name="T21" fmla="*/ 2404 h 4316"/>
                  <a:gd name="T22" fmla="*/ 24 w 424"/>
                  <a:gd name="T23" fmla="*/ 2686 h 4316"/>
                  <a:gd name="T24" fmla="*/ 47 w 424"/>
                  <a:gd name="T25" fmla="*/ 2961 h 4316"/>
                  <a:gd name="T26" fmla="*/ 89 w 424"/>
                  <a:gd name="T27" fmla="*/ 3243 h 4316"/>
                  <a:gd name="T28" fmla="*/ 137 w 424"/>
                  <a:gd name="T29" fmla="*/ 3519 h 4316"/>
                  <a:gd name="T30" fmla="*/ 197 w 424"/>
                  <a:gd name="T31" fmla="*/ 3788 h 4316"/>
                  <a:gd name="T32" fmla="*/ 269 w 424"/>
                  <a:gd name="T33" fmla="*/ 4058 h 4316"/>
                  <a:gd name="T34" fmla="*/ 346 w 424"/>
                  <a:gd name="T35" fmla="*/ 4316 h 4316"/>
                  <a:gd name="T36" fmla="*/ 358 w 424"/>
                  <a:gd name="T37" fmla="*/ 4316 h 4316"/>
                  <a:gd name="T38" fmla="*/ 281 w 424"/>
                  <a:gd name="T39" fmla="*/ 4058 h 4316"/>
                  <a:gd name="T40" fmla="*/ 209 w 424"/>
                  <a:gd name="T41" fmla="*/ 3788 h 4316"/>
                  <a:gd name="T42" fmla="*/ 149 w 424"/>
                  <a:gd name="T43" fmla="*/ 3519 h 4316"/>
                  <a:gd name="T44" fmla="*/ 101 w 424"/>
                  <a:gd name="T45" fmla="*/ 3243 h 4316"/>
                  <a:gd name="T46" fmla="*/ 59 w 424"/>
                  <a:gd name="T47" fmla="*/ 2961 h 4316"/>
                  <a:gd name="T48" fmla="*/ 35 w 424"/>
                  <a:gd name="T49" fmla="*/ 2686 h 4316"/>
                  <a:gd name="T50" fmla="*/ 18 w 424"/>
                  <a:gd name="T51" fmla="*/ 2404 h 4316"/>
                  <a:gd name="T52" fmla="*/ 12 w 424"/>
                  <a:gd name="T53" fmla="*/ 2122 h 4316"/>
                  <a:gd name="T54" fmla="*/ 18 w 424"/>
                  <a:gd name="T55" fmla="*/ 1822 h 4316"/>
                  <a:gd name="T56" fmla="*/ 41 w 424"/>
                  <a:gd name="T57" fmla="*/ 1529 h 4316"/>
                  <a:gd name="T58" fmla="*/ 71 w 424"/>
                  <a:gd name="T59" fmla="*/ 1247 h 4316"/>
                  <a:gd name="T60" fmla="*/ 119 w 424"/>
                  <a:gd name="T61" fmla="*/ 971 h 4316"/>
                  <a:gd name="T62" fmla="*/ 179 w 424"/>
                  <a:gd name="T63" fmla="*/ 707 h 4316"/>
                  <a:gd name="T64" fmla="*/ 245 w 424"/>
                  <a:gd name="T65" fmla="*/ 462 h 4316"/>
                  <a:gd name="T66" fmla="*/ 328 w 424"/>
                  <a:gd name="T67" fmla="*/ 222 h 4316"/>
                  <a:gd name="T68" fmla="*/ 424 w 424"/>
                  <a:gd name="T69" fmla="*/ 0 h 4316"/>
                  <a:gd name="T70" fmla="*/ 424 w 424"/>
                  <a:gd name="T71" fmla="*/ 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21" name="Freeform 17"/>
              <p:cNvSpPr>
                <a:spLocks/>
              </p:cNvSpPr>
              <p:nvPr userDrawn="1"/>
            </p:nvSpPr>
            <p:spPr bwMode="hidden">
              <a:xfrm>
                <a:off x="1128" y="0"/>
                <a:ext cx="575" cy="4316"/>
              </a:xfrm>
              <a:custGeom>
                <a:avLst/>
                <a:gdLst>
                  <a:gd name="T0" fmla="*/ 12 w 574"/>
                  <a:gd name="T1" fmla="*/ 2146 h 4316"/>
                  <a:gd name="T2" fmla="*/ 24 w 574"/>
                  <a:gd name="T3" fmla="*/ 1846 h 4316"/>
                  <a:gd name="T4" fmla="*/ 54 w 574"/>
                  <a:gd name="T5" fmla="*/ 1559 h 4316"/>
                  <a:gd name="T6" fmla="*/ 96 w 574"/>
                  <a:gd name="T7" fmla="*/ 1277 h 4316"/>
                  <a:gd name="T8" fmla="*/ 162 w 574"/>
                  <a:gd name="T9" fmla="*/ 1001 h 4316"/>
                  <a:gd name="T10" fmla="*/ 239 w 574"/>
                  <a:gd name="T11" fmla="*/ 731 h 4316"/>
                  <a:gd name="T12" fmla="*/ 335 w 574"/>
                  <a:gd name="T13" fmla="*/ 480 h 4316"/>
                  <a:gd name="T14" fmla="*/ 449 w 574"/>
                  <a:gd name="T15" fmla="*/ 234 h 4316"/>
                  <a:gd name="T16" fmla="*/ 574 w 574"/>
                  <a:gd name="T17" fmla="*/ 0 h 4316"/>
                  <a:gd name="T18" fmla="*/ 562 w 574"/>
                  <a:gd name="T19" fmla="*/ 0 h 4316"/>
                  <a:gd name="T20" fmla="*/ 437 w 574"/>
                  <a:gd name="T21" fmla="*/ 234 h 4316"/>
                  <a:gd name="T22" fmla="*/ 323 w 574"/>
                  <a:gd name="T23" fmla="*/ 480 h 4316"/>
                  <a:gd name="T24" fmla="*/ 227 w 574"/>
                  <a:gd name="T25" fmla="*/ 737 h 4316"/>
                  <a:gd name="T26" fmla="*/ 150 w 574"/>
                  <a:gd name="T27" fmla="*/ 1001 h 4316"/>
                  <a:gd name="T28" fmla="*/ 84 w 574"/>
                  <a:gd name="T29" fmla="*/ 1277 h 4316"/>
                  <a:gd name="T30" fmla="*/ 42 w 574"/>
                  <a:gd name="T31" fmla="*/ 1559 h 4316"/>
                  <a:gd name="T32" fmla="*/ 12 w 574"/>
                  <a:gd name="T33" fmla="*/ 1852 h 4316"/>
                  <a:gd name="T34" fmla="*/ 0 w 574"/>
                  <a:gd name="T35" fmla="*/ 2146 h 4316"/>
                  <a:gd name="T36" fmla="*/ 6 w 574"/>
                  <a:gd name="T37" fmla="*/ 2434 h 4316"/>
                  <a:gd name="T38" fmla="*/ 30 w 574"/>
                  <a:gd name="T39" fmla="*/ 2715 h 4316"/>
                  <a:gd name="T40" fmla="*/ 66 w 574"/>
                  <a:gd name="T41" fmla="*/ 2997 h 4316"/>
                  <a:gd name="T42" fmla="*/ 120 w 574"/>
                  <a:gd name="T43" fmla="*/ 3273 h 4316"/>
                  <a:gd name="T44" fmla="*/ 191 w 574"/>
                  <a:gd name="T45" fmla="*/ 3549 h 4316"/>
                  <a:gd name="T46" fmla="*/ 275 w 574"/>
                  <a:gd name="T47" fmla="*/ 3812 h 4316"/>
                  <a:gd name="T48" fmla="*/ 371 w 574"/>
                  <a:gd name="T49" fmla="*/ 4070 h 4316"/>
                  <a:gd name="T50" fmla="*/ 484 w 574"/>
                  <a:gd name="T51" fmla="*/ 4316 h 4316"/>
                  <a:gd name="T52" fmla="*/ 496 w 574"/>
                  <a:gd name="T53" fmla="*/ 4316 h 4316"/>
                  <a:gd name="T54" fmla="*/ 383 w 574"/>
                  <a:gd name="T55" fmla="*/ 4070 h 4316"/>
                  <a:gd name="T56" fmla="*/ 287 w 574"/>
                  <a:gd name="T57" fmla="*/ 3812 h 4316"/>
                  <a:gd name="T58" fmla="*/ 203 w 574"/>
                  <a:gd name="T59" fmla="*/ 3549 h 4316"/>
                  <a:gd name="T60" fmla="*/ 132 w 574"/>
                  <a:gd name="T61" fmla="*/ 3273 h 4316"/>
                  <a:gd name="T62" fmla="*/ 78 w 574"/>
                  <a:gd name="T63" fmla="*/ 2997 h 4316"/>
                  <a:gd name="T64" fmla="*/ 42 w 574"/>
                  <a:gd name="T65" fmla="*/ 2715 h 4316"/>
                  <a:gd name="T66" fmla="*/ 18 w 574"/>
                  <a:gd name="T67" fmla="*/ 2434 h 4316"/>
                  <a:gd name="T68" fmla="*/ 12 w 574"/>
                  <a:gd name="T69" fmla="*/ 2146 h 4316"/>
                  <a:gd name="T70" fmla="*/ 12 w 574"/>
                  <a:gd name="T71" fmla="*/ 2146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22" name="Freeform 18"/>
              <p:cNvSpPr>
                <a:spLocks/>
              </p:cNvSpPr>
              <p:nvPr userDrawn="1"/>
            </p:nvSpPr>
            <p:spPr bwMode="hidden">
              <a:xfrm>
                <a:off x="702" y="0"/>
                <a:ext cx="737" cy="4316"/>
              </a:xfrm>
              <a:custGeom>
                <a:avLst/>
                <a:gdLst>
                  <a:gd name="T0" fmla="*/ 12 w 735"/>
                  <a:gd name="T1" fmla="*/ 2098 h 4316"/>
                  <a:gd name="T2" fmla="*/ 29 w 735"/>
                  <a:gd name="T3" fmla="*/ 1798 h 4316"/>
                  <a:gd name="T4" fmla="*/ 71 w 735"/>
                  <a:gd name="T5" fmla="*/ 1505 h 4316"/>
                  <a:gd name="T6" fmla="*/ 131 w 735"/>
                  <a:gd name="T7" fmla="*/ 1223 h 4316"/>
                  <a:gd name="T8" fmla="*/ 215 w 735"/>
                  <a:gd name="T9" fmla="*/ 941 h 4316"/>
                  <a:gd name="T10" fmla="*/ 316 w 735"/>
                  <a:gd name="T11" fmla="*/ 689 h 4316"/>
                  <a:gd name="T12" fmla="*/ 442 w 735"/>
                  <a:gd name="T13" fmla="*/ 444 h 4316"/>
                  <a:gd name="T14" fmla="*/ 580 w 735"/>
                  <a:gd name="T15" fmla="*/ 216 h 4316"/>
                  <a:gd name="T16" fmla="*/ 735 w 735"/>
                  <a:gd name="T17" fmla="*/ 0 h 4316"/>
                  <a:gd name="T18" fmla="*/ 723 w 735"/>
                  <a:gd name="T19" fmla="*/ 0 h 4316"/>
                  <a:gd name="T20" fmla="*/ 568 w 735"/>
                  <a:gd name="T21" fmla="*/ 210 h 4316"/>
                  <a:gd name="T22" fmla="*/ 430 w 735"/>
                  <a:gd name="T23" fmla="*/ 438 h 4316"/>
                  <a:gd name="T24" fmla="*/ 311 w 735"/>
                  <a:gd name="T25" fmla="*/ 683 h 4316"/>
                  <a:gd name="T26" fmla="*/ 209 w 735"/>
                  <a:gd name="T27" fmla="*/ 941 h 4316"/>
                  <a:gd name="T28" fmla="*/ 125 w 735"/>
                  <a:gd name="T29" fmla="*/ 1217 h 4316"/>
                  <a:gd name="T30" fmla="*/ 59 w 735"/>
                  <a:gd name="T31" fmla="*/ 1505 h 4316"/>
                  <a:gd name="T32" fmla="*/ 18 w 735"/>
                  <a:gd name="T33" fmla="*/ 1798 h 4316"/>
                  <a:gd name="T34" fmla="*/ 0 w 735"/>
                  <a:gd name="T35" fmla="*/ 2098 h 4316"/>
                  <a:gd name="T36" fmla="*/ 6 w 735"/>
                  <a:gd name="T37" fmla="*/ 2404 h 4316"/>
                  <a:gd name="T38" fmla="*/ 29 w 735"/>
                  <a:gd name="T39" fmla="*/ 2709 h 4316"/>
                  <a:gd name="T40" fmla="*/ 77 w 735"/>
                  <a:gd name="T41" fmla="*/ 3015 h 4316"/>
                  <a:gd name="T42" fmla="*/ 149 w 735"/>
                  <a:gd name="T43" fmla="*/ 3315 h 4316"/>
                  <a:gd name="T44" fmla="*/ 227 w 735"/>
                  <a:gd name="T45" fmla="*/ 3573 h 4316"/>
                  <a:gd name="T46" fmla="*/ 316 w 735"/>
                  <a:gd name="T47" fmla="*/ 3824 h 4316"/>
                  <a:gd name="T48" fmla="*/ 424 w 735"/>
                  <a:gd name="T49" fmla="*/ 4076 h 4316"/>
                  <a:gd name="T50" fmla="*/ 544 w 735"/>
                  <a:gd name="T51" fmla="*/ 4316 h 4316"/>
                  <a:gd name="T52" fmla="*/ 556 w 735"/>
                  <a:gd name="T53" fmla="*/ 4316 h 4316"/>
                  <a:gd name="T54" fmla="*/ 436 w 735"/>
                  <a:gd name="T55" fmla="*/ 4076 h 4316"/>
                  <a:gd name="T56" fmla="*/ 328 w 735"/>
                  <a:gd name="T57" fmla="*/ 3824 h 4316"/>
                  <a:gd name="T58" fmla="*/ 239 w 735"/>
                  <a:gd name="T59" fmla="*/ 3573 h 4316"/>
                  <a:gd name="T60" fmla="*/ 161 w 735"/>
                  <a:gd name="T61" fmla="*/ 3315 h 4316"/>
                  <a:gd name="T62" fmla="*/ 89 w 735"/>
                  <a:gd name="T63" fmla="*/ 3015 h 4316"/>
                  <a:gd name="T64" fmla="*/ 41 w 735"/>
                  <a:gd name="T65" fmla="*/ 2709 h 4316"/>
                  <a:gd name="T66" fmla="*/ 18 w 735"/>
                  <a:gd name="T67" fmla="*/ 2404 h 4316"/>
                  <a:gd name="T68" fmla="*/ 12 w 735"/>
                  <a:gd name="T69" fmla="*/ 2098 h 4316"/>
                  <a:gd name="T70" fmla="*/ 12 w 735"/>
                  <a:gd name="T71" fmla="*/ 2098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23" name="Freeform 19"/>
              <p:cNvSpPr>
                <a:spLocks/>
              </p:cNvSpPr>
              <p:nvPr userDrawn="1"/>
            </p:nvSpPr>
            <p:spPr bwMode="hidden">
              <a:xfrm>
                <a:off x="288" y="0"/>
                <a:ext cx="840" cy="4316"/>
              </a:xfrm>
              <a:custGeom>
                <a:avLst/>
                <a:gdLst>
                  <a:gd name="T0" fmla="*/ 18 w 837"/>
                  <a:gd name="T1" fmla="*/ 1948 h 4316"/>
                  <a:gd name="T2" fmla="*/ 48 w 837"/>
                  <a:gd name="T3" fmla="*/ 1708 h 4316"/>
                  <a:gd name="T4" fmla="*/ 96 w 837"/>
                  <a:gd name="T5" fmla="*/ 1475 h 4316"/>
                  <a:gd name="T6" fmla="*/ 161 w 837"/>
                  <a:gd name="T7" fmla="*/ 1235 h 4316"/>
                  <a:gd name="T8" fmla="*/ 251 w 837"/>
                  <a:gd name="T9" fmla="*/ 995 h 4316"/>
                  <a:gd name="T10" fmla="*/ 365 w 837"/>
                  <a:gd name="T11" fmla="*/ 755 h 4316"/>
                  <a:gd name="T12" fmla="*/ 496 w 837"/>
                  <a:gd name="T13" fmla="*/ 510 h 4316"/>
                  <a:gd name="T14" fmla="*/ 658 w 837"/>
                  <a:gd name="T15" fmla="*/ 258 h 4316"/>
                  <a:gd name="T16" fmla="*/ 741 w 837"/>
                  <a:gd name="T17" fmla="*/ 132 h 4316"/>
                  <a:gd name="T18" fmla="*/ 837 w 837"/>
                  <a:gd name="T19" fmla="*/ 0 h 4316"/>
                  <a:gd name="T20" fmla="*/ 825 w 837"/>
                  <a:gd name="T21" fmla="*/ 0 h 4316"/>
                  <a:gd name="T22" fmla="*/ 729 w 837"/>
                  <a:gd name="T23" fmla="*/ 132 h 4316"/>
                  <a:gd name="T24" fmla="*/ 640 w 837"/>
                  <a:gd name="T25" fmla="*/ 258 h 4316"/>
                  <a:gd name="T26" fmla="*/ 562 w 837"/>
                  <a:gd name="T27" fmla="*/ 384 h 4316"/>
                  <a:gd name="T28" fmla="*/ 484 w 837"/>
                  <a:gd name="T29" fmla="*/ 510 h 4316"/>
                  <a:gd name="T30" fmla="*/ 353 w 837"/>
                  <a:gd name="T31" fmla="*/ 755 h 4316"/>
                  <a:gd name="T32" fmla="*/ 239 w 837"/>
                  <a:gd name="T33" fmla="*/ 995 h 4316"/>
                  <a:gd name="T34" fmla="*/ 150 w 837"/>
                  <a:gd name="T35" fmla="*/ 1235 h 4316"/>
                  <a:gd name="T36" fmla="*/ 84 w 837"/>
                  <a:gd name="T37" fmla="*/ 1469 h 4316"/>
                  <a:gd name="T38" fmla="*/ 36 w 837"/>
                  <a:gd name="T39" fmla="*/ 1702 h 4316"/>
                  <a:gd name="T40" fmla="*/ 6 w 837"/>
                  <a:gd name="T41" fmla="*/ 1942 h 4316"/>
                  <a:gd name="T42" fmla="*/ 0 w 837"/>
                  <a:gd name="T43" fmla="*/ 2200 h 4316"/>
                  <a:gd name="T44" fmla="*/ 12 w 837"/>
                  <a:gd name="T45" fmla="*/ 2470 h 4316"/>
                  <a:gd name="T46" fmla="*/ 48 w 837"/>
                  <a:gd name="T47" fmla="*/ 2739 h 4316"/>
                  <a:gd name="T48" fmla="*/ 114 w 837"/>
                  <a:gd name="T49" fmla="*/ 3027 h 4316"/>
                  <a:gd name="T50" fmla="*/ 150 w 837"/>
                  <a:gd name="T51" fmla="*/ 3171 h 4316"/>
                  <a:gd name="T52" fmla="*/ 197 w 837"/>
                  <a:gd name="T53" fmla="*/ 3321 h 4316"/>
                  <a:gd name="T54" fmla="*/ 245 w 837"/>
                  <a:gd name="T55" fmla="*/ 3477 h 4316"/>
                  <a:gd name="T56" fmla="*/ 305 w 837"/>
                  <a:gd name="T57" fmla="*/ 3639 h 4316"/>
                  <a:gd name="T58" fmla="*/ 365 w 837"/>
                  <a:gd name="T59" fmla="*/ 3800 h 4316"/>
                  <a:gd name="T60" fmla="*/ 437 w 837"/>
                  <a:gd name="T61" fmla="*/ 3968 h 4316"/>
                  <a:gd name="T62" fmla="*/ 508 w 837"/>
                  <a:gd name="T63" fmla="*/ 4136 h 4316"/>
                  <a:gd name="T64" fmla="*/ 592 w 837"/>
                  <a:gd name="T65" fmla="*/ 4316 h 4316"/>
                  <a:gd name="T66" fmla="*/ 604 w 837"/>
                  <a:gd name="T67" fmla="*/ 4316 h 4316"/>
                  <a:gd name="T68" fmla="*/ 520 w 837"/>
                  <a:gd name="T69" fmla="*/ 4136 h 4316"/>
                  <a:gd name="T70" fmla="*/ 448 w 837"/>
                  <a:gd name="T71" fmla="*/ 3968 h 4316"/>
                  <a:gd name="T72" fmla="*/ 377 w 837"/>
                  <a:gd name="T73" fmla="*/ 3800 h 4316"/>
                  <a:gd name="T74" fmla="*/ 317 w 837"/>
                  <a:gd name="T75" fmla="*/ 3639 h 4316"/>
                  <a:gd name="T76" fmla="*/ 257 w 837"/>
                  <a:gd name="T77" fmla="*/ 3477 h 4316"/>
                  <a:gd name="T78" fmla="*/ 209 w 837"/>
                  <a:gd name="T79" fmla="*/ 3327 h 4316"/>
                  <a:gd name="T80" fmla="*/ 161 w 837"/>
                  <a:gd name="T81" fmla="*/ 3171 h 4316"/>
                  <a:gd name="T82" fmla="*/ 126 w 837"/>
                  <a:gd name="T83" fmla="*/ 3027 h 4316"/>
                  <a:gd name="T84" fmla="*/ 60 w 837"/>
                  <a:gd name="T85" fmla="*/ 2739 h 4316"/>
                  <a:gd name="T86" fmla="*/ 24 w 837"/>
                  <a:gd name="T87" fmla="*/ 2470 h 4316"/>
                  <a:gd name="T88" fmla="*/ 12 w 837"/>
                  <a:gd name="T89" fmla="*/ 2206 h 4316"/>
                  <a:gd name="T90" fmla="*/ 18 w 837"/>
                  <a:gd name="T91" fmla="*/ 1948 h 4316"/>
                  <a:gd name="T92" fmla="*/ 18 w 837"/>
                  <a:gd name="T93" fmla="*/ 1948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72724" name="Freeform 20"/>
            <p:cNvSpPr>
              <a:spLocks/>
            </p:cNvSpPr>
            <p:nvPr/>
          </p:nvSpPr>
          <p:spPr bwMode="hidden">
            <a:xfrm>
              <a:off x="6" y="2901"/>
              <a:ext cx="606" cy="1415"/>
            </a:xfrm>
            <a:custGeom>
              <a:avLst/>
              <a:gdLst>
                <a:gd name="T0" fmla="*/ 0 w 604"/>
                <a:gd name="T1" fmla="*/ 54 h 1415"/>
                <a:gd name="T2" fmla="*/ 42 w 604"/>
                <a:gd name="T3" fmla="*/ 228 h 1415"/>
                <a:gd name="T4" fmla="*/ 96 w 604"/>
                <a:gd name="T5" fmla="*/ 402 h 1415"/>
                <a:gd name="T6" fmla="*/ 161 w 604"/>
                <a:gd name="T7" fmla="*/ 576 h 1415"/>
                <a:gd name="T8" fmla="*/ 227 w 604"/>
                <a:gd name="T9" fmla="*/ 744 h 1415"/>
                <a:gd name="T10" fmla="*/ 305 w 604"/>
                <a:gd name="T11" fmla="*/ 917 h 1415"/>
                <a:gd name="T12" fmla="*/ 389 w 604"/>
                <a:gd name="T13" fmla="*/ 1085 h 1415"/>
                <a:gd name="T14" fmla="*/ 484 w 604"/>
                <a:gd name="T15" fmla="*/ 1253 h 1415"/>
                <a:gd name="T16" fmla="*/ 586 w 604"/>
                <a:gd name="T17" fmla="*/ 1415 h 1415"/>
                <a:gd name="T18" fmla="*/ 604 w 604"/>
                <a:gd name="T19" fmla="*/ 1415 h 1415"/>
                <a:gd name="T20" fmla="*/ 496 w 604"/>
                <a:gd name="T21" fmla="*/ 1247 h 1415"/>
                <a:gd name="T22" fmla="*/ 401 w 604"/>
                <a:gd name="T23" fmla="*/ 1073 h 1415"/>
                <a:gd name="T24" fmla="*/ 311 w 604"/>
                <a:gd name="T25" fmla="*/ 899 h 1415"/>
                <a:gd name="T26" fmla="*/ 233 w 604"/>
                <a:gd name="T27" fmla="*/ 720 h 1415"/>
                <a:gd name="T28" fmla="*/ 161 w 604"/>
                <a:gd name="T29" fmla="*/ 546 h 1415"/>
                <a:gd name="T30" fmla="*/ 102 w 604"/>
                <a:gd name="T31" fmla="*/ 366 h 1415"/>
                <a:gd name="T32" fmla="*/ 48 w 604"/>
                <a:gd name="T33" fmla="*/ 180 h 1415"/>
                <a:gd name="T34" fmla="*/ 0 w 604"/>
                <a:gd name="T35" fmla="*/ 0 h 1415"/>
                <a:gd name="T36" fmla="*/ 0 w 604"/>
                <a:gd name="T37" fmla="*/ 54 h 1415"/>
                <a:gd name="T38" fmla="*/ 0 w 604"/>
                <a:gd name="T39" fmla="*/ 54 h 1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25" name="Freeform 21"/>
            <p:cNvSpPr>
              <a:spLocks/>
            </p:cNvSpPr>
            <p:nvPr/>
          </p:nvSpPr>
          <p:spPr bwMode="hidden">
            <a:xfrm>
              <a:off x="6" y="3890"/>
              <a:ext cx="228" cy="426"/>
            </a:xfrm>
            <a:custGeom>
              <a:avLst/>
              <a:gdLst>
                <a:gd name="T0" fmla="*/ 0 w 227"/>
                <a:gd name="T1" fmla="*/ 30 h 426"/>
                <a:gd name="T2" fmla="*/ 108 w 227"/>
                <a:gd name="T3" fmla="*/ 240 h 426"/>
                <a:gd name="T4" fmla="*/ 215 w 227"/>
                <a:gd name="T5" fmla="*/ 426 h 426"/>
                <a:gd name="T6" fmla="*/ 227 w 227"/>
                <a:gd name="T7" fmla="*/ 426 h 426"/>
                <a:gd name="T8" fmla="*/ 167 w 227"/>
                <a:gd name="T9" fmla="*/ 330 h 426"/>
                <a:gd name="T10" fmla="*/ 114 w 227"/>
                <a:gd name="T11" fmla="*/ 222 h 426"/>
                <a:gd name="T12" fmla="*/ 0 w 227"/>
                <a:gd name="T13" fmla="*/ 0 h 426"/>
                <a:gd name="T14" fmla="*/ 0 w 227"/>
                <a:gd name="T15" fmla="*/ 30 h 426"/>
                <a:gd name="T16" fmla="*/ 0 w 227"/>
                <a:gd name="T17" fmla="*/ 3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26" name="Freeform 22"/>
            <p:cNvSpPr>
              <a:spLocks/>
            </p:cNvSpPr>
            <p:nvPr/>
          </p:nvSpPr>
          <p:spPr bwMode="hidden">
            <a:xfrm>
              <a:off x="4776" y="0"/>
              <a:ext cx="984" cy="1786"/>
            </a:xfrm>
            <a:custGeom>
              <a:avLst/>
              <a:gdLst>
                <a:gd name="T0" fmla="*/ 981 w 981"/>
                <a:gd name="T1" fmla="*/ 1786 h 1786"/>
                <a:gd name="T2" fmla="*/ 981 w 981"/>
                <a:gd name="T3" fmla="*/ 1720 h 1786"/>
                <a:gd name="T4" fmla="*/ 969 w 981"/>
                <a:gd name="T5" fmla="*/ 1666 h 1786"/>
                <a:gd name="T6" fmla="*/ 957 w 981"/>
                <a:gd name="T7" fmla="*/ 1613 h 1786"/>
                <a:gd name="T8" fmla="*/ 921 w 981"/>
                <a:gd name="T9" fmla="*/ 1487 h 1786"/>
                <a:gd name="T10" fmla="*/ 885 w 981"/>
                <a:gd name="T11" fmla="*/ 1361 h 1786"/>
                <a:gd name="T12" fmla="*/ 796 w 981"/>
                <a:gd name="T13" fmla="*/ 1121 h 1786"/>
                <a:gd name="T14" fmla="*/ 682 w 981"/>
                <a:gd name="T15" fmla="*/ 899 h 1786"/>
                <a:gd name="T16" fmla="*/ 562 w 981"/>
                <a:gd name="T17" fmla="*/ 689 h 1786"/>
                <a:gd name="T18" fmla="*/ 431 w 981"/>
                <a:gd name="T19" fmla="*/ 498 h 1786"/>
                <a:gd name="T20" fmla="*/ 293 w 981"/>
                <a:gd name="T21" fmla="*/ 318 h 1786"/>
                <a:gd name="T22" fmla="*/ 150 w 981"/>
                <a:gd name="T23" fmla="*/ 150 h 1786"/>
                <a:gd name="T24" fmla="*/ 12 w 981"/>
                <a:gd name="T25" fmla="*/ 0 h 1786"/>
                <a:gd name="T26" fmla="*/ 0 w 981"/>
                <a:gd name="T27" fmla="*/ 0 h 1786"/>
                <a:gd name="T28" fmla="*/ 138 w 981"/>
                <a:gd name="T29" fmla="*/ 150 h 1786"/>
                <a:gd name="T30" fmla="*/ 275 w 981"/>
                <a:gd name="T31" fmla="*/ 318 h 1786"/>
                <a:gd name="T32" fmla="*/ 413 w 981"/>
                <a:gd name="T33" fmla="*/ 498 h 1786"/>
                <a:gd name="T34" fmla="*/ 545 w 981"/>
                <a:gd name="T35" fmla="*/ 689 h 1786"/>
                <a:gd name="T36" fmla="*/ 670 w 981"/>
                <a:gd name="T37" fmla="*/ 899 h 1786"/>
                <a:gd name="T38" fmla="*/ 778 w 981"/>
                <a:gd name="T39" fmla="*/ 1121 h 1786"/>
                <a:gd name="T40" fmla="*/ 873 w 981"/>
                <a:gd name="T41" fmla="*/ 1361 h 1786"/>
                <a:gd name="T42" fmla="*/ 909 w 981"/>
                <a:gd name="T43" fmla="*/ 1487 h 1786"/>
                <a:gd name="T44" fmla="*/ 945 w 981"/>
                <a:gd name="T45" fmla="*/ 1619 h 1786"/>
                <a:gd name="T46" fmla="*/ 963 w 981"/>
                <a:gd name="T47" fmla="*/ 1702 h 1786"/>
                <a:gd name="T48" fmla="*/ 981 w 981"/>
                <a:gd name="T49" fmla="*/ 1786 h 1786"/>
                <a:gd name="T50" fmla="*/ 981 w 981"/>
                <a:gd name="T51" fmla="*/ 1786 h 1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27" name="Freeform 23"/>
            <p:cNvSpPr>
              <a:spLocks/>
            </p:cNvSpPr>
            <p:nvPr/>
          </p:nvSpPr>
          <p:spPr bwMode="hidden">
            <a:xfrm>
              <a:off x="5041" y="0"/>
              <a:ext cx="719" cy="845"/>
            </a:xfrm>
            <a:custGeom>
              <a:avLst/>
              <a:gdLst>
                <a:gd name="T0" fmla="*/ 717 w 717"/>
                <a:gd name="T1" fmla="*/ 845 h 845"/>
                <a:gd name="T2" fmla="*/ 717 w 717"/>
                <a:gd name="T3" fmla="*/ 821 h 845"/>
                <a:gd name="T4" fmla="*/ 574 w 717"/>
                <a:gd name="T5" fmla="*/ 605 h 845"/>
                <a:gd name="T6" fmla="*/ 406 w 717"/>
                <a:gd name="T7" fmla="*/ 396 h 845"/>
                <a:gd name="T8" fmla="*/ 221 w 717"/>
                <a:gd name="T9" fmla="*/ 192 h 845"/>
                <a:gd name="T10" fmla="*/ 17 w 717"/>
                <a:gd name="T11" fmla="*/ 0 h 845"/>
                <a:gd name="T12" fmla="*/ 0 w 717"/>
                <a:gd name="T13" fmla="*/ 0 h 845"/>
                <a:gd name="T14" fmla="*/ 209 w 717"/>
                <a:gd name="T15" fmla="*/ 198 h 845"/>
                <a:gd name="T16" fmla="*/ 400 w 717"/>
                <a:gd name="T17" fmla="*/ 408 h 845"/>
                <a:gd name="T18" fmla="*/ 568 w 717"/>
                <a:gd name="T19" fmla="*/ 623 h 845"/>
                <a:gd name="T20" fmla="*/ 717 w 717"/>
                <a:gd name="T21" fmla="*/ 845 h 845"/>
                <a:gd name="T22" fmla="*/ 717 w 717"/>
                <a:gd name="T23" fmla="*/ 845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lnTo>
                    <a:pt x="717" y="84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28" name="Freeform 24"/>
            <p:cNvSpPr>
              <a:spLocks/>
            </p:cNvSpPr>
            <p:nvPr/>
          </p:nvSpPr>
          <p:spPr bwMode="hidden">
            <a:xfrm>
              <a:off x="5352" y="0"/>
              <a:ext cx="408" cy="414"/>
            </a:xfrm>
            <a:custGeom>
              <a:avLst/>
              <a:gdLst>
                <a:gd name="T0" fmla="*/ 407 w 407"/>
                <a:gd name="T1" fmla="*/ 414 h 414"/>
                <a:gd name="T2" fmla="*/ 407 w 407"/>
                <a:gd name="T3" fmla="*/ 396 h 414"/>
                <a:gd name="T4" fmla="*/ 222 w 407"/>
                <a:gd name="T5" fmla="*/ 192 h 414"/>
                <a:gd name="T6" fmla="*/ 12 w 407"/>
                <a:gd name="T7" fmla="*/ 0 h 414"/>
                <a:gd name="T8" fmla="*/ 0 w 407"/>
                <a:gd name="T9" fmla="*/ 0 h 414"/>
                <a:gd name="T10" fmla="*/ 108 w 407"/>
                <a:gd name="T11" fmla="*/ 102 h 414"/>
                <a:gd name="T12" fmla="*/ 216 w 407"/>
                <a:gd name="T13" fmla="*/ 204 h 414"/>
                <a:gd name="T14" fmla="*/ 407 w 407"/>
                <a:gd name="T15" fmla="*/ 414 h 414"/>
                <a:gd name="T16" fmla="*/ 407 w 407"/>
                <a:gd name="T17" fmla="*/ 414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7" h="414">
                  <a:moveTo>
                    <a:pt x="407" y="414"/>
                  </a:moveTo>
                  <a:lnTo>
                    <a:pt x="407" y="396"/>
                  </a:lnTo>
                  <a:lnTo>
                    <a:pt x="222" y="192"/>
                  </a:lnTo>
                  <a:lnTo>
                    <a:pt x="12" y="0"/>
                  </a:lnTo>
                  <a:lnTo>
                    <a:pt x="0" y="0"/>
                  </a:lnTo>
                  <a:lnTo>
                    <a:pt x="108" y="102"/>
                  </a:lnTo>
                  <a:lnTo>
                    <a:pt x="216" y="204"/>
                  </a:lnTo>
                  <a:lnTo>
                    <a:pt x="407" y="414"/>
                  </a:lnTo>
                  <a:lnTo>
                    <a:pt x="407" y="41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29" name="Freeform 25"/>
            <p:cNvSpPr>
              <a:spLocks/>
            </p:cNvSpPr>
            <p:nvPr/>
          </p:nvSpPr>
          <p:spPr bwMode="hidden">
            <a:xfrm>
              <a:off x="6" y="0"/>
              <a:ext cx="858" cy="1409"/>
            </a:xfrm>
            <a:custGeom>
              <a:avLst/>
              <a:gdLst>
                <a:gd name="T0" fmla="*/ 0 w 855"/>
                <a:gd name="T1" fmla="*/ 1361 h 1409"/>
                <a:gd name="T2" fmla="*/ 0 w 855"/>
                <a:gd name="T3" fmla="*/ 1409 h 1409"/>
                <a:gd name="T4" fmla="*/ 54 w 855"/>
                <a:gd name="T5" fmla="*/ 1211 h 1409"/>
                <a:gd name="T6" fmla="*/ 126 w 855"/>
                <a:gd name="T7" fmla="*/ 1013 h 1409"/>
                <a:gd name="T8" fmla="*/ 215 w 855"/>
                <a:gd name="T9" fmla="*/ 827 h 1409"/>
                <a:gd name="T10" fmla="*/ 311 w 855"/>
                <a:gd name="T11" fmla="*/ 647 h 1409"/>
                <a:gd name="T12" fmla="*/ 431 w 855"/>
                <a:gd name="T13" fmla="*/ 474 h 1409"/>
                <a:gd name="T14" fmla="*/ 556 w 855"/>
                <a:gd name="T15" fmla="*/ 312 h 1409"/>
                <a:gd name="T16" fmla="*/ 700 w 855"/>
                <a:gd name="T17" fmla="*/ 150 h 1409"/>
                <a:gd name="T18" fmla="*/ 855 w 855"/>
                <a:gd name="T19" fmla="*/ 0 h 1409"/>
                <a:gd name="T20" fmla="*/ 837 w 855"/>
                <a:gd name="T21" fmla="*/ 0 h 1409"/>
                <a:gd name="T22" fmla="*/ 688 w 855"/>
                <a:gd name="T23" fmla="*/ 144 h 1409"/>
                <a:gd name="T24" fmla="*/ 550 w 855"/>
                <a:gd name="T25" fmla="*/ 300 h 1409"/>
                <a:gd name="T26" fmla="*/ 425 w 855"/>
                <a:gd name="T27" fmla="*/ 462 h 1409"/>
                <a:gd name="T28" fmla="*/ 311 w 855"/>
                <a:gd name="T29" fmla="*/ 629 h 1409"/>
                <a:gd name="T30" fmla="*/ 215 w 855"/>
                <a:gd name="T31" fmla="*/ 803 h 1409"/>
                <a:gd name="T32" fmla="*/ 132 w 855"/>
                <a:gd name="T33" fmla="*/ 983 h 1409"/>
                <a:gd name="T34" fmla="*/ 60 w 855"/>
                <a:gd name="T35" fmla="*/ 1169 h 1409"/>
                <a:gd name="T36" fmla="*/ 0 w 855"/>
                <a:gd name="T37" fmla="*/ 1361 h 1409"/>
                <a:gd name="T38" fmla="*/ 0 w 855"/>
                <a:gd name="T39" fmla="*/ 1361 h 1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30" name="Freeform 26"/>
            <p:cNvSpPr>
              <a:spLocks/>
            </p:cNvSpPr>
            <p:nvPr/>
          </p:nvSpPr>
          <p:spPr bwMode="hidden">
            <a:xfrm>
              <a:off x="6" y="0"/>
              <a:ext cx="588" cy="599"/>
            </a:xfrm>
            <a:custGeom>
              <a:avLst/>
              <a:gdLst>
                <a:gd name="T0" fmla="*/ 586 w 586"/>
                <a:gd name="T1" fmla="*/ 0 h 599"/>
                <a:gd name="T2" fmla="*/ 568 w 586"/>
                <a:gd name="T3" fmla="*/ 0 h 599"/>
                <a:gd name="T4" fmla="*/ 407 w 586"/>
                <a:gd name="T5" fmla="*/ 132 h 599"/>
                <a:gd name="T6" fmla="*/ 257 w 586"/>
                <a:gd name="T7" fmla="*/ 270 h 599"/>
                <a:gd name="T8" fmla="*/ 120 w 586"/>
                <a:gd name="T9" fmla="*/ 420 h 599"/>
                <a:gd name="T10" fmla="*/ 0 w 586"/>
                <a:gd name="T11" fmla="*/ 575 h 599"/>
                <a:gd name="T12" fmla="*/ 0 w 586"/>
                <a:gd name="T13" fmla="*/ 599 h 599"/>
                <a:gd name="T14" fmla="*/ 120 w 586"/>
                <a:gd name="T15" fmla="*/ 432 h 599"/>
                <a:gd name="T16" fmla="*/ 257 w 586"/>
                <a:gd name="T17" fmla="*/ 282 h 599"/>
                <a:gd name="T18" fmla="*/ 413 w 586"/>
                <a:gd name="T19" fmla="*/ 138 h 599"/>
                <a:gd name="T20" fmla="*/ 586 w 586"/>
                <a:gd name="T21" fmla="*/ 0 h 599"/>
                <a:gd name="T22" fmla="*/ 586 w 586"/>
                <a:gd name="T23" fmla="*/ 0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lnTo>
                    <a:pt x="586"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31" name="Freeform 27"/>
            <p:cNvSpPr>
              <a:spLocks/>
            </p:cNvSpPr>
            <p:nvPr/>
          </p:nvSpPr>
          <p:spPr bwMode="hidden">
            <a:xfrm>
              <a:off x="6" y="0"/>
              <a:ext cx="270" cy="252"/>
            </a:xfrm>
            <a:custGeom>
              <a:avLst/>
              <a:gdLst>
                <a:gd name="T0" fmla="*/ 269 w 269"/>
                <a:gd name="T1" fmla="*/ 0 h 252"/>
                <a:gd name="T2" fmla="*/ 251 w 269"/>
                <a:gd name="T3" fmla="*/ 0 h 252"/>
                <a:gd name="T4" fmla="*/ 120 w 269"/>
                <a:gd name="T5" fmla="*/ 114 h 252"/>
                <a:gd name="T6" fmla="*/ 60 w 269"/>
                <a:gd name="T7" fmla="*/ 174 h 252"/>
                <a:gd name="T8" fmla="*/ 0 w 269"/>
                <a:gd name="T9" fmla="*/ 234 h 252"/>
                <a:gd name="T10" fmla="*/ 0 w 269"/>
                <a:gd name="T11" fmla="*/ 252 h 252"/>
                <a:gd name="T12" fmla="*/ 126 w 269"/>
                <a:gd name="T13" fmla="*/ 120 h 252"/>
                <a:gd name="T14" fmla="*/ 269 w 269"/>
                <a:gd name="T15" fmla="*/ 0 h 252"/>
                <a:gd name="T16" fmla="*/ 269 w 269"/>
                <a:gd name="T17"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9" h="252">
                  <a:moveTo>
                    <a:pt x="269" y="0"/>
                  </a:moveTo>
                  <a:lnTo>
                    <a:pt x="251" y="0"/>
                  </a:lnTo>
                  <a:lnTo>
                    <a:pt x="120" y="114"/>
                  </a:lnTo>
                  <a:lnTo>
                    <a:pt x="60" y="174"/>
                  </a:lnTo>
                  <a:lnTo>
                    <a:pt x="0" y="234"/>
                  </a:lnTo>
                  <a:lnTo>
                    <a:pt x="0" y="252"/>
                  </a:lnTo>
                  <a:lnTo>
                    <a:pt x="126" y="120"/>
                  </a:lnTo>
                  <a:lnTo>
                    <a:pt x="269" y="0"/>
                  </a:lnTo>
                  <a:lnTo>
                    <a:pt x="26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32" name="Line 28"/>
            <p:cNvSpPr>
              <a:spLocks noChangeShapeType="1"/>
            </p:cNvSpPr>
            <p:nvPr/>
          </p:nvSpPr>
          <p:spPr bwMode="hidden">
            <a:xfrm>
              <a:off x="1" y="2749"/>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733" name="Line 29"/>
            <p:cNvSpPr>
              <a:spLocks noChangeShapeType="1"/>
            </p:cNvSpPr>
            <p:nvPr/>
          </p:nvSpPr>
          <p:spPr bwMode="hidden">
            <a:xfrm>
              <a:off x="1" y="2356"/>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734" name="Line 30"/>
            <p:cNvSpPr>
              <a:spLocks noChangeShapeType="1"/>
            </p:cNvSpPr>
            <p:nvPr/>
          </p:nvSpPr>
          <p:spPr bwMode="hidden">
            <a:xfrm>
              <a:off x="1" y="3142"/>
              <a:ext cx="5758" cy="0"/>
            </a:xfrm>
            <a:prstGeom prst="line">
              <a:avLst/>
            </a:prstGeom>
            <a:noFill/>
            <a:ln w="158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72735" name="Group 31"/>
            <p:cNvGrpSpPr>
              <a:grpSpLocks/>
            </p:cNvGrpSpPr>
            <p:nvPr/>
          </p:nvGrpSpPr>
          <p:grpSpPr bwMode="auto">
            <a:xfrm>
              <a:off x="1" y="392"/>
              <a:ext cx="5758" cy="1571"/>
              <a:chOff x="1" y="392"/>
              <a:chExt cx="5758" cy="1571"/>
            </a:xfrm>
          </p:grpSpPr>
          <p:sp>
            <p:nvSpPr>
              <p:cNvPr id="72736" name="Line 32"/>
              <p:cNvSpPr>
                <a:spLocks noChangeShapeType="1"/>
              </p:cNvSpPr>
              <p:nvPr userDrawn="1"/>
            </p:nvSpPr>
            <p:spPr bwMode="hidden">
              <a:xfrm>
                <a:off x="1" y="784"/>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737" name="Line 33"/>
              <p:cNvSpPr>
                <a:spLocks noChangeShapeType="1"/>
              </p:cNvSpPr>
              <p:nvPr userDrawn="1"/>
            </p:nvSpPr>
            <p:spPr bwMode="hidden">
              <a:xfrm>
                <a:off x="1" y="1963"/>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738" name="Line 34"/>
              <p:cNvSpPr>
                <a:spLocks noChangeShapeType="1"/>
              </p:cNvSpPr>
              <p:nvPr userDrawn="1"/>
            </p:nvSpPr>
            <p:spPr bwMode="hidden">
              <a:xfrm>
                <a:off x="1" y="1570"/>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739" name="Line 35"/>
              <p:cNvSpPr>
                <a:spLocks noChangeShapeType="1"/>
              </p:cNvSpPr>
              <p:nvPr userDrawn="1"/>
            </p:nvSpPr>
            <p:spPr bwMode="hidden">
              <a:xfrm>
                <a:off x="1" y="1177"/>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740" name="Line 36"/>
              <p:cNvSpPr>
                <a:spLocks noChangeShapeType="1"/>
              </p:cNvSpPr>
              <p:nvPr userDrawn="1"/>
            </p:nvSpPr>
            <p:spPr bwMode="hidden">
              <a:xfrm>
                <a:off x="1" y="392"/>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72741" name="Line 37"/>
            <p:cNvSpPr>
              <a:spLocks noChangeShapeType="1"/>
            </p:cNvSpPr>
            <p:nvPr/>
          </p:nvSpPr>
          <p:spPr bwMode="hidden">
            <a:xfrm>
              <a:off x="1" y="3928"/>
              <a:ext cx="5758" cy="0"/>
            </a:xfrm>
            <a:prstGeom prst="line">
              <a:avLst/>
            </a:prstGeom>
            <a:noFill/>
            <a:ln w="158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742" name="Line 38"/>
            <p:cNvSpPr>
              <a:spLocks noChangeShapeType="1"/>
            </p:cNvSpPr>
            <p:nvPr/>
          </p:nvSpPr>
          <p:spPr bwMode="hidden">
            <a:xfrm>
              <a:off x="1" y="3535"/>
              <a:ext cx="5758" cy="0"/>
            </a:xfrm>
            <a:prstGeom prst="line">
              <a:avLst/>
            </a:prstGeom>
            <a:noFill/>
            <a:ln w="158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72743" name="Rectangle 39"/>
          <p:cNvSpPr>
            <a:spLocks noGrp="1" noChangeArrowheads="1"/>
          </p:cNvSpPr>
          <p:nvPr>
            <p:ph type="ctrTitle" sz="quarter"/>
          </p:nvPr>
        </p:nvSpPr>
        <p:spPr>
          <a:xfrm>
            <a:off x="685800" y="1692275"/>
            <a:ext cx="7772400" cy="1736725"/>
          </a:xfrm>
        </p:spPr>
        <p:txBody>
          <a:bodyPr anchor="b"/>
          <a:lstStyle>
            <a:lvl1pPr>
              <a:defRPr sz="5400"/>
            </a:lvl1pPr>
          </a:lstStyle>
          <a:p>
            <a:pPr lvl="0"/>
            <a:r>
              <a:rPr lang="ar-EG" altLang="en-US" noProof="0" smtClean="0"/>
              <a:t>انقر لتحرير نمط العنوان الرئيسي</a:t>
            </a:r>
            <a:endParaRPr lang="en-US" altLang="en-US" noProof="0" smtClean="0"/>
          </a:p>
        </p:txBody>
      </p:sp>
      <p:sp>
        <p:nvSpPr>
          <p:cNvPr id="72744" name="Rectangle 40"/>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pPr lvl="0"/>
            <a:r>
              <a:rPr lang="ar-EG" altLang="en-US" noProof="0" smtClean="0"/>
              <a:t>انقر لتحرير نمط العنوان الثانوي الرئيسي</a:t>
            </a:r>
            <a:endParaRPr lang="en-US" altLang="en-US" noProof="0" smtClean="0"/>
          </a:p>
        </p:txBody>
      </p:sp>
      <p:sp>
        <p:nvSpPr>
          <p:cNvPr id="72745" name="Rectangle 41"/>
          <p:cNvSpPr>
            <a:spLocks noGrp="1" noChangeArrowheads="1"/>
          </p:cNvSpPr>
          <p:nvPr>
            <p:ph type="dt" sz="quarter" idx="2"/>
          </p:nvPr>
        </p:nvSpPr>
        <p:spPr/>
        <p:txBody>
          <a:bodyPr/>
          <a:lstStyle>
            <a:lvl1pPr>
              <a:defRPr/>
            </a:lvl1pPr>
          </a:lstStyle>
          <a:p>
            <a:endParaRPr lang="en-US" altLang="en-US"/>
          </a:p>
        </p:txBody>
      </p:sp>
      <p:sp>
        <p:nvSpPr>
          <p:cNvPr id="72746" name="Rectangle 42"/>
          <p:cNvSpPr>
            <a:spLocks noGrp="1" noChangeArrowheads="1"/>
          </p:cNvSpPr>
          <p:nvPr>
            <p:ph type="ftr" sz="quarter" idx="3"/>
          </p:nvPr>
        </p:nvSpPr>
        <p:spPr/>
        <p:txBody>
          <a:bodyPr/>
          <a:lstStyle>
            <a:lvl1pPr>
              <a:defRPr/>
            </a:lvl1pPr>
          </a:lstStyle>
          <a:p>
            <a:endParaRPr lang="en-US" altLang="en-US"/>
          </a:p>
        </p:txBody>
      </p:sp>
      <p:sp>
        <p:nvSpPr>
          <p:cNvPr id="72747" name="Rectangle 43"/>
          <p:cNvSpPr>
            <a:spLocks noGrp="1" noChangeArrowheads="1"/>
          </p:cNvSpPr>
          <p:nvPr>
            <p:ph type="sldNum" sz="quarter" idx="4"/>
          </p:nvPr>
        </p:nvSpPr>
        <p:spPr/>
        <p:txBody>
          <a:bodyPr/>
          <a:lstStyle>
            <a:lvl1pPr>
              <a:defRPr/>
            </a:lvl1pPr>
          </a:lstStyle>
          <a:p>
            <a:fld id="{3AFEFF4F-A6AF-480E-AA41-7D5159C9C3B6}" type="slidenum">
              <a:rPr lang="en-US" altLang="en-US"/>
              <a:pPr/>
              <a:t>‹#›</a:t>
            </a:fld>
            <a:endParaRPr lang="en-US"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DE1D7794-1E5E-45ED-8BC8-09B506CB5335}" type="slidenum">
              <a:rPr lang="en-US" altLang="en-US"/>
              <a:pPr/>
              <a:t>‹#›</a:t>
            </a:fld>
            <a:endParaRPr lang="en-US" altLang="en-US"/>
          </a:p>
        </p:txBody>
      </p:sp>
    </p:spTree>
    <p:extLst>
      <p:ext uri="{BB962C8B-B14F-4D97-AF65-F5344CB8AC3E}">
        <p14:creationId xmlns:p14="http://schemas.microsoft.com/office/powerpoint/2010/main" val="11625043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89CEE0A4-4821-4DF1-8B8F-FD4F6B7785F4}" type="slidenum">
              <a:rPr lang="en-US" altLang="en-US"/>
              <a:pPr/>
              <a:t>‹#›</a:t>
            </a:fld>
            <a:endParaRPr lang="en-US" altLang="en-US"/>
          </a:p>
        </p:txBody>
      </p:sp>
    </p:spTree>
    <p:extLst>
      <p:ext uri="{BB962C8B-B14F-4D97-AF65-F5344CB8AC3E}">
        <p14:creationId xmlns:p14="http://schemas.microsoft.com/office/powerpoint/2010/main" val="4289831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3638"/>
            <a:ext cx="2133600" cy="457200"/>
          </a:xfrm>
        </p:spPr>
        <p:txBody>
          <a:bodyPr/>
          <a:lstStyle>
            <a:lvl1pPr>
              <a:defRPr/>
            </a:lvl1pPr>
          </a:lstStyle>
          <a:p>
            <a:endParaRPr lang="en-US" alt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ltLang="en-US"/>
          </a:p>
        </p:txBody>
      </p:sp>
      <p:sp>
        <p:nvSpPr>
          <p:cNvPr id="7" name="Slide Number Placeholder 6"/>
          <p:cNvSpPr>
            <a:spLocks noGrp="1"/>
          </p:cNvSpPr>
          <p:nvPr>
            <p:ph type="sldNum" sz="quarter" idx="12"/>
          </p:nvPr>
        </p:nvSpPr>
        <p:spPr>
          <a:xfrm>
            <a:off x="6553200" y="6243638"/>
            <a:ext cx="2133600" cy="457200"/>
          </a:xfrm>
        </p:spPr>
        <p:txBody>
          <a:bodyPr/>
          <a:lstStyle>
            <a:lvl1pPr>
              <a:defRPr/>
            </a:lvl1pPr>
          </a:lstStyle>
          <a:p>
            <a:fld id="{66C22087-ED35-48E4-8542-B79BDD17A9FF}" type="slidenum">
              <a:rPr lang="en-US" altLang="en-US"/>
              <a:pPr/>
              <a:t>‹#›</a:t>
            </a:fld>
            <a:endParaRPr lang="en-US" altLang="en-US"/>
          </a:p>
        </p:txBody>
      </p:sp>
    </p:spTree>
    <p:extLst>
      <p:ext uri="{BB962C8B-B14F-4D97-AF65-F5344CB8AC3E}">
        <p14:creationId xmlns:p14="http://schemas.microsoft.com/office/powerpoint/2010/main" val="15362236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57200" y="3941763"/>
            <a:ext cx="4038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half" idx="3"/>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3638"/>
            <a:ext cx="2133600" cy="457200"/>
          </a:xfrm>
        </p:spPr>
        <p:txBody>
          <a:bodyPr/>
          <a:lstStyle>
            <a:lvl1pPr>
              <a:defRPr/>
            </a:lvl1pPr>
          </a:lstStyle>
          <a:p>
            <a:endParaRPr lang="en-US" altLang="en-US"/>
          </a:p>
        </p:txBody>
      </p:sp>
      <p:sp>
        <p:nvSpPr>
          <p:cNvPr id="7" name="Footer Placeholder 6"/>
          <p:cNvSpPr>
            <a:spLocks noGrp="1"/>
          </p:cNvSpPr>
          <p:nvPr>
            <p:ph type="ftr" sz="quarter" idx="11"/>
          </p:nvPr>
        </p:nvSpPr>
        <p:spPr>
          <a:xfrm>
            <a:off x="3124200" y="6248400"/>
            <a:ext cx="2895600" cy="457200"/>
          </a:xfrm>
        </p:spPr>
        <p:txBody>
          <a:bodyPr/>
          <a:lstStyle>
            <a:lvl1pPr>
              <a:defRPr/>
            </a:lvl1pPr>
          </a:lstStyle>
          <a:p>
            <a:endParaRPr lang="en-US" altLang="en-US"/>
          </a:p>
        </p:txBody>
      </p:sp>
      <p:sp>
        <p:nvSpPr>
          <p:cNvPr id="8" name="Slide Number Placeholder 7"/>
          <p:cNvSpPr>
            <a:spLocks noGrp="1"/>
          </p:cNvSpPr>
          <p:nvPr>
            <p:ph type="sldNum" sz="quarter" idx="12"/>
          </p:nvPr>
        </p:nvSpPr>
        <p:spPr>
          <a:xfrm>
            <a:off x="6553200" y="6243638"/>
            <a:ext cx="2133600" cy="457200"/>
          </a:xfrm>
        </p:spPr>
        <p:txBody>
          <a:bodyPr/>
          <a:lstStyle>
            <a:lvl1pPr>
              <a:defRPr/>
            </a:lvl1pPr>
          </a:lstStyle>
          <a:p>
            <a:fld id="{93AEAE32-D927-4417-915D-CAA543566143}" type="slidenum">
              <a:rPr lang="en-US" altLang="en-US"/>
              <a:pPr/>
              <a:t>‹#›</a:t>
            </a:fld>
            <a:endParaRPr lang="en-US" altLang="en-US"/>
          </a:p>
        </p:txBody>
      </p:sp>
    </p:spTree>
    <p:extLst>
      <p:ext uri="{BB962C8B-B14F-4D97-AF65-F5344CB8AC3E}">
        <p14:creationId xmlns:p14="http://schemas.microsoft.com/office/powerpoint/2010/main" val="1612096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79CC7D89-7954-4FF6-8DF0-EFC3D5D87863}" type="slidenum">
              <a:rPr lang="en-US" altLang="en-US"/>
              <a:pPr/>
              <a:t>‹#›</a:t>
            </a:fld>
            <a:endParaRPr lang="en-US" altLang="en-US"/>
          </a:p>
        </p:txBody>
      </p:sp>
    </p:spTree>
    <p:extLst>
      <p:ext uri="{BB962C8B-B14F-4D97-AF65-F5344CB8AC3E}">
        <p14:creationId xmlns:p14="http://schemas.microsoft.com/office/powerpoint/2010/main" val="41670116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B1BE7D3C-17A4-4682-8C32-82CE5EDA994B}" type="slidenum">
              <a:rPr lang="en-US" altLang="en-US"/>
              <a:pPr/>
              <a:t>‹#›</a:t>
            </a:fld>
            <a:endParaRPr lang="en-US" altLang="en-US"/>
          </a:p>
        </p:txBody>
      </p:sp>
    </p:spTree>
    <p:extLst>
      <p:ext uri="{BB962C8B-B14F-4D97-AF65-F5344CB8AC3E}">
        <p14:creationId xmlns:p14="http://schemas.microsoft.com/office/powerpoint/2010/main" val="2870041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A6391001-0FD5-444C-B13B-6E091DB14D21}" type="slidenum">
              <a:rPr lang="en-US" altLang="en-US"/>
              <a:pPr/>
              <a:t>‹#›</a:t>
            </a:fld>
            <a:endParaRPr lang="en-US" altLang="en-US"/>
          </a:p>
        </p:txBody>
      </p:sp>
    </p:spTree>
    <p:extLst>
      <p:ext uri="{BB962C8B-B14F-4D97-AF65-F5344CB8AC3E}">
        <p14:creationId xmlns:p14="http://schemas.microsoft.com/office/powerpoint/2010/main" val="18871507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80C7FF28-961A-4F04-BCCE-11E44338CB53}" type="slidenum">
              <a:rPr lang="en-US" altLang="en-US"/>
              <a:pPr/>
              <a:t>‹#›</a:t>
            </a:fld>
            <a:endParaRPr lang="en-US" altLang="en-US"/>
          </a:p>
        </p:txBody>
      </p:sp>
    </p:spTree>
    <p:extLst>
      <p:ext uri="{BB962C8B-B14F-4D97-AF65-F5344CB8AC3E}">
        <p14:creationId xmlns:p14="http://schemas.microsoft.com/office/powerpoint/2010/main" val="7646333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E7CBE203-882D-45F3-B9A9-1DBC40721BB5}" type="slidenum">
              <a:rPr lang="en-US" altLang="en-US"/>
              <a:pPr/>
              <a:t>‹#›</a:t>
            </a:fld>
            <a:endParaRPr lang="en-US" altLang="en-US"/>
          </a:p>
        </p:txBody>
      </p:sp>
    </p:spTree>
    <p:extLst>
      <p:ext uri="{BB962C8B-B14F-4D97-AF65-F5344CB8AC3E}">
        <p14:creationId xmlns:p14="http://schemas.microsoft.com/office/powerpoint/2010/main" val="13491390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5552FCB2-ACF5-40D0-AA0D-D8B92A465B5C}" type="slidenum">
              <a:rPr lang="en-US" altLang="en-US"/>
              <a:pPr/>
              <a:t>‹#›</a:t>
            </a:fld>
            <a:endParaRPr lang="en-US" altLang="en-US"/>
          </a:p>
        </p:txBody>
      </p:sp>
    </p:spTree>
    <p:extLst>
      <p:ext uri="{BB962C8B-B14F-4D97-AF65-F5344CB8AC3E}">
        <p14:creationId xmlns:p14="http://schemas.microsoft.com/office/powerpoint/2010/main" val="3370359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8F852AD0-9988-44EA-995C-E4F6863AB8F4}" type="slidenum">
              <a:rPr lang="en-US" altLang="en-US"/>
              <a:pPr/>
              <a:t>‹#›</a:t>
            </a:fld>
            <a:endParaRPr lang="en-US" altLang="en-US"/>
          </a:p>
        </p:txBody>
      </p:sp>
    </p:spTree>
    <p:extLst>
      <p:ext uri="{BB962C8B-B14F-4D97-AF65-F5344CB8AC3E}">
        <p14:creationId xmlns:p14="http://schemas.microsoft.com/office/powerpoint/2010/main" val="41140149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B1188DEA-5484-45A4-A0E0-4C83865BE0E4}" type="slidenum">
              <a:rPr lang="en-US" altLang="en-US"/>
              <a:pPr/>
              <a:t>‹#›</a:t>
            </a:fld>
            <a:endParaRPr lang="en-US" altLang="en-US"/>
          </a:p>
        </p:txBody>
      </p:sp>
    </p:spTree>
    <p:extLst>
      <p:ext uri="{BB962C8B-B14F-4D97-AF65-F5344CB8AC3E}">
        <p14:creationId xmlns:p14="http://schemas.microsoft.com/office/powerpoint/2010/main" val="21245159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shade val="39216"/>
                <a:invGamma/>
              </a:schemeClr>
            </a:gs>
          </a:gsLst>
          <a:lin ang="5400000" scaled="1"/>
        </a:gradFill>
        <a:effectLst/>
      </p:bgPr>
    </p:bg>
    <p:spTree>
      <p:nvGrpSpPr>
        <p:cNvPr id="1" name=""/>
        <p:cNvGrpSpPr/>
        <p:nvPr/>
      </p:nvGrpSpPr>
      <p:grpSpPr>
        <a:xfrm>
          <a:off x="0" y="0"/>
          <a:ext cx="0" cy="0"/>
          <a:chOff x="0" y="0"/>
          <a:chExt cx="0" cy="0"/>
        </a:xfrm>
      </p:grpSpPr>
      <p:grpSp>
        <p:nvGrpSpPr>
          <p:cNvPr id="71682" name="Group 2"/>
          <p:cNvGrpSpPr>
            <a:grpSpLocks/>
          </p:cNvGrpSpPr>
          <p:nvPr/>
        </p:nvGrpSpPr>
        <p:grpSpPr bwMode="auto">
          <a:xfrm>
            <a:off x="1588" y="0"/>
            <a:ext cx="9148762" cy="6851650"/>
            <a:chOff x="1" y="0"/>
            <a:chExt cx="5763" cy="4316"/>
          </a:xfrm>
        </p:grpSpPr>
        <p:sp>
          <p:nvSpPr>
            <p:cNvPr id="71683" name="Freeform 3"/>
            <p:cNvSpPr>
              <a:spLocks/>
            </p:cNvSpPr>
            <p:nvPr/>
          </p:nvSpPr>
          <p:spPr bwMode="hidden">
            <a:xfrm>
              <a:off x="5045" y="2626"/>
              <a:ext cx="719" cy="1690"/>
            </a:xfrm>
            <a:custGeom>
              <a:avLst/>
              <a:gdLst>
                <a:gd name="T0" fmla="*/ 717 w 717"/>
                <a:gd name="T1" fmla="*/ 72 h 1690"/>
                <a:gd name="T2" fmla="*/ 717 w 717"/>
                <a:gd name="T3" fmla="*/ 0 h 1690"/>
                <a:gd name="T4" fmla="*/ 699 w 717"/>
                <a:gd name="T5" fmla="*/ 101 h 1690"/>
                <a:gd name="T6" fmla="*/ 675 w 717"/>
                <a:gd name="T7" fmla="*/ 209 h 1690"/>
                <a:gd name="T8" fmla="*/ 627 w 717"/>
                <a:gd name="T9" fmla="*/ 389 h 1690"/>
                <a:gd name="T10" fmla="*/ 574 w 717"/>
                <a:gd name="T11" fmla="*/ 569 h 1690"/>
                <a:gd name="T12" fmla="*/ 502 w 717"/>
                <a:gd name="T13" fmla="*/ 749 h 1690"/>
                <a:gd name="T14" fmla="*/ 424 w 717"/>
                <a:gd name="T15" fmla="*/ 935 h 1690"/>
                <a:gd name="T16" fmla="*/ 334 w 717"/>
                <a:gd name="T17" fmla="*/ 1121 h 1690"/>
                <a:gd name="T18" fmla="*/ 233 w 717"/>
                <a:gd name="T19" fmla="*/ 1312 h 1690"/>
                <a:gd name="T20" fmla="*/ 125 w 717"/>
                <a:gd name="T21" fmla="*/ 1498 h 1690"/>
                <a:gd name="T22" fmla="*/ 0 w 717"/>
                <a:gd name="T23" fmla="*/ 1690 h 1690"/>
                <a:gd name="T24" fmla="*/ 11 w 717"/>
                <a:gd name="T25" fmla="*/ 1690 h 1690"/>
                <a:gd name="T26" fmla="*/ 137 w 717"/>
                <a:gd name="T27" fmla="*/ 1498 h 1690"/>
                <a:gd name="T28" fmla="*/ 245 w 717"/>
                <a:gd name="T29" fmla="*/ 1312 h 1690"/>
                <a:gd name="T30" fmla="*/ 346 w 717"/>
                <a:gd name="T31" fmla="*/ 1121 h 1690"/>
                <a:gd name="T32" fmla="*/ 436 w 717"/>
                <a:gd name="T33" fmla="*/ 935 h 1690"/>
                <a:gd name="T34" fmla="*/ 514 w 717"/>
                <a:gd name="T35" fmla="*/ 749 h 1690"/>
                <a:gd name="T36" fmla="*/ 585 w 717"/>
                <a:gd name="T37" fmla="*/ 569 h 1690"/>
                <a:gd name="T38" fmla="*/ 639 w 717"/>
                <a:gd name="T39" fmla="*/ 389 h 1690"/>
                <a:gd name="T40" fmla="*/ 687 w 717"/>
                <a:gd name="T41" fmla="*/ 209 h 1690"/>
                <a:gd name="T42" fmla="*/ 705 w 717"/>
                <a:gd name="T43" fmla="*/ 143 h 1690"/>
                <a:gd name="T44" fmla="*/ 717 w 717"/>
                <a:gd name="T45" fmla="*/ 72 h 1690"/>
                <a:gd name="T46" fmla="*/ 717 w 717"/>
                <a:gd name="T47" fmla="*/ 72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1684" name="Freeform 4"/>
            <p:cNvSpPr>
              <a:spLocks/>
            </p:cNvSpPr>
            <p:nvPr/>
          </p:nvSpPr>
          <p:spPr bwMode="hidden">
            <a:xfrm>
              <a:off x="5386" y="3794"/>
              <a:ext cx="378" cy="522"/>
            </a:xfrm>
            <a:custGeom>
              <a:avLst/>
              <a:gdLst>
                <a:gd name="T0" fmla="*/ 377 w 377"/>
                <a:gd name="T1" fmla="*/ 0 h 522"/>
                <a:gd name="T2" fmla="*/ 293 w 377"/>
                <a:gd name="T3" fmla="*/ 132 h 522"/>
                <a:gd name="T4" fmla="*/ 204 w 377"/>
                <a:gd name="T5" fmla="*/ 264 h 522"/>
                <a:gd name="T6" fmla="*/ 102 w 377"/>
                <a:gd name="T7" fmla="*/ 396 h 522"/>
                <a:gd name="T8" fmla="*/ 0 w 377"/>
                <a:gd name="T9" fmla="*/ 522 h 522"/>
                <a:gd name="T10" fmla="*/ 12 w 377"/>
                <a:gd name="T11" fmla="*/ 522 h 522"/>
                <a:gd name="T12" fmla="*/ 114 w 377"/>
                <a:gd name="T13" fmla="*/ 402 h 522"/>
                <a:gd name="T14" fmla="*/ 204 w 377"/>
                <a:gd name="T15" fmla="*/ 282 h 522"/>
                <a:gd name="T16" fmla="*/ 377 w 377"/>
                <a:gd name="T17" fmla="*/ 24 h 522"/>
                <a:gd name="T18" fmla="*/ 377 w 377"/>
                <a:gd name="T19" fmla="*/ 0 h 522"/>
                <a:gd name="T20" fmla="*/ 377 w 377"/>
                <a:gd name="T21"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1685" name="Freeform 5"/>
            <p:cNvSpPr>
              <a:spLocks/>
            </p:cNvSpPr>
            <p:nvPr/>
          </p:nvSpPr>
          <p:spPr bwMode="hidden">
            <a:xfrm>
              <a:off x="5680" y="4214"/>
              <a:ext cx="84" cy="102"/>
            </a:xfrm>
            <a:custGeom>
              <a:avLst/>
              <a:gdLst>
                <a:gd name="T0" fmla="*/ 0 w 84"/>
                <a:gd name="T1" fmla="*/ 102 h 102"/>
                <a:gd name="T2" fmla="*/ 18 w 84"/>
                <a:gd name="T3" fmla="*/ 102 h 102"/>
                <a:gd name="T4" fmla="*/ 48 w 84"/>
                <a:gd name="T5" fmla="*/ 60 h 102"/>
                <a:gd name="T6" fmla="*/ 84 w 84"/>
                <a:gd name="T7" fmla="*/ 24 h 102"/>
                <a:gd name="T8" fmla="*/ 84 w 84"/>
                <a:gd name="T9" fmla="*/ 0 h 102"/>
                <a:gd name="T10" fmla="*/ 42 w 84"/>
                <a:gd name="T11" fmla="*/ 54 h 102"/>
                <a:gd name="T12" fmla="*/ 0 w 84"/>
                <a:gd name="T13" fmla="*/ 102 h 102"/>
                <a:gd name="T14" fmla="*/ 0 w 84"/>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71686" name="Group 6"/>
            <p:cNvGrpSpPr>
              <a:grpSpLocks/>
            </p:cNvGrpSpPr>
            <p:nvPr/>
          </p:nvGrpSpPr>
          <p:grpSpPr bwMode="auto">
            <a:xfrm>
              <a:off x="288" y="0"/>
              <a:ext cx="5098" cy="4316"/>
              <a:chOff x="288" y="0"/>
              <a:chExt cx="5098" cy="4316"/>
            </a:xfrm>
          </p:grpSpPr>
          <p:sp>
            <p:nvSpPr>
              <p:cNvPr id="71687" name="Freeform 7"/>
              <p:cNvSpPr>
                <a:spLocks/>
              </p:cNvSpPr>
              <p:nvPr userDrawn="1"/>
            </p:nvSpPr>
            <p:spPr bwMode="hidden">
              <a:xfrm>
                <a:off x="2789" y="0"/>
                <a:ext cx="72" cy="4316"/>
              </a:xfrm>
              <a:custGeom>
                <a:avLst/>
                <a:gdLst>
                  <a:gd name="T0" fmla="*/ 0 w 72"/>
                  <a:gd name="T1" fmla="*/ 0 h 4316"/>
                  <a:gd name="T2" fmla="*/ 60 w 72"/>
                  <a:gd name="T3" fmla="*/ 4316 h 4316"/>
                  <a:gd name="T4" fmla="*/ 72 w 72"/>
                  <a:gd name="T5" fmla="*/ 4316 h 4316"/>
                  <a:gd name="T6" fmla="*/ 12 w 72"/>
                  <a:gd name="T7" fmla="*/ 0 h 4316"/>
                  <a:gd name="T8" fmla="*/ 0 w 72"/>
                  <a:gd name="T9" fmla="*/ 0 h 4316"/>
                  <a:gd name="T10" fmla="*/ 0 w 72"/>
                  <a:gd name="T11" fmla="*/ 0 h 4316"/>
                </a:gdLst>
                <a:ahLst/>
                <a:cxnLst>
                  <a:cxn ang="0">
                    <a:pos x="T0" y="T1"/>
                  </a:cxn>
                  <a:cxn ang="0">
                    <a:pos x="T2" y="T3"/>
                  </a:cxn>
                  <a:cxn ang="0">
                    <a:pos x="T4" y="T5"/>
                  </a:cxn>
                  <a:cxn ang="0">
                    <a:pos x="T6" y="T7"/>
                  </a:cxn>
                  <a:cxn ang="0">
                    <a:pos x="T8" y="T9"/>
                  </a:cxn>
                  <a:cxn ang="0">
                    <a:pos x="T10" y="T11"/>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1688" name="Freeform 8"/>
              <p:cNvSpPr>
                <a:spLocks/>
              </p:cNvSpPr>
              <p:nvPr userDrawn="1"/>
            </p:nvSpPr>
            <p:spPr bwMode="hidden">
              <a:xfrm>
                <a:off x="3089" y="0"/>
                <a:ext cx="174" cy="4316"/>
              </a:xfrm>
              <a:custGeom>
                <a:avLst/>
                <a:gdLst>
                  <a:gd name="T0" fmla="*/ 24 w 174"/>
                  <a:gd name="T1" fmla="*/ 0 h 4316"/>
                  <a:gd name="T2" fmla="*/ 12 w 174"/>
                  <a:gd name="T3" fmla="*/ 0 h 4316"/>
                  <a:gd name="T4" fmla="*/ 42 w 174"/>
                  <a:gd name="T5" fmla="*/ 216 h 4316"/>
                  <a:gd name="T6" fmla="*/ 72 w 174"/>
                  <a:gd name="T7" fmla="*/ 444 h 4316"/>
                  <a:gd name="T8" fmla="*/ 96 w 174"/>
                  <a:gd name="T9" fmla="*/ 689 h 4316"/>
                  <a:gd name="T10" fmla="*/ 120 w 174"/>
                  <a:gd name="T11" fmla="*/ 947 h 4316"/>
                  <a:gd name="T12" fmla="*/ 132 w 174"/>
                  <a:gd name="T13" fmla="*/ 1211 h 4316"/>
                  <a:gd name="T14" fmla="*/ 150 w 174"/>
                  <a:gd name="T15" fmla="*/ 1487 h 4316"/>
                  <a:gd name="T16" fmla="*/ 156 w 174"/>
                  <a:gd name="T17" fmla="*/ 1768 h 4316"/>
                  <a:gd name="T18" fmla="*/ 162 w 174"/>
                  <a:gd name="T19" fmla="*/ 2062 h 4316"/>
                  <a:gd name="T20" fmla="*/ 156 w 174"/>
                  <a:gd name="T21" fmla="*/ 2644 h 4316"/>
                  <a:gd name="T22" fmla="*/ 126 w 174"/>
                  <a:gd name="T23" fmla="*/ 3225 h 4316"/>
                  <a:gd name="T24" fmla="*/ 108 w 174"/>
                  <a:gd name="T25" fmla="*/ 3507 h 4316"/>
                  <a:gd name="T26" fmla="*/ 78 w 174"/>
                  <a:gd name="T27" fmla="*/ 3788 h 4316"/>
                  <a:gd name="T28" fmla="*/ 42 w 174"/>
                  <a:gd name="T29" fmla="*/ 4058 h 4316"/>
                  <a:gd name="T30" fmla="*/ 0 w 174"/>
                  <a:gd name="T31" fmla="*/ 4316 h 4316"/>
                  <a:gd name="T32" fmla="*/ 12 w 174"/>
                  <a:gd name="T33" fmla="*/ 4316 h 4316"/>
                  <a:gd name="T34" fmla="*/ 54 w 174"/>
                  <a:gd name="T35" fmla="*/ 4058 h 4316"/>
                  <a:gd name="T36" fmla="*/ 90 w 174"/>
                  <a:gd name="T37" fmla="*/ 3782 h 4316"/>
                  <a:gd name="T38" fmla="*/ 120 w 174"/>
                  <a:gd name="T39" fmla="*/ 3507 h 4316"/>
                  <a:gd name="T40" fmla="*/ 138 w 174"/>
                  <a:gd name="T41" fmla="*/ 3219 h 4316"/>
                  <a:gd name="T42" fmla="*/ 168 w 174"/>
                  <a:gd name="T43" fmla="*/ 2638 h 4316"/>
                  <a:gd name="T44" fmla="*/ 174 w 174"/>
                  <a:gd name="T45" fmla="*/ 2056 h 4316"/>
                  <a:gd name="T46" fmla="*/ 168 w 174"/>
                  <a:gd name="T47" fmla="*/ 1768 h 4316"/>
                  <a:gd name="T48" fmla="*/ 162 w 174"/>
                  <a:gd name="T49" fmla="*/ 1487 h 4316"/>
                  <a:gd name="T50" fmla="*/ 144 w 174"/>
                  <a:gd name="T51" fmla="*/ 1211 h 4316"/>
                  <a:gd name="T52" fmla="*/ 132 w 174"/>
                  <a:gd name="T53" fmla="*/ 941 h 4316"/>
                  <a:gd name="T54" fmla="*/ 108 w 174"/>
                  <a:gd name="T55" fmla="*/ 689 h 4316"/>
                  <a:gd name="T56" fmla="*/ 84 w 174"/>
                  <a:gd name="T57" fmla="*/ 444 h 4316"/>
                  <a:gd name="T58" fmla="*/ 54 w 174"/>
                  <a:gd name="T59" fmla="*/ 216 h 4316"/>
                  <a:gd name="T60" fmla="*/ 24 w 174"/>
                  <a:gd name="T61" fmla="*/ 0 h 4316"/>
                  <a:gd name="T62" fmla="*/ 24 w 174"/>
                  <a:gd name="T63" fmla="*/ 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1689" name="Freeform 9"/>
              <p:cNvSpPr>
                <a:spLocks/>
              </p:cNvSpPr>
              <p:nvPr userDrawn="1"/>
            </p:nvSpPr>
            <p:spPr bwMode="hidden">
              <a:xfrm>
                <a:off x="3358" y="0"/>
                <a:ext cx="337" cy="4316"/>
              </a:xfrm>
              <a:custGeom>
                <a:avLst/>
                <a:gdLst>
                  <a:gd name="T0" fmla="*/ 329 w 335"/>
                  <a:gd name="T1" fmla="*/ 2014 h 4316"/>
                  <a:gd name="T2" fmla="*/ 317 w 335"/>
                  <a:gd name="T3" fmla="*/ 1726 h 4316"/>
                  <a:gd name="T4" fmla="*/ 293 w 335"/>
                  <a:gd name="T5" fmla="*/ 1445 h 4316"/>
                  <a:gd name="T6" fmla="*/ 263 w 335"/>
                  <a:gd name="T7" fmla="*/ 1175 h 4316"/>
                  <a:gd name="T8" fmla="*/ 228 w 335"/>
                  <a:gd name="T9" fmla="*/ 917 h 4316"/>
                  <a:gd name="T10" fmla="*/ 186 w 335"/>
                  <a:gd name="T11" fmla="*/ 665 h 4316"/>
                  <a:gd name="T12" fmla="*/ 132 w 335"/>
                  <a:gd name="T13" fmla="*/ 432 h 4316"/>
                  <a:gd name="T14" fmla="*/ 78 w 335"/>
                  <a:gd name="T15" fmla="*/ 204 h 4316"/>
                  <a:gd name="T16" fmla="*/ 12 w 335"/>
                  <a:gd name="T17" fmla="*/ 0 h 4316"/>
                  <a:gd name="T18" fmla="*/ 0 w 335"/>
                  <a:gd name="T19" fmla="*/ 0 h 4316"/>
                  <a:gd name="T20" fmla="*/ 66 w 335"/>
                  <a:gd name="T21" fmla="*/ 204 h 4316"/>
                  <a:gd name="T22" fmla="*/ 120 w 335"/>
                  <a:gd name="T23" fmla="*/ 432 h 4316"/>
                  <a:gd name="T24" fmla="*/ 174 w 335"/>
                  <a:gd name="T25" fmla="*/ 665 h 4316"/>
                  <a:gd name="T26" fmla="*/ 216 w 335"/>
                  <a:gd name="T27" fmla="*/ 917 h 4316"/>
                  <a:gd name="T28" fmla="*/ 251 w 335"/>
                  <a:gd name="T29" fmla="*/ 1175 h 4316"/>
                  <a:gd name="T30" fmla="*/ 281 w 335"/>
                  <a:gd name="T31" fmla="*/ 1445 h 4316"/>
                  <a:gd name="T32" fmla="*/ 305 w 335"/>
                  <a:gd name="T33" fmla="*/ 1726 h 4316"/>
                  <a:gd name="T34" fmla="*/ 317 w 335"/>
                  <a:gd name="T35" fmla="*/ 2014 h 4316"/>
                  <a:gd name="T36" fmla="*/ 323 w 335"/>
                  <a:gd name="T37" fmla="*/ 2314 h 4316"/>
                  <a:gd name="T38" fmla="*/ 317 w 335"/>
                  <a:gd name="T39" fmla="*/ 2608 h 4316"/>
                  <a:gd name="T40" fmla="*/ 305 w 335"/>
                  <a:gd name="T41" fmla="*/ 2907 h 4316"/>
                  <a:gd name="T42" fmla="*/ 281 w 335"/>
                  <a:gd name="T43" fmla="*/ 3201 h 4316"/>
                  <a:gd name="T44" fmla="*/ 257 w 335"/>
                  <a:gd name="T45" fmla="*/ 3489 h 4316"/>
                  <a:gd name="T46" fmla="*/ 216 w 335"/>
                  <a:gd name="T47" fmla="*/ 3777 h 4316"/>
                  <a:gd name="T48" fmla="*/ 174 w 335"/>
                  <a:gd name="T49" fmla="*/ 4052 h 4316"/>
                  <a:gd name="T50" fmla="*/ 120 w 335"/>
                  <a:gd name="T51" fmla="*/ 4316 h 4316"/>
                  <a:gd name="T52" fmla="*/ 132 w 335"/>
                  <a:gd name="T53" fmla="*/ 4316 h 4316"/>
                  <a:gd name="T54" fmla="*/ 186 w 335"/>
                  <a:gd name="T55" fmla="*/ 4052 h 4316"/>
                  <a:gd name="T56" fmla="*/ 228 w 335"/>
                  <a:gd name="T57" fmla="*/ 3777 h 4316"/>
                  <a:gd name="T58" fmla="*/ 269 w 335"/>
                  <a:gd name="T59" fmla="*/ 3489 h 4316"/>
                  <a:gd name="T60" fmla="*/ 293 w 335"/>
                  <a:gd name="T61" fmla="*/ 3201 h 4316"/>
                  <a:gd name="T62" fmla="*/ 317 w 335"/>
                  <a:gd name="T63" fmla="*/ 2907 h 4316"/>
                  <a:gd name="T64" fmla="*/ 329 w 335"/>
                  <a:gd name="T65" fmla="*/ 2608 h 4316"/>
                  <a:gd name="T66" fmla="*/ 335 w 335"/>
                  <a:gd name="T67" fmla="*/ 2314 h 4316"/>
                  <a:gd name="T68" fmla="*/ 329 w 335"/>
                  <a:gd name="T69" fmla="*/ 2014 h 4316"/>
                  <a:gd name="T70" fmla="*/ 329 w 335"/>
                  <a:gd name="T71" fmla="*/ 2014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1690" name="Freeform 10"/>
              <p:cNvSpPr>
                <a:spLocks/>
              </p:cNvSpPr>
              <p:nvPr userDrawn="1"/>
            </p:nvSpPr>
            <p:spPr bwMode="hidden">
              <a:xfrm>
                <a:off x="3676" y="0"/>
                <a:ext cx="427" cy="4316"/>
              </a:xfrm>
              <a:custGeom>
                <a:avLst/>
                <a:gdLst>
                  <a:gd name="T0" fmla="*/ 413 w 425"/>
                  <a:gd name="T1" fmla="*/ 1924 h 4316"/>
                  <a:gd name="T2" fmla="*/ 395 w 425"/>
                  <a:gd name="T3" fmla="*/ 1690 h 4316"/>
                  <a:gd name="T4" fmla="*/ 365 w 425"/>
                  <a:gd name="T5" fmla="*/ 1457 h 4316"/>
                  <a:gd name="T6" fmla="*/ 329 w 425"/>
                  <a:gd name="T7" fmla="*/ 1229 h 4316"/>
                  <a:gd name="T8" fmla="*/ 281 w 425"/>
                  <a:gd name="T9" fmla="*/ 1001 h 4316"/>
                  <a:gd name="T10" fmla="*/ 227 w 425"/>
                  <a:gd name="T11" fmla="*/ 761 h 4316"/>
                  <a:gd name="T12" fmla="*/ 162 w 425"/>
                  <a:gd name="T13" fmla="*/ 522 h 4316"/>
                  <a:gd name="T14" fmla="*/ 90 w 425"/>
                  <a:gd name="T15" fmla="*/ 270 h 4316"/>
                  <a:gd name="T16" fmla="*/ 12 w 425"/>
                  <a:gd name="T17" fmla="*/ 0 h 4316"/>
                  <a:gd name="T18" fmla="*/ 0 w 425"/>
                  <a:gd name="T19" fmla="*/ 0 h 4316"/>
                  <a:gd name="T20" fmla="*/ 84 w 425"/>
                  <a:gd name="T21" fmla="*/ 270 h 4316"/>
                  <a:gd name="T22" fmla="*/ 156 w 425"/>
                  <a:gd name="T23" fmla="*/ 522 h 4316"/>
                  <a:gd name="T24" fmla="*/ 216 w 425"/>
                  <a:gd name="T25" fmla="*/ 767 h 4316"/>
                  <a:gd name="T26" fmla="*/ 275 w 425"/>
                  <a:gd name="T27" fmla="*/ 1001 h 4316"/>
                  <a:gd name="T28" fmla="*/ 317 w 425"/>
                  <a:gd name="T29" fmla="*/ 1235 h 4316"/>
                  <a:gd name="T30" fmla="*/ 353 w 425"/>
                  <a:gd name="T31" fmla="*/ 1463 h 4316"/>
                  <a:gd name="T32" fmla="*/ 383 w 425"/>
                  <a:gd name="T33" fmla="*/ 1690 h 4316"/>
                  <a:gd name="T34" fmla="*/ 401 w 425"/>
                  <a:gd name="T35" fmla="*/ 1924 h 4316"/>
                  <a:gd name="T36" fmla="*/ 413 w 425"/>
                  <a:gd name="T37" fmla="*/ 2188 h 4316"/>
                  <a:gd name="T38" fmla="*/ 407 w 425"/>
                  <a:gd name="T39" fmla="*/ 2458 h 4316"/>
                  <a:gd name="T40" fmla="*/ 395 w 425"/>
                  <a:gd name="T41" fmla="*/ 2733 h 4316"/>
                  <a:gd name="T42" fmla="*/ 365 w 425"/>
                  <a:gd name="T43" fmla="*/ 3021 h 4316"/>
                  <a:gd name="T44" fmla="*/ 329 w 425"/>
                  <a:gd name="T45" fmla="*/ 3321 h 4316"/>
                  <a:gd name="T46" fmla="*/ 275 w 425"/>
                  <a:gd name="T47" fmla="*/ 3639 h 4316"/>
                  <a:gd name="T48" fmla="*/ 204 w 425"/>
                  <a:gd name="T49" fmla="*/ 3968 h 4316"/>
                  <a:gd name="T50" fmla="*/ 126 w 425"/>
                  <a:gd name="T51" fmla="*/ 4316 h 4316"/>
                  <a:gd name="T52" fmla="*/ 138 w 425"/>
                  <a:gd name="T53" fmla="*/ 4316 h 4316"/>
                  <a:gd name="T54" fmla="*/ 216 w 425"/>
                  <a:gd name="T55" fmla="*/ 3968 h 4316"/>
                  <a:gd name="T56" fmla="*/ 287 w 425"/>
                  <a:gd name="T57" fmla="*/ 3639 h 4316"/>
                  <a:gd name="T58" fmla="*/ 341 w 425"/>
                  <a:gd name="T59" fmla="*/ 3321 h 4316"/>
                  <a:gd name="T60" fmla="*/ 377 w 425"/>
                  <a:gd name="T61" fmla="*/ 3021 h 4316"/>
                  <a:gd name="T62" fmla="*/ 407 w 425"/>
                  <a:gd name="T63" fmla="*/ 2733 h 4316"/>
                  <a:gd name="T64" fmla="*/ 419 w 425"/>
                  <a:gd name="T65" fmla="*/ 2458 h 4316"/>
                  <a:gd name="T66" fmla="*/ 425 w 425"/>
                  <a:gd name="T67" fmla="*/ 2188 h 4316"/>
                  <a:gd name="T68" fmla="*/ 413 w 425"/>
                  <a:gd name="T69" fmla="*/ 1924 h 4316"/>
                  <a:gd name="T70" fmla="*/ 413 w 425"/>
                  <a:gd name="T71" fmla="*/ 1924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1691" name="Freeform 11"/>
              <p:cNvSpPr>
                <a:spLocks/>
              </p:cNvSpPr>
              <p:nvPr userDrawn="1"/>
            </p:nvSpPr>
            <p:spPr bwMode="hidden">
              <a:xfrm>
                <a:off x="3946" y="0"/>
                <a:ext cx="558" cy="4316"/>
              </a:xfrm>
              <a:custGeom>
                <a:avLst/>
                <a:gdLst>
                  <a:gd name="T0" fmla="*/ 556 w 556"/>
                  <a:gd name="T1" fmla="*/ 2020 h 4316"/>
                  <a:gd name="T2" fmla="*/ 538 w 556"/>
                  <a:gd name="T3" fmla="*/ 1732 h 4316"/>
                  <a:gd name="T4" fmla="*/ 503 w 556"/>
                  <a:gd name="T5" fmla="*/ 1445 h 4316"/>
                  <a:gd name="T6" fmla="*/ 455 w 556"/>
                  <a:gd name="T7" fmla="*/ 1175 h 4316"/>
                  <a:gd name="T8" fmla="*/ 395 w 556"/>
                  <a:gd name="T9" fmla="*/ 911 h 4316"/>
                  <a:gd name="T10" fmla="*/ 317 w 556"/>
                  <a:gd name="T11" fmla="*/ 659 h 4316"/>
                  <a:gd name="T12" fmla="*/ 228 w 556"/>
                  <a:gd name="T13" fmla="*/ 426 h 4316"/>
                  <a:gd name="T14" fmla="*/ 126 w 556"/>
                  <a:gd name="T15" fmla="*/ 204 h 4316"/>
                  <a:gd name="T16" fmla="*/ 12 w 556"/>
                  <a:gd name="T17" fmla="*/ 0 h 4316"/>
                  <a:gd name="T18" fmla="*/ 0 w 556"/>
                  <a:gd name="T19" fmla="*/ 0 h 4316"/>
                  <a:gd name="T20" fmla="*/ 114 w 556"/>
                  <a:gd name="T21" fmla="*/ 204 h 4316"/>
                  <a:gd name="T22" fmla="*/ 216 w 556"/>
                  <a:gd name="T23" fmla="*/ 426 h 4316"/>
                  <a:gd name="T24" fmla="*/ 305 w 556"/>
                  <a:gd name="T25" fmla="*/ 659 h 4316"/>
                  <a:gd name="T26" fmla="*/ 383 w 556"/>
                  <a:gd name="T27" fmla="*/ 911 h 4316"/>
                  <a:gd name="T28" fmla="*/ 443 w 556"/>
                  <a:gd name="T29" fmla="*/ 1175 h 4316"/>
                  <a:gd name="T30" fmla="*/ 491 w 556"/>
                  <a:gd name="T31" fmla="*/ 1445 h 4316"/>
                  <a:gd name="T32" fmla="*/ 526 w 556"/>
                  <a:gd name="T33" fmla="*/ 1732 h 4316"/>
                  <a:gd name="T34" fmla="*/ 544 w 556"/>
                  <a:gd name="T35" fmla="*/ 2020 h 4316"/>
                  <a:gd name="T36" fmla="*/ 544 w 556"/>
                  <a:gd name="T37" fmla="*/ 2326 h 4316"/>
                  <a:gd name="T38" fmla="*/ 532 w 556"/>
                  <a:gd name="T39" fmla="*/ 2632 h 4316"/>
                  <a:gd name="T40" fmla="*/ 503 w 556"/>
                  <a:gd name="T41" fmla="*/ 2931 h 4316"/>
                  <a:gd name="T42" fmla="*/ 455 w 556"/>
                  <a:gd name="T43" fmla="*/ 3225 h 4316"/>
                  <a:gd name="T44" fmla="*/ 389 w 556"/>
                  <a:gd name="T45" fmla="*/ 3513 h 4316"/>
                  <a:gd name="T46" fmla="*/ 311 w 556"/>
                  <a:gd name="T47" fmla="*/ 3788 h 4316"/>
                  <a:gd name="T48" fmla="*/ 216 w 556"/>
                  <a:gd name="T49" fmla="*/ 4058 h 4316"/>
                  <a:gd name="T50" fmla="*/ 102 w 556"/>
                  <a:gd name="T51" fmla="*/ 4316 h 4316"/>
                  <a:gd name="T52" fmla="*/ 114 w 556"/>
                  <a:gd name="T53" fmla="*/ 4316 h 4316"/>
                  <a:gd name="T54" fmla="*/ 228 w 556"/>
                  <a:gd name="T55" fmla="*/ 4058 h 4316"/>
                  <a:gd name="T56" fmla="*/ 323 w 556"/>
                  <a:gd name="T57" fmla="*/ 3788 h 4316"/>
                  <a:gd name="T58" fmla="*/ 401 w 556"/>
                  <a:gd name="T59" fmla="*/ 3513 h 4316"/>
                  <a:gd name="T60" fmla="*/ 467 w 556"/>
                  <a:gd name="T61" fmla="*/ 3225 h 4316"/>
                  <a:gd name="T62" fmla="*/ 515 w 556"/>
                  <a:gd name="T63" fmla="*/ 2931 h 4316"/>
                  <a:gd name="T64" fmla="*/ 544 w 556"/>
                  <a:gd name="T65" fmla="*/ 2632 h 4316"/>
                  <a:gd name="T66" fmla="*/ 556 w 556"/>
                  <a:gd name="T67" fmla="*/ 2326 h 4316"/>
                  <a:gd name="T68" fmla="*/ 556 w 556"/>
                  <a:gd name="T69" fmla="*/ 2020 h 4316"/>
                  <a:gd name="T70" fmla="*/ 556 w 556"/>
                  <a:gd name="T71" fmla="*/ 202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1692" name="Freeform 12"/>
              <p:cNvSpPr>
                <a:spLocks/>
              </p:cNvSpPr>
              <p:nvPr userDrawn="1"/>
            </p:nvSpPr>
            <p:spPr bwMode="hidden">
              <a:xfrm>
                <a:off x="4246" y="0"/>
                <a:ext cx="690" cy="4316"/>
              </a:xfrm>
              <a:custGeom>
                <a:avLst/>
                <a:gdLst>
                  <a:gd name="T0" fmla="*/ 688 w 688"/>
                  <a:gd name="T1" fmla="*/ 2086 h 4316"/>
                  <a:gd name="T2" fmla="*/ 670 w 688"/>
                  <a:gd name="T3" fmla="*/ 1810 h 4316"/>
                  <a:gd name="T4" fmla="*/ 634 w 688"/>
                  <a:gd name="T5" fmla="*/ 1541 h 4316"/>
                  <a:gd name="T6" fmla="*/ 574 w 688"/>
                  <a:gd name="T7" fmla="*/ 1271 h 4316"/>
                  <a:gd name="T8" fmla="*/ 497 w 688"/>
                  <a:gd name="T9" fmla="*/ 1007 h 4316"/>
                  <a:gd name="T10" fmla="*/ 401 w 688"/>
                  <a:gd name="T11" fmla="*/ 749 h 4316"/>
                  <a:gd name="T12" fmla="*/ 293 w 688"/>
                  <a:gd name="T13" fmla="*/ 492 h 4316"/>
                  <a:gd name="T14" fmla="*/ 162 w 688"/>
                  <a:gd name="T15" fmla="*/ 240 h 4316"/>
                  <a:gd name="T16" fmla="*/ 12 w 688"/>
                  <a:gd name="T17" fmla="*/ 0 h 4316"/>
                  <a:gd name="T18" fmla="*/ 0 w 688"/>
                  <a:gd name="T19" fmla="*/ 0 h 4316"/>
                  <a:gd name="T20" fmla="*/ 150 w 688"/>
                  <a:gd name="T21" fmla="*/ 240 h 4316"/>
                  <a:gd name="T22" fmla="*/ 281 w 688"/>
                  <a:gd name="T23" fmla="*/ 492 h 4316"/>
                  <a:gd name="T24" fmla="*/ 389 w 688"/>
                  <a:gd name="T25" fmla="*/ 749 h 4316"/>
                  <a:gd name="T26" fmla="*/ 485 w 688"/>
                  <a:gd name="T27" fmla="*/ 1007 h 4316"/>
                  <a:gd name="T28" fmla="*/ 562 w 688"/>
                  <a:gd name="T29" fmla="*/ 1271 h 4316"/>
                  <a:gd name="T30" fmla="*/ 622 w 688"/>
                  <a:gd name="T31" fmla="*/ 1541 h 4316"/>
                  <a:gd name="T32" fmla="*/ 658 w 688"/>
                  <a:gd name="T33" fmla="*/ 1810 h 4316"/>
                  <a:gd name="T34" fmla="*/ 676 w 688"/>
                  <a:gd name="T35" fmla="*/ 2086 h 4316"/>
                  <a:gd name="T36" fmla="*/ 676 w 688"/>
                  <a:gd name="T37" fmla="*/ 2368 h 4316"/>
                  <a:gd name="T38" fmla="*/ 658 w 688"/>
                  <a:gd name="T39" fmla="*/ 2650 h 4316"/>
                  <a:gd name="T40" fmla="*/ 616 w 688"/>
                  <a:gd name="T41" fmla="*/ 2931 h 4316"/>
                  <a:gd name="T42" fmla="*/ 556 w 688"/>
                  <a:gd name="T43" fmla="*/ 3213 h 4316"/>
                  <a:gd name="T44" fmla="*/ 473 w 688"/>
                  <a:gd name="T45" fmla="*/ 3495 h 4316"/>
                  <a:gd name="T46" fmla="*/ 371 w 688"/>
                  <a:gd name="T47" fmla="*/ 3777 h 4316"/>
                  <a:gd name="T48" fmla="*/ 251 w 688"/>
                  <a:gd name="T49" fmla="*/ 4046 h 4316"/>
                  <a:gd name="T50" fmla="*/ 114 w 688"/>
                  <a:gd name="T51" fmla="*/ 4316 h 4316"/>
                  <a:gd name="T52" fmla="*/ 126 w 688"/>
                  <a:gd name="T53" fmla="*/ 4316 h 4316"/>
                  <a:gd name="T54" fmla="*/ 263 w 688"/>
                  <a:gd name="T55" fmla="*/ 4046 h 4316"/>
                  <a:gd name="T56" fmla="*/ 383 w 688"/>
                  <a:gd name="T57" fmla="*/ 3777 h 4316"/>
                  <a:gd name="T58" fmla="*/ 485 w 688"/>
                  <a:gd name="T59" fmla="*/ 3495 h 4316"/>
                  <a:gd name="T60" fmla="*/ 568 w 688"/>
                  <a:gd name="T61" fmla="*/ 3219 h 4316"/>
                  <a:gd name="T62" fmla="*/ 628 w 688"/>
                  <a:gd name="T63" fmla="*/ 2937 h 4316"/>
                  <a:gd name="T64" fmla="*/ 670 w 688"/>
                  <a:gd name="T65" fmla="*/ 2656 h 4316"/>
                  <a:gd name="T66" fmla="*/ 688 w 688"/>
                  <a:gd name="T67" fmla="*/ 2368 h 4316"/>
                  <a:gd name="T68" fmla="*/ 688 w 688"/>
                  <a:gd name="T69" fmla="*/ 2086 h 4316"/>
                  <a:gd name="T70" fmla="*/ 688 w 688"/>
                  <a:gd name="T71" fmla="*/ 2086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1693" name="Freeform 13"/>
              <p:cNvSpPr>
                <a:spLocks/>
              </p:cNvSpPr>
              <p:nvPr userDrawn="1"/>
            </p:nvSpPr>
            <p:spPr bwMode="hidden">
              <a:xfrm>
                <a:off x="4522" y="0"/>
                <a:ext cx="864" cy="4316"/>
              </a:xfrm>
              <a:custGeom>
                <a:avLst/>
                <a:gdLst>
                  <a:gd name="T0" fmla="*/ 855 w 861"/>
                  <a:gd name="T1" fmla="*/ 2128 h 4316"/>
                  <a:gd name="T2" fmla="*/ 831 w 861"/>
                  <a:gd name="T3" fmla="*/ 1834 h 4316"/>
                  <a:gd name="T4" fmla="*/ 808 w 861"/>
                  <a:gd name="T5" fmla="*/ 1684 h 4316"/>
                  <a:gd name="T6" fmla="*/ 784 w 861"/>
                  <a:gd name="T7" fmla="*/ 1541 h 4316"/>
                  <a:gd name="T8" fmla="*/ 748 w 861"/>
                  <a:gd name="T9" fmla="*/ 1397 h 4316"/>
                  <a:gd name="T10" fmla="*/ 712 w 861"/>
                  <a:gd name="T11" fmla="*/ 1253 h 4316"/>
                  <a:gd name="T12" fmla="*/ 664 w 861"/>
                  <a:gd name="T13" fmla="*/ 1115 h 4316"/>
                  <a:gd name="T14" fmla="*/ 610 w 861"/>
                  <a:gd name="T15" fmla="*/ 977 h 4316"/>
                  <a:gd name="T16" fmla="*/ 491 w 861"/>
                  <a:gd name="T17" fmla="*/ 719 h 4316"/>
                  <a:gd name="T18" fmla="*/ 353 w 861"/>
                  <a:gd name="T19" fmla="*/ 468 h 4316"/>
                  <a:gd name="T20" fmla="*/ 192 w 861"/>
                  <a:gd name="T21" fmla="*/ 228 h 4316"/>
                  <a:gd name="T22" fmla="*/ 12 w 861"/>
                  <a:gd name="T23" fmla="*/ 0 h 4316"/>
                  <a:gd name="T24" fmla="*/ 0 w 861"/>
                  <a:gd name="T25" fmla="*/ 0 h 4316"/>
                  <a:gd name="T26" fmla="*/ 180 w 861"/>
                  <a:gd name="T27" fmla="*/ 228 h 4316"/>
                  <a:gd name="T28" fmla="*/ 341 w 861"/>
                  <a:gd name="T29" fmla="*/ 468 h 4316"/>
                  <a:gd name="T30" fmla="*/ 479 w 861"/>
                  <a:gd name="T31" fmla="*/ 719 h 4316"/>
                  <a:gd name="T32" fmla="*/ 598 w 861"/>
                  <a:gd name="T33" fmla="*/ 983 h 4316"/>
                  <a:gd name="T34" fmla="*/ 652 w 861"/>
                  <a:gd name="T35" fmla="*/ 1121 h 4316"/>
                  <a:gd name="T36" fmla="*/ 700 w 861"/>
                  <a:gd name="T37" fmla="*/ 1259 h 4316"/>
                  <a:gd name="T38" fmla="*/ 736 w 861"/>
                  <a:gd name="T39" fmla="*/ 1403 h 4316"/>
                  <a:gd name="T40" fmla="*/ 772 w 861"/>
                  <a:gd name="T41" fmla="*/ 1547 h 4316"/>
                  <a:gd name="T42" fmla="*/ 802 w 861"/>
                  <a:gd name="T43" fmla="*/ 1690 h 4316"/>
                  <a:gd name="T44" fmla="*/ 819 w 861"/>
                  <a:gd name="T45" fmla="*/ 1834 h 4316"/>
                  <a:gd name="T46" fmla="*/ 837 w 861"/>
                  <a:gd name="T47" fmla="*/ 1984 h 4316"/>
                  <a:gd name="T48" fmla="*/ 843 w 861"/>
                  <a:gd name="T49" fmla="*/ 2128 h 4316"/>
                  <a:gd name="T50" fmla="*/ 849 w 861"/>
                  <a:gd name="T51" fmla="*/ 2278 h 4316"/>
                  <a:gd name="T52" fmla="*/ 843 w 861"/>
                  <a:gd name="T53" fmla="*/ 2428 h 4316"/>
                  <a:gd name="T54" fmla="*/ 831 w 861"/>
                  <a:gd name="T55" fmla="*/ 2572 h 4316"/>
                  <a:gd name="T56" fmla="*/ 819 w 861"/>
                  <a:gd name="T57" fmla="*/ 2721 h 4316"/>
                  <a:gd name="T58" fmla="*/ 796 w 861"/>
                  <a:gd name="T59" fmla="*/ 2865 h 4316"/>
                  <a:gd name="T60" fmla="*/ 766 w 861"/>
                  <a:gd name="T61" fmla="*/ 3015 h 4316"/>
                  <a:gd name="T62" fmla="*/ 724 w 861"/>
                  <a:gd name="T63" fmla="*/ 3159 h 4316"/>
                  <a:gd name="T64" fmla="*/ 682 w 861"/>
                  <a:gd name="T65" fmla="*/ 3303 h 4316"/>
                  <a:gd name="T66" fmla="*/ 586 w 861"/>
                  <a:gd name="T67" fmla="*/ 3567 h 4316"/>
                  <a:gd name="T68" fmla="*/ 473 w 861"/>
                  <a:gd name="T69" fmla="*/ 3824 h 4316"/>
                  <a:gd name="T70" fmla="*/ 335 w 861"/>
                  <a:gd name="T71" fmla="*/ 4076 h 4316"/>
                  <a:gd name="T72" fmla="*/ 180 w 861"/>
                  <a:gd name="T73" fmla="*/ 4316 h 4316"/>
                  <a:gd name="T74" fmla="*/ 192 w 861"/>
                  <a:gd name="T75" fmla="*/ 4316 h 4316"/>
                  <a:gd name="T76" fmla="*/ 347 w 861"/>
                  <a:gd name="T77" fmla="*/ 4076 h 4316"/>
                  <a:gd name="T78" fmla="*/ 485 w 861"/>
                  <a:gd name="T79" fmla="*/ 3824 h 4316"/>
                  <a:gd name="T80" fmla="*/ 598 w 861"/>
                  <a:gd name="T81" fmla="*/ 3573 h 4316"/>
                  <a:gd name="T82" fmla="*/ 694 w 861"/>
                  <a:gd name="T83" fmla="*/ 3309 h 4316"/>
                  <a:gd name="T84" fmla="*/ 736 w 861"/>
                  <a:gd name="T85" fmla="*/ 3165 h 4316"/>
                  <a:gd name="T86" fmla="*/ 778 w 861"/>
                  <a:gd name="T87" fmla="*/ 3021 h 4316"/>
                  <a:gd name="T88" fmla="*/ 808 w 861"/>
                  <a:gd name="T89" fmla="*/ 2871 h 4316"/>
                  <a:gd name="T90" fmla="*/ 831 w 861"/>
                  <a:gd name="T91" fmla="*/ 2727 h 4316"/>
                  <a:gd name="T92" fmla="*/ 843 w 861"/>
                  <a:gd name="T93" fmla="*/ 2578 h 4316"/>
                  <a:gd name="T94" fmla="*/ 855 w 861"/>
                  <a:gd name="T95" fmla="*/ 2428 h 4316"/>
                  <a:gd name="T96" fmla="*/ 861 w 861"/>
                  <a:gd name="T97" fmla="*/ 2278 h 4316"/>
                  <a:gd name="T98" fmla="*/ 855 w 861"/>
                  <a:gd name="T99" fmla="*/ 2128 h 4316"/>
                  <a:gd name="T100" fmla="*/ 855 w 861"/>
                  <a:gd name="T101" fmla="*/ 2128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1694" name="Freeform 14"/>
              <p:cNvSpPr>
                <a:spLocks/>
              </p:cNvSpPr>
              <p:nvPr userDrawn="1"/>
            </p:nvSpPr>
            <p:spPr bwMode="hidden">
              <a:xfrm>
                <a:off x="2399" y="0"/>
                <a:ext cx="150" cy="4316"/>
              </a:xfrm>
              <a:custGeom>
                <a:avLst/>
                <a:gdLst>
                  <a:gd name="T0" fmla="*/ 18 w 149"/>
                  <a:gd name="T1" fmla="*/ 1942 h 4316"/>
                  <a:gd name="T2" fmla="*/ 30 w 149"/>
                  <a:gd name="T3" fmla="*/ 1630 h 4316"/>
                  <a:gd name="T4" fmla="*/ 42 w 149"/>
                  <a:gd name="T5" fmla="*/ 1331 h 4316"/>
                  <a:gd name="T6" fmla="*/ 59 w 149"/>
                  <a:gd name="T7" fmla="*/ 1055 h 4316"/>
                  <a:gd name="T8" fmla="*/ 77 w 149"/>
                  <a:gd name="T9" fmla="*/ 791 h 4316"/>
                  <a:gd name="T10" fmla="*/ 83 w 149"/>
                  <a:gd name="T11" fmla="*/ 671 h 4316"/>
                  <a:gd name="T12" fmla="*/ 95 w 149"/>
                  <a:gd name="T13" fmla="*/ 557 h 4316"/>
                  <a:gd name="T14" fmla="*/ 107 w 149"/>
                  <a:gd name="T15" fmla="*/ 444 h 4316"/>
                  <a:gd name="T16" fmla="*/ 113 w 149"/>
                  <a:gd name="T17" fmla="*/ 342 h 4316"/>
                  <a:gd name="T18" fmla="*/ 125 w 149"/>
                  <a:gd name="T19" fmla="*/ 246 h 4316"/>
                  <a:gd name="T20" fmla="*/ 131 w 149"/>
                  <a:gd name="T21" fmla="*/ 156 h 4316"/>
                  <a:gd name="T22" fmla="*/ 143 w 149"/>
                  <a:gd name="T23" fmla="*/ 72 h 4316"/>
                  <a:gd name="T24" fmla="*/ 149 w 149"/>
                  <a:gd name="T25" fmla="*/ 0 h 4316"/>
                  <a:gd name="T26" fmla="*/ 137 w 149"/>
                  <a:gd name="T27" fmla="*/ 0 h 4316"/>
                  <a:gd name="T28" fmla="*/ 131 w 149"/>
                  <a:gd name="T29" fmla="*/ 72 h 4316"/>
                  <a:gd name="T30" fmla="*/ 119 w 149"/>
                  <a:gd name="T31" fmla="*/ 156 h 4316"/>
                  <a:gd name="T32" fmla="*/ 113 w 149"/>
                  <a:gd name="T33" fmla="*/ 246 h 4316"/>
                  <a:gd name="T34" fmla="*/ 101 w 149"/>
                  <a:gd name="T35" fmla="*/ 342 h 4316"/>
                  <a:gd name="T36" fmla="*/ 95 w 149"/>
                  <a:gd name="T37" fmla="*/ 444 h 4316"/>
                  <a:gd name="T38" fmla="*/ 83 w 149"/>
                  <a:gd name="T39" fmla="*/ 557 h 4316"/>
                  <a:gd name="T40" fmla="*/ 71 w 149"/>
                  <a:gd name="T41" fmla="*/ 671 h 4316"/>
                  <a:gd name="T42" fmla="*/ 65 w 149"/>
                  <a:gd name="T43" fmla="*/ 791 h 4316"/>
                  <a:gd name="T44" fmla="*/ 48 w 149"/>
                  <a:gd name="T45" fmla="*/ 1055 h 4316"/>
                  <a:gd name="T46" fmla="*/ 30 w 149"/>
                  <a:gd name="T47" fmla="*/ 1331 h 4316"/>
                  <a:gd name="T48" fmla="*/ 18 w 149"/>
                  <a:gd name="T49" fmla="*/ 1630 h 4316"/>
                  <a:gd name="T50" fmla="*/ 6 w 149"/>
                  <a:gd name="T51" fmla="*/ 1942 h 4316"/>
                  <a:gd name="T52" fmla="*/ 0 w 149"/>
                  <a:gd name="T53" fmla="*/ 2278 h 4316"/>
                  <a:gd name="T54" fmla="*/ 6 w 149"/>
                  <a:gd name="T55" fmla="*/ 2602 h 4316"/>
                  <a:gd name="T56" fmla="*/ 12 w 149"/>
                  <a:gd name="T57" fmla="*/ 2919 h 4316"/>
                  <a:gd name="T58" fmla="*/ 24 w 149"/>
                  <a:gd name="T59" fmla="*/ 3219 h 4316"/>
                  <a:gd name="T60" fmla="*/ 36 w 149"/>
                  <a:gd name="T61" fmla="*/ 3513 h 4316"/>
                  <a:gd name="T62" fmla="*/ 59 w 149"/>
                  <a:gd name="T63" fmla="*/ 3794 h 4316"/>
                  <a:gd name="T64" fmla="*/ 89 w 149"/>
                  <a:gd name="T65" fmla="*/ 4058 h 4316"/>
                  <a:gd name="T66" fmla="*/ 125 w 149"/>
                  <a:gd name="T67" fmla="*/ 4316 h 4316"/>
                  <a:gd name="T68" fmla="*/ 137 w 149"/>
                  <a:gd name="T69" fmla="*/ 4316 h 4316"/>
                  <a:gd name="T70" fmla="*/ 101 w 149"/>
                  <a:gd name="T71" fmla="*/ 4058 h 4316"/>
                  <a:gd name="T72" fmla="*/ 71 w 149"/>
                  <a:gd name="T73" fmla="*/ 3794 h 4316"/>
                  <a:gd name="T74" fmla="*/ 48 w 149"/>
                  <a:gd name="T75" fmla="*/ 3513 h 4316"/>
                  <a:gd name="T76" fmla="*/ 36 w 149"/>
                  <a:gd name="T77" fmla="*/ 3225 h 4316"/>
                  <a:gd name="T78" fmla="*/ 24 w 149"/>
                  <a:gd name="T79" fmla="*/ 2919 h 4316"/>
                  <a:gd name="T80" fmla="*/ 18 w 149"/>
                  <a:gd name="T81" fmla="*/ 2608 h 4316"/>
                  <a:gd name="T82" fmla="*/ 12 w 149"/>
                  <a:gd name="T83" fmla="*/ 2278 h 4316"/>
                  <a:gd name="T84" fmla="*/ 18 w 149"/>
                  <a:gd name="T85" fmla="*/ 1942 h 4316"/>
                  <a:gd name="T86" fmla="*/ 18 w 149"/>
                  <a:gd name="T87" fmla="*/ 1942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1695" name="Freeform 15"/>
              <p:cNvSpPr>
                <a:spLocks/>
              </p:cNvSpPr>
              <p:nvPr userDrawn="1"/>
            </p:nvSpPr>
            <p:spPr bwMode="hidden">
              <a:xfrm>
                <a:off x="1967" y="0"/>
                <a:ext cx="300" cy="4316"/>
              </a:xfrm>
              <a:custGeom>
                <a:avLst/>
                <a:gdLst>
                  <a:gd name="T0" fmla="*/ 18 w 299"/>
                  <a:gd name="T1" fmla="*/ 2062 h 4316"/>
                  <a:gd name="T2" fmla="*/ 30 w 299"/>
                  <a:gd name="T3" fmla="*/ 1750 h 4316"/>
                  <a:gd name="T4" fmla="*/ 54 w 299"/>
                  <a:gd name="T5" fmla="*/ 1451 h 4316"/>
                  <a:gd name="T6" fmla="*/ 84 w 299"/>
                  <a:gd name="T7" fmla="*/ 1169 h 4316"/>
                  <a:gd name="T8" fmla="*/ 126 w 299"/>
                  <a:gd name="T9" fmla="*/ 899 h 4316"/>
                  <a:gd name="T10" fmla="*/ 162 w 299"/>
                  <a:gd name="T11" fmla="*/ 641 h 4316"/>
                  <a:gd name="T12" fmla="*/ 209 w 299"/>
                  <a:gd name="T13" fmla="*/ 408 h 4316"/>
                  <a:gd name="T14" fmla="*/ 251 w 299"/>
                  <a:gd name="T15" fmla="*/ 192 h 4316"/>
                  <a:gd name="T16" fmla="*/ 299 w 299"/>
                  <a:gd name="T17" fmla="*/ 0 h 4316"/>
                  <a:gd name="T18" fmla="*/ 287 w 299"/>
                  <a:gd name="T19" fmla="*/ 0 h 4316"/>
                  <a:gd name="T20" fmla="*/ 239 w 299"/>
                  <a:gd name="T21" fmla="*/ 192 h 4316"/>
                  <a:gd name="T22" fmla="*/ 198 w 299"/>
                  <a:gd name="T23" fmla="*/ 408 h 4316"/>
                  <a:gd name="T24" fmla="*/ 156 w 299"/>
                  <a:gd name="T25" fmla="*/ 641 h 4316"/>
                  <a:gd name="T26" fmla="*/ 114 w 299"/>
                  <a:gd name="T27" fmla="*/ 899 h 4316"/>
                  <a:gd name="T28" fmla="*/ 78 w 299"/>
                  <a:gd name="T29" fmla="*/ 1169 h 4316"/>
                  <a:gd name="T30" fmla="*/ 48 w 299"/>
                  <a:gd name="T31" fmla="*/ 1451 h 4316"/>
                  <a:gd name="T32" fmla="*/ 24 w 299"/>
                  <a:gd name="T33" fmla="*/ 1750 h 4316"/>
                  <a:gd name="T34" fmla="*/ 6 w 299"/>
                  <a:gd name="T35" fmla="*/ 2062 h 4316"/>
                  <a:gd name="T36" fmla="*/ 0 w 299"/>
                  <a:gd name="T37" fmla="*/ 2374 h 4316"/>
                  <a:gd name="T38" fmla="*/ 12 w 299"/>
                  <a:gd name="T39" fmla="*/ 2674 h 4316"/>
                  <a:gd name="T40" fmla="*/ 30 w 299"/>
                  <a:gd name="T41" fmla="*/ 2973 h 4316"/>
                  <a:gd name="T42" fmla="*/ 54 w 299"/>
                  <a:gd name="T43" fmla="*/ 3255 h 4316"/>
                  <a:gd name="T44" fmla="*/ 96 w 299"/>
                  <a:gd name="T45" fmla="*/ 3537 h 4316"/>
                  <a:gd name="T46" fmla="*/ 144 w 299"/>
                  <a:gd name="T47" fmla="*/ 3806 h 4316"/>
                  <a:gd name="T48" fmla="*/ 203 w 299"/>
                  <a:gd name="T49" fmla="*/ 4064 h 4316"/>
                  <a:gd name="T50" fmla="*/ 275 w 299"/>
                  <a:gd name="T51" fmla="*/ 4316 h 4316"/>
                  <a:gd name="T52" fmla="*/ 287 w 299"/>
                  <a:gd name="T53" fmla="*/ 4316 h 4316"/>
                  <a:gd name="T54" fmla="*/ 215 w 299"/>
                  <a:gd name="T55" fmla="*/ 4064 h 4316"/>
                  <a:gd name="T56" fmla="*/ 156 w 299"/>
                  <a:gd name="T57" fmla="*/ 3806 h 4316"/>
                  <a:gd name="T58" fmla="*/ 108 w 299"/>
                  <a:gd name="T59" fmla="*/ 3537 h 4316"/>
                  <a:gd name="T60" fmla="*/ 66 w 299"/>
                  <a:gd name="T61" fmla="*/ 3261 h 4316"/>
                  <a:gd name="T62" fmla="*/ 42 w 299"/>
                  <a:gd name="T63" fmla="*/ 2973 h 4316"/>
                  <a:gd name="T64" fmla="*/ 24 w 299"/>
                  <a:gd name="T65" fmla="*/ 2680 h 4316"/>
                  <a:gd name="T66" fmla="*/ 12 w 299"/>
                  <a:gd name="T67" fmla="*/ 2374 h 4316"/>
                  <a:gd name="T68" fmla="*/ 18 w 299"/>
                  <a:gd name="T69" fmla="*/ 2062 h 4316"/>
                  <a:gd name="T70" fmla="*/ 18 w 299"/>
                  <a:gd name="T71" fmla="*/ 2062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1696" name="Freeform 16"/>
              <p:cNvSpPr>
                <a:spLocks/>
              </p:cNvSpPr>
              <p:nvPr userDrawn="1"/>
            </p:nvSpPr>
            <p:spPr bwMode="hidden">
              <a:xfrm>
                <a:off x="1566" y="0"/>
                <a:ext cx="425" cy="4316"/>
              </a:xfrm>
              <a:custGeom>
                <a:avLst/>
                <a:gdLst>
                  <a:gd name="T0" fmla="*/ 424 w 424"/>
                  <a:gd name="T1" fmla="*/ 0 h 4316"/>
                  <a:gd name="T2" fmla="*/ 412 w 424"/>
                  <a:gd name="T3" fmla="*/ 0 h 4316"/>
                  <a:gd name="T4" fmla="*/ 316 w 424"/>
                  <a:gd name="T5" fmla="*/ 222 h 4316"/>
                  <a:gd name="T6" fmla="*/ 239 w 424"/>
                  <a:gd name="T7" fmla="*/ 462 h 4316"/>
                  <a:gd name="T8" fmla="*/ 167 w 424"/>
                  <a:gd name="T9" fmla="*/ 707 h 4316"/>
                  <a:gd name="T10" fmla="*/ 107 w 424"/>
                  <a:gd name="T11" fmla="*/ 971 h 4316"/>
                  <a:gd name="T12" fmla="*/ 65 w 424"/>
                  <a:gd name="T13" fmla="*/ 1247 h 4316"/>
                  <a:gd name="T14" fmla="*/ 29 w 424"/>
                  <a:gd name="T15" fmla="*/ 1529 h 4316"/>
                  <a:gd name="T16" fmla="*/ 6 w 424"/>
                  <a:gd name="T17" fmla="*/ 1822 h 4316"/>
                  <a:gd name="T18" fmla="*/ 0 w 424"/>
                  <a:gd name="T19" fmla="*/ 2122 h 4316"/>
                  <a:gd name="T20" fmla="*/ 6 w 424"/>
                  <a:gd name="T21" fmla="*/ 2404 h 4316"/>
                  <a:gd name="T22" fmla="*/ 24 w 424"/>
                  <a:gd name="T23" fmla="*/ 2686 h 4316"/>
                  <a:gd name="T24" fmla="*/ 47 w 424"/>
                  <a:gd name="T25" fmla="*/ 2961 h 4316"/>
                  <a:gd name="T26" fmla="*/ 89 w 424"/>
                  <a:gd name="T27" fmla="*/ 3243 h 4316"/>
                  <a:gd name="T28" fmla="*/ 137 w 424"/>
                  <a:gd name="T29" fmla="*/ 3519 h 4316"/>
                  <a:gd name="T30" fmla="*/ 197 w 424"/>
                  <a:gd name="T31" fmla="*/ 3788 h 4316"/>
                  <a:gd name="T32" fmla="*/ 269 w 424"/>
                  <a:gd name="T33" fmla="*/ 4058 h 4316"/>
                  <a:gd name="T34" fmla="*/ 346 w 424"/>
                  <a:gd name="T35" fmla="*/ 4316 h 4316"/>
                  <a:gd name="T36" fmla="*/ 358 w 424"/>
                  <a:gd name="T37" fmla="*/ 4316 h 4316"/>
                  <a:gd name="T38" fmla="*/ 281 w 424"/>
                  <a:gd name="T39" fmla="*/ 4058 h 4316"/>
                  <a:gd name="T40" fmla="*/ 209 w 424"/>
                  <a:gd name="T41" fmla="*/ 3788 h 4316"/>
                  <a:gd name="T42" fmla="*/ 149 w 424"/>
                  <a:gd name="T43" fmla="*/ 3519 h 4316"/>
                  <a:gd name="T44" fmla="*/ 101 w 424"/>
                  <a:gd name="T45" fmla="*/ 3243 h 4316"/>
                  <a:gd name="T46" fmla="*/ 59 w 424"/>
                  <a:gd name="T47" fmla="*/ 2961 h 4316"/>
                  <a:gd name="T48" fmla="*/ 35 w 424"/>
                  <a:gd name="T49" fmla="*/ 2686 h 4316"/>
                  <a:gd name="T50" fmla="*/ 18 w 424"/>
                  <a:gd name="T51" fmla="*/ 2404 h 4316"/>
                  <a:gd name="T52" fmla="*/ 12 w 424"/>
                  <a:gd name="T53" fmla="*/ 2122 h 4316"/>
                  <a:gd name="T54" fmla="*/ 18 w 424"/>
                  <a:gd name="T55" fmla="*/ 1822 h 4316"/>
                  <a:gd name="T56" fmla="*/ 41 w 424"/>
                  <a:gd name="T57" fmla="*/ 1529 h 4316"/>
                  <a:gd name="T58" fmla="*/ 71 w 424"/>
                  <a:gd name="T59" fmla="*/ 1247 h 4316"/>
                  <a:gd name="T60" fmla="*/ 119 w 424"/>
                  <a:gd name="T61" fmla="*/ 971 h 4316"/>
                  <a:gd name="T62" fmla="*/ 179 w 424"/>
                  <a:gd name="T63" fmla="*/ 707 h 4316"/>
                  <a:gd name="T64" fmla="*/ 245 w 424"/>
                  <a:gd name="T65" fmla="*/ 462 h 4316"/>
                  <a:gd name="T66" fmla="*/ 328 w 424"/>
                  <a:gd name="T67" fmla="*/ 222 h 4316"/>
                  <a:gd name="T68" fmla="*/ 424 w 424"/>
                  <a:gd name="T69" fmla="*/ 0 h 4316"/>
                  <a:gd name="T70" fmla="*/ 424 w 424"/>
                  <a:gd name="T71" fmla="*/ 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1697" name="Freeform 17"/>
              <p:cNvSpPr>
                <a:spLocks/>
              </p:cNvSpPr>
              <p:nvPr userDrawn="1"/>
            </p:nvSpPr>
            <p:spPr bwMode="hidden">
              <a:xfrm>
                <a:off x="1128" y="0"/>
                <a:ext cx="575" cy="4316"/>
              </a:xfrm>
              <a:custGeom>
                <a:avLst/>
                <a:gdLst>
                  <a:gd name="T0" fmla="*/ 12 w 574"/>
                  <a:gd name="T1" fmla="*/ 2146 h 4316"/>
                  <a:gd name="T2" fmla="*/ 24 w 574"/>
                  <a:gd name="T3" fmla="*/ 1846 h 4316"/>
                  <a:gd name="T4" fmla="*/ 54 w 574"/>
                  <a:gd name="T5" fmla="*/ 1559 h 4316"/>
                  <a:gd name="T6" fmla="*/ 96 w 574"/>
                  <a:gd name="T7" fmla="*/ 1277 h 4316"/>
                  <a:gd name="T8" fmla="*/ 162 w 574"/>
                  <a:gd name="T9" fmla="*/ 1001 h 4316"/>
                  <a:gd name="T10" fmla="*/ 239 w 574"/>
                  <a:gd name="T11" fmla="*/ 731 h 4316"/>
                  <a:gd name="T12" fmla="*/ 335 w 574"/>
                  <a:gd name="T13" fmla="*/ 480 h 4316"/>
                  <a:gd name="T14" fmla="*/ 449 w 574"/>
                  <a:gd name="T15" fmla="*/ 234 h 4316"/>
                  <a:gd name="T16" fmla="*/ 574 w 574"/>
                  <a:gd name="T17" fmla="*/ 0 h 4316"/>
                  <a:gd name="T18" fmla="*/ 562 w 574"/>
                  <a:gd name="T19" fmla="*/ 0 h 4316"/>
                  <a:gd name="T20" fmla="*/ 437 w 574"/>
                  <a:gd name="T21" fmla="*/ 234 h 4316"/>
                  <a:gd name="T22" fmla="*/ 323 w 574"/>
                  <a:gd name="T23" fmla="*/ 480 h 4316"/>
                  <a:gd name="T24" fmla="*/ 227 w 574"/>
                  <a:gd name="T25" fmla="*/ 737 h 4316"/>
                  <a:gd name="T26" fmla="*/ 150 w 574"/>
                  <a:gd name="T27" fmla="*/ 1001 h 4316"/>
                  <a:gd name="T28" fmla="*/ 84 w 574"/>
                  <a:gd name="T29" fmla="*/ 1277 h 4316"/>
                  <a:gd name="T30" fmla="*/ 42 w 574"/>
                  <a:gd name="T31" fmla="*/ 1559 h 4316"/>
                  <a:gd name="T32" fmla="*/ 12 w 574"/>
                  <a:gd name="T33" fmla="*/ 1852 h 4316"/>
                  <a:gd name="T34" fmla="*/ 0 w 574"/>
                  <a:gd name="T35" fmla="*/ 2146 h 4316"/>
                  <a:gd name="T36" fmla="*/ 6 w 574"/>
                  <a:gd name="T37" fmla="*/ 2434 h 4316"/>
                  <a:gd name="T38" fmla="*/ 30 w 574"/>
                  <a:gd name="T39" fmla="*/ 2715 h 4316"/>
                  <a:gd name="T40" fmla="*/ 66 w 574"/>
                  <a:gd name="T41" fmla="*/ 2997 h 4316"/>
                  <a:gd name="T42" fmla="*/ 120 w 574"/>
                  <a:gd name="T43" fmla="*/ 3273 h 4316"/>
                  <a:gd name="T44" fmla="*/ 191 w 574"/>
                  <a:gd name="T45" fmla="*/ 3549 h 4316"/>
                  <a:gd name="T46" fmla="*/ 275 w 574"/>
                  <a:gd name="T47" fmla="*/ 3812 h 4316"/>
                  <a:gd name="T48" fmla="*/ 371 w 574"/>
                  <a:gd name="T49" fmla="*/ 4070 h 4316"/>
                  <a:gd name="T50" fmla="*/ 484 w 574"/>
                  <a:gd name="T51" fmla="*/ 4316 h 4316"/>
                  <a:gd name="T52" fmla="*/ 496 w 574"/>
                  <a:gd name="T53" fmla="*/ 4316 h 4316"/>
                  <a:gd name="T54" fmla="*/ 383 w 574"/>
                  <a:gd name="T55" fmla="*/ 4070 h 4316"/>
                  <a:gd name="T56" fmla="*/ 287 w 574"/>
                  <a:gd name="T57" fmla="*/ 3812 h 4316"/>
                  <a:gd name="T58" fmla="*/ 203 w 574"/>
                  <a:gd name="T59" fmla="*/ 3549 h 4316"/>
                  <a:gd name="T60" fmla="*/ 132 w 574"/>
                  <a:gd name="T61" fmla="*/ 3273 h 4316"/>
                  <a:gd name="T62" fmla="*/ 78 w 574"/>
                  <a:gd name="T63" fmla="*/ 2997 h 4316"/>
                  <a:gd name="T64" fmla="*/ 42 w 574"/>
                  <a:gd name="T65" fmla="*/ 2715 h 4316"/>
                  <a:gd name="T66" fmla="*/ 18 w 574"/>
                  <a:gd name="T67" fmla="*/ 2434 h 4316"/>
                  <a:gd name="T68" fmla="*/ 12 w 574"/>
                  <a:gd name="T69" fmla="*/ 2146 h 4316"/>
                  <a:gd name="T70" fmla="*/ 12 w 574"/>
                  <a:gd name="T71" fmla="*/ 2146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1698" name="Freeform 18"/>
              <p:cNvSpPr>
                <a:spLocks/>
              </p:cNvSpPr>
              <p:nvPr userDrawn="1"/>
            </p:nvSpPr>
            <p:spPr bwMode="hidden">
              <a:xfrm>
                <a:off x="702" y="0"/>
                <a:ext cx="737" cy="4316"/>
              </a:xfrm>
              <a:custGeom>
                <a:avLst/>
                <a:gdLst>
                  <a:gd name="T0" fmla="*/ 12 w 735"/>
                  <a:gd name="T1" fmla="*/ 2098 h 4316"/>
                  <a:gd name="T2" fmla="*/ 29 w 735"/>
                  <a:gd name="T3" fmla="*/ 1798 h 4316"/>
                  <a:gd name="T4" fmla="*/ 71 w 735"/>
                  <a:gd name="T5" fmla="*/ 1505 h 4316"/>
                  <a:gd name="T6" fmla="*/ 131 w 735"/>
                  <a:gd name="T7" fmla="*/ 1223 h 4316"/>
                  <a:gd name="T8" fmla="*/ 215 w 735"/>
                  <a:gd name="T9" fmla="*/ 941 h 4316"/>
                  <a:gd name="T10" fmla="*/ 316 w 735"/>
                  <a:gd name="T11" fmla="*/ 689 h 4316"/>
                  <a:gd name="T12" fmla="*/ 442 w 735"/>
                  <a:gd name="T13" fmla="*/ 444 h 4316"/>
                  <a:gd name="T14" fmla="*/ 580 w 735"/>
                  <a:gd name="T15" fmla="*/ 216 h 4316"/>
                  <a:gd name="T16" fmla="*/ 735 w 735"/>
                  <a:gd name="T17" fmla="*/ 0 h 4316"/>
                  <a:gd name="T18" fmla="*/ 723 w 735"/>
                  <a:gd name="T19" fmla="*/ 0 h 4316"/>
                  <a:gd name="T20" fmla="*/ 568 w 735"/>
                  <a:gd name="T21" fmla="*/ 210 h 4316"/>
                  <a:gd name="T22" fmla="*/ 430 w 735"/>
                  <a:gd name="T23" fmla="*/ 438 h 4316"/>
                  <a:gd name="T24" fmla="*/ 311 w 735"/>
                  <a:gd name="T25" fmla="*/ 683 h 4316"/>
                  <a:gd name="T26" fmla="*/ 209 w 735"/>
                  <a:gd name="T27" fmla="*/ 941 h 4316"/>
                  <a:gd name="T28" fmla="*/ 125 w 735"/>
                  <a:gd name="T29" fmla="*/ 1217 h 4316"/>
                  <a:gd name="T30" fmla="*/ 59 w 735"/>
                  <a:gd name="T31" fmla="*/ 1505 h 4316"/>
                  <a:gd name="T32" fmla="*/ 18 w 735"/>
                  <a:gd name="T33" fmla="*/ 1798 h 4316"/>
                  <a:gd name="T34" fmla="*/ 0 w 735"/>
                  <a:gd name="T35" fmla="*/ 2098 h 4316"/>
                  <a:gd name="T36" fmla="*/ 6 w 735"/>
                  <a:gd name="T37" fmla="*/ 2404 h 4316"/>
                  <a:gd name="T38" fmla="*/ 29 w 735"/>
                  <a:gd name="T39" fmla="*/ 2709 h 4316"/>
                  <a:gd name="T40" fmla="*/ 77 w 735"/>
                  <a:gd name="T41" fmla="*/ 3015 h 4316"/>
                  <a:gd name="T42" fmla="*/ 149 w 735"/>
                  <a:gd name="T43" fmla="*/ 3315 h 4316"/>
                  <a:gd name="T44" fmla="*/ 227 w 735"/>
                  <a:gd name="T45" fmla="*/ 3573 h 4316"/>
                  <a:gd name="T46" fmla="*/ 316 w 735"/>
                  <a:gd name="T47" fmla="*/ 3824 h 4316"/>
                  <a:gd name="T48" fmla="*/ 424 w 735"/>
                  <a:gd name="T49" fmla="*/ 4076 h 4316"/>
                  <a:gd name="T50" fmla="*/ 544 w 735"/>
                  <a:gd name="T51" fmla="*/ 4316 h 4316"/>
                  <a:gd name="T52" fmla="*/ 556 w 735"/>
                  <a:gd name="T53" fmla="*/ 4316 h 4316"/>
                  <a:gd name="T54" fmla="*/ 436 w 735"/>
                  <a:gd name="T55" fmla="*/ 4076 h 4316"/>
                  <a:gd name="T56" fmla="*/ 328 w 735"/>
                  <a:gd name="T57" fmla="*/ 3824 h 4316"/>
                  <a:gd name="T58" fmla="*/ 239 w 735"/>
                  <a:gd name="T59" fmla="*/ 3573 h 4316"/>
                  <a:gd name="T60" fmla="*/ 161 w 735"/>
                  <a:gd name="T61" fmla="*/ 3315 h 4316"/>
                  <a:gd name="T62" fmla="*/ 89 w 735"/>
                  <a:gd name="T63" fmla="*/ 3015 h 4316"/>
                  <a:gd name="T64" fmla="*/ 41 w 735"/>
                  <a:gd name="T65" fmla="*/ 2709 h 4316"/>
                  <a:gd name="T66" fmla="*/ 18 w 735"/>
                  <a:gd name="T67" fmla="*/ 2404 h 4316"/>
                  <a:gd name="T68" fmla="*/ 12 w 735"/>
                  <a:gd name="T69" fmla="*/ 2098 h 4316"/>
                  <a:gd name="T70" fmla="*/ 12 w 735"/>
                  <a:gd name="T71" fmla="*/ 2098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1699" name="Freeform 19"/>
              <p:cNvSpPr>
                <a:spLocks/>
              </p:cNvSpPr>
              <p:nvPr userDrawn="1"/>
            </p:nvSpPr>
            <p:spPr bwMode="hidden">
              <a:xfrm>
                <a:off x="288" y="0"/>
                <a:ext cx="840" cy="4316"/>
              </a:xfrm>
              <a:custGeom>
                <a:avLst/>
                <a:gdLst>
                  <a:gd name="T0" fmla="*/ 18 w 837"/>
                  <a:gd name="T1" fmla="*/ 1948 h 4316"/>
                  <a:gd name="T2" fmla="*/ 48 w 837"/>
                  <a:gd name="T3" fmla="*/ 1708 h 4316"/>
                  <a:gd name="T4" fmla="*/ 96 w 837"/>
                  <a:gd name="T5" fmla="*/ 1475 h 4316"/>
                  <a:gd name="T6" fmla="*/ 161 w 837"/>
                  <a:gd name="T7" fmla="*/ 1235 h 4316"/>
                  <a:gd name="T8" fmla="*/ 251 w 837"/>
                  <a:gd name="T9" fmla="*/ 995 h 4316"/>
                  <a:gd name="T10" fmla="*/ 365 w 837"/>
                  <a:gd name="T11" fmla="*/ 755 h 4316"/>
                  <a:gd name="T12" fmla="*/ 496 w 837"/>
                  <a:gd name="T13" fmla="*/ 510 h 4316"/>
                  <a:gd name="T14" fmla="*/ 658 w 837"/>
                  <a:gd name="T15" fmla="*/ 258 h 4316"/>
                  <a:gd name="T16" fmla="*/ 741 w 837"/>
                  <a:gd name="T17" fmla="*/ 132 h 4316"/>
                  <a:gd name="T18" fmla="*/ 837 w 837"/>
                  <a:gd name="T19" fmla="*/ 0 h 4316"/>
                  <a:gd name="T20" fmla="*/ 825 w 837"/>
                  <a:gd name="T21" fmla="*/ 0 h 4316"/>
                  <a:gd name="T22" fmla="*/ 729 w 837"/>
                  <a:gd name="T23" fmla="*/ 132 h 4316"/>
                  <a:gd name="T24" fmla="*/ 640 w 837"/>
                  <a:gd name="T25" fmla="*/ 258 h 4316"/>
                  <a:gd name="T26" fmla="*/ 562 w 837"/>
                  <a:gd name="T27" fmla="*/ 384 h 4316"/>
                  <a:gd name="T28" fmla="*/ 484 w 837"/>
                  <a:gd name="T29" fmla="*/ 510 h 4316"/>
                  <a:gd name="T30" fmla="*/ 353 w 837"/>
                  <a:gd name="T31" fmla="*/ 755 h 4316"/>
                  <a:gd name="T32" fmla="*/ 239 w 837"/>
                  <a:gd name="T33" fmla="*/ 995 h 4316"/>
                  <a:gd name="T34" fmla="*/ 150 w 837"/>
                  <a:gd name="T35" fmla="*/ 1235 h 4316"/>
                  <a:gd name="T36" fmla="*/ 84 w 837"/>
                  <a:gd name="T37" fmla="*/ 1469 h 4316"/>
                  <a:gd name="T38" fmla="*/ 36 w 837"/>
                  <a:gd name="T39" fmla="*/ 1702 h 4316"/>
                  <a:gd name="T40" fmla="*/ 6 w 837"/>
                  <a:gd name="T41" fmla="*/ 1942 h 4316"/>
                  <a:gd name="T42" fmla="*/ 0 w 837"/>
                  <a:gd name="T43" fmla="*/ 2200 h 4316"/>
                  <a:gd name="T44" fmla="*/ 12 w 837"/>
                  <a:gd name="T45" fmla="*/ 2470 h 4316"/>
                  <a:gd name="T46" fmla="*/ 48 w 837"/>
                  <a:gd name="T47" fmla="*/ 2739 h 4316"/>
                  <a:gd name="T48" fmla="*/ 114 w 837"/>
                  <a:gd name="T49" fmla="*/ 3027 h 4316"/>
                  <a:gd name="T50" fmla="*/ 150 w 837"/>
                  <a:gd name="T51" fmla="*/ 3171 h 4316"/>
                  <a:gd name="T52" fmla="*/ 197 w 837"/>
                  <a:gd name="T53" fmla="*/ 3321 h 4316"/>
                  <a:gd name="T54" fmla="*/ 245 w 837"/>
                  <a:gd name="T55" fmla="*/ 3477 h 4316"/>
                  <a:gd name="T56" fmla="*/ 305 w 837"/>
                  <a:gd name="T57" fmla="*/ 3639 h 4316"/>
                  <a:gd name="T58" fmla="*/ 365 w 837"/>
                  <a:gd name="T59" fmla="*/ 3800 h 4316"/>
                  <a:gd name="T60" fmla="*/ 437 w 837"/>
                  <a:gd name="T61" fmla="*/ 3968 h 4316"/>
                  <a:gd name="T62" fmla="*/ 508 w 837"/>
                  <a:gd name="T63" fmla="*/ 4136 h 4316"/>
                  <a:gd name="T64" fmla="*/ 592 w 837"/>
                  <a:gd name="T65" fmla="*/ 4316 h 4316"/>
                  <a:gd name="T66" fmla="*/ 604 w 837"/>
                  <a:gd name="T67" fmla="*/ 4316 h 4316"/>
                  <a:gd name="T68" fmla="*/ 520 w 837"/>
                  <a:gd name="T69" fmla="*/ 4136 h 4316"/>
                  <a:gd name="T70" fmla="*/ 448 w 837"/>
                  <a:gd name="T71" fmla="*/ 3968 h 4316"/>
                  <a:gd name="T72" fmla="*/ 377 w 837"/>
                  <a:gd name="T73" fmla="*/ 3800 h 4316"/>
                  <a:gd name="T74" fmla="*/ 317 w 837"/>
                  <a:gd name="T75" fmla="*/ 3639 h 4316"/>
                  <a:gd name="T76" fmla="*/ 257 w 837"/>
                  <a:gd name="T77" fmla="*/ 3477 h 4316"/>
                  <a:gd name="T78" fmla="*/ 209 w 837"/>
                  <a:gd name="T79" fmla="*/ 3327 h 4316"/>
                  <a:gd name="T80" fmla="*/ 161 w 837"/>
                  <a:gd name="T81" fmla="*/ 3171 h 4316"/>
                  <a:gd name="T82" fmla="*/ 126 w 837"/>
                  <a:gd name="T83" fmla="*/ 3027 h 4316"/>
                  <a:gd name="T84" fmla="*/ 60 w 837"/>
                  <a:gd name="T85" fmla="*/ 2739 h 4316"/>
                  <a:gd name="T86" fmla="*/ 24 w 837"/>
                  <a:gd name="T87" fmla="*/ 2470 h 4316"/>
                  <a:gd name="T88" fmla="*/ 12 w 837"/>
                  <a:gd name="T89" fmla="*/ 2206 h 4316"/>
                  <a:gd name="T90" fmla="*/ 18 w 837"/>
                  <a:gd name="T91" fmla="*/ 1948 h 4316"/>
                  <a:gd name="T92" fmla="*/ 18 w 837"/>
                  <a:gd name="T93" fmla="*/ 1948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71700" name="Freeform 20"/>
            <p:cNvSpPr>
              <a:spLocks/>
            </p:cNvSpPr>
            <p:nvPr/>
          </p:nvSpPr>
          <p:spPr bwMode="hidden">
            <a:xfrm>
              <a:off x="6" y="2901"/>
              <a:ext cx="606" cy="1415"/>
            </a:xfrm>
            <a:custGeom>
              <a:avLst/>
              <a:gdLst>
                <a:gd name="T0" fmla="*/ 0 w 604"/>
                <a:gd name="T1" fmla="*/ 54 h 1415"/>
                <a:gd name="T2" fmla="*/ 42 w 604"/>
                <a:gd name="T3" fmla="*/ 228 h 1415"/>
                <a:gd name="T4" fmla="*/ 96 w 604"/>
                <a:gd name="T5" fmla="*/ 402 h 1415"/>
                <a:gd name="T6" fmla="*/ 161 w 604"/>
                <a:gd name="T7" fmla="*/ 576 h 1415"/>
                <a:gd name="T8" fmla="*/ 227 w 604"/>
                <a:gd name="T9" fmla="*/ 744 h 1415"/>
                <a:gd name="T10" fmla="*/ 305 w 604"/>
                <a:gd name="T11" fmla="*/ 917 h 1415"/>
                <a:gd name="T12" fmla="*/ 389 w 604"/>
                <a:gd name="T13" fmla="*/ 1085 h 1415"/>
                <a:gd name="T14" fmla="*/ 484 w 604"/>
                <a:gd name="T15" fmla="*/ 1253 h 1415"/>
                <a:gd name="T16" fmla="*/ 586 w 604"/>
                <a:gd name="T17" fmla="*/ 1415 h 1415"/>
                <a:gd name="T18" fmla="*/ 604 w 604"/>
                <a:gd name="T19" fmla="*/ 1415 h 1415"/>
                <a:gd name="T20" fmla="*/ 496 w 604"/>
                <a:gd name="T21" fmla="*/ 1247 h 1415"/>
                <a:gd name="T22" fmla="*/ 401 w 604"/>
                <a:gd name="T23" fmla="*/ 1073 h 1415"/>
                <a:gd name="T24" fmla="*/ 311 w 604"/>
                <a:gd name="T25" fmla="*/ 899 h 1415"/>
                <a:gd name="T26" fmla="*/ 233 w 604"/>
                <a:gd name="T27" fmla="*/ 720 h 1415"/>
                <a:gd name="T28" fmla="*/ 161 w 604"/>
                <a:gd name="T29" fmla="*/ 546 h 1415"/>
                <a:gd name="T30" fmla="*/ 102 w 604"/>
                <a:gd name="T31" fmla="*/ 366 h 1415"/>
                <a:gd name="T32" fmla="*/ 48 w 604"/>
                <a:gd name="T33" fmla="*/ 180 h 1415"/>
                <a:gd name="T34" fmla="*/ 0 w 604"/>
                <a:gd name="T35" fmla="*/ 0 h 1415"/>
                <a:gd name="T36" fmla="*/ 0 w 604"/>
                <a:gd name="T37" fmla="*/ 54 h 1415"/>
                <a:gd name="T38" fmla="*/ 0 w 604"/>
                <a:gd name="T39" fmla="*/ 54 h 1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1701" name="Freeform 21"/>
            <p:cNvSpPr>
              <a:spLocks/>
            </p:cNvSpPr>
            <p:nvPr/>
          </p:nvSpPr>
          <p:spPr bwMode="hidden">
            <a:xfrm>
              <a:off x="6" y="3890"/>
              <a:ext cx="228" cy="426"/>
            </a:xfrm>
            <a:custGeom>
              <a:avLst/>
              <a:gdLst>
                <a:gd name="T0" fmla="*/ 0 w 227"/>
                <a:gd name="T1" fmla="*/ 30 h 426"/>
                <a:gd name="T2" fmla="*/ 108 w 227"/>
                <a:gd name="T3" fmla="*/ 240 h 426"/>
                <a:gd name="T4" fmla="*/ 215 w 227"/>
                <a:gd name="T5" fmla="*/ 426 h 426"/>
                <a:gd name="T6" fmla="*/ 227 w 227"/>
                <a:gd name="T7" fmla="*/ 426 h 426"/>
                <a:gd name="T8" fmla="*/ 167 w 227"/>
                <a:gd name="T9" fmla="*/ 330 h 426"/>
                <a:gd name="T10" fmla="*/ 114 w 227"/>
                <a:gd name="T11" fmla="*/ 222 h 426"/>
                <a:gd name="T12" fmla="*/ 0 w 227"/>
                <a:gd name="T13" fmla="*/ 0 h 426"/>
                <a:gd name="T14" fmla="*/ 0 w 227"/>
                <a:gd name="T15" fmla="*/ 30 h 426"/>
                <a:gd name="T16" fmla="*/ 0 w 227"/>
                <a:gd name="T17" fmla="*/ 3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1702" name="Freeform 22"/>
            <p:cNvSpPr>
              <a:spLocks/>
            </p:cNvSpPr>
            <p:nvPr/>
          </p:nvSpPr>
          <p:spPr bwMode="hidden">
            <a:xfrm>
              <a:off x="4776" y="0"/>
              <a:ext cx="984" cy="1786"/>
            </a:xfrm>
            <a:custGeom>
              <a:avLst/>
              <a:gdLst>
                <a:gd name="T0" fmla="*/ 981 w 981"/>
                <a:gd name="T1" fmla="*/ 1786 h 1786"/>
                <a:gd name="T2" fmla="*/ 981 w 981"/>
                <a:gd name="T3" fmla="*/ 1720 h 1786"/>
                <a:gd name="T4" fmla="*/ 969 w 981"/>
                <a:gd name="T5" fmla="*/ 1666 h 1786"/>
                <a:gd name="T6" fmla="*/ 957 w 981"/>
                <a:gd name="T7" fmla="*/ 1613 h 1786"/>
                <a:gd name="T8" fmla="*/ 921 w 981"/>
                <a:gd name="T9" fmla="*/ 1487 h 1786"/>
                <a:gd name="T10" fmla="*/ 885 w 981"/>
                <a:gd name="T11" fmla="*/ 1361 h 1786"/>
                <a:gd name="T12" fmla="*/ 796 w 981"/>
                <a:gd name="T13" fmla="*/ 1121 h 1786"/>
                <a:gd name="T14" fmla="*/ 682 w 981"/>
                <a:gd name="T15" fmla="*/ 899 h 1786"/>
                <a:gd name="T16" fmla="*/ 562 w 981"/>
                <a:gd name="T17" fmla="*/ 689 h 1786"/>
                <a:gd name="T18" fmla="*/ 431 w 981"/>
                <a:gd name="T19" fmla="*/ 498 h 1786"/>
                <a:gd name="T20" fmla="*/ 293 w 981"/>
                <a:gd name="T21" fmla="*/ 318 h 1786"/>
                <a:gd name="T22" fmla="*/ 150 w 981"/>
                <a:gd name="T23" fmla="*/ 150 h 1786"/>
                <a:gd name="T24" fmla="*/ 12 w 981"/>
                <a:gd name="T25" fmla="*/ 0 h 1786"/>
                <a:gd name="T26" fmla="*/ 0 w 981"/>
                <a:gd name="T27" fmla="*/ 0 h 1786"/>
                <a:gd name="T28" fmla="*/ 138 w 981"/>
                <a:gd name="T29" fmla="*/ 150 h 1786"/>
                <a:gd name="T30" fmla="*/ 275 w 981"/>
                <a:gd name="T31" fmla="*/ 318 h 1786"/>
                <a:gd name="T32" fmla="*/ 413 w 981"/>
                <a:gd name="T33" fmla="*/ 498 h 1786"/>
                <a:gd name="T34" fmla="*/ 545 w 981"/>
                <a:gd name="T35" fmla="*/ 689 h 1786"/>
                <a:gd name="T36" fmla="*/ 670 w 981"/>
                <a:gd name="T37" fmla="*/ 899 h 1786"/>
                <a:gd name="T38" fmla="*/ 778 w 981"/>
                <a:gd name="T39" fmla="*/ 1121 h 1786"/>
                <a:gd name="T40" fmla="*/ 873 w 981"/>
                <a:gd name="T41" fmla="*/ 1361 h 1786"/>
                <a:gd name="T42" fmla="*/ 909 w 981"/>
                <a:gd name="T43" fmla="*/ 1487 h 1786"/>
                <a:gd name="T44" fmla="*/ 945 w 981"/>
                <a:gd name="T45" fmla="*/ 1619 h 1786"/>
                <a:gd name="T46" fmla="*/ 963 w 981"/>
                <a:gd name="T47" fmla="*/ 1702 h 1786"/>
                <a:gd name="T48" fmla="*/ 981 w 981"/>
                <a:gd name="T49" fmla="*/ 1786 h 1786"/>
                <a:gd name="T50" fmla="*/ 981 w 981"/>
                <a:gd name="T51" fmla="*/ 1786 h 1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1703" name="Freeform 23"/>
            <p:cNvSpPr>
              <a:spLocks/>
            </p:cNvSpPr>
            <p:nvPr/>
          </p:nvSpPr>
          <p:spPr bwMode="hidden">
            <a:xfrm>
              <a:off x="5041" y="0"/>
              <a:ext cx="719" cy="845"/>
            </a:xfrm>
            <a:custGeom>
              <a:avLst/>
              <a:gdLst>
                <a:gd name="T0" fmla="*/ 717 w 717"/>
                <a:gd name="T1" fmla="*/ 845 h 845"/>
                <a:gd name="T2" fmla="*/ 717 w 717"/>
                <a:gd name="T3" fmla="*/ 821 h 845"/>
                <a:gd name="T4" fmla="*/ 574 w 717"/>
                <a:gd name="T5" fmla="*/ 605 h 845"/>
                <a:gd name="T6" fmla="*/ 406 w 717"/>
                <a:gd name="T7" fmla="*/ 396 h 845"/>
                <a:gd name="T8" fmla="*/ 221 w 717"/>
                <a:gd name="T9" fmla="*/ 192 h 845"/>
                <a:gd name="T10" fmla="*/ 17 w 717"/>
                <a:gd name="T11" fmla="*/ 0 h 845"/>
                <a:gd name="T12" fmla="*/ 0 w 717"/>
                <a:gd name="T13" fmla="*/ 0 h 845"/>
                <a:gd name="T14" fmla="*/ 209 w 717"/>
                <a:gd name="T15" fmla="*/ 198 h 845"/>
                <a:gd name="T16" fmla="*/ 400 w 717"/>
                <a:gd name="T17" fmla="*/ 408 h 845"/>
                <a:gd name="T18" fmla="*/ 568 w 717"/>
                <a:gd name="T19" fmla="*/ 623 h 845"/>
                <a:gd name="T20" fmla="*/ 717 w 717"/>
                <a:gd name="T21" fmla="*/ 845 h 845"/>
                <a:gd name="T22" fmla="*/ 717 w 717"/>
                <a:gd name="T23" fmla="*/ 845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lnTo>
                    <a:pt x="717" y="84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1704" name="Freeform 24"/>
            <p:cNvSpPr>
              <a:spLocks/>
            </p:cNvSpPr>
            <p:nvPr/>
          </p:nvSpPr>
          <p:spPr bwMode="hidden">
            <a:xfrm>
              <a:off x="5352" y="0"/>
              <a:ext cx="408" cy="414"/>
            </a:xfrm>
            <a:custGeom>
              <a:avLst/>
              <a:gdLst>
                <a:gd name="T0" fmla="*/ 407 w 407"/>
                <a:gd name="T1" fmla="*/ 414 h 414"/>
                <a:gd name="T2" fmla="*/ 407 w 407"/>
                <a:gd name="T3" fmla="*/ 396 h 414"/>
                <a:gd name="T4" fmla="*/ 222 w 407"/>
                <a:gd name="T5" fmla="*/ 192 h 414"/>
                <a:gd name="T6" fmla="*/ 12 w 407"/>
                <a:gd name="T7" fmla="*/ 0 h 414"/>
                <a:gd name="T8" fmla="*/ 0 w 407"/>
                <a:gd name="T9" fmla="*/ 0 h 414"/>
                <a:gd name="T10" fmla="*/ 108 w 407"/>
                <a:gd name="T11" fmla="*/ 102 h 414"/>
                <a:gd name="T12" fmla="*/ 216 w 407"/>
                <a:gd name="T13" fmla="*/ 204 h 414"/>
                <a:gd name="T14" fmla="*/ 407 w 407"/>
                <a:gd name="T15" fmla="*/ 414 h 414"/>
                <a:gd name="T16" fmla="*/ 407 w 407"/>
                <a:gd name="T17" fmla="*/ 414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7" h="414">
                  <a:moveTo>
                    <a:pt x="407" y="414"/>
                  </a:moveTo>
                  <a:lnTo>
                    <a:pt x="407" y="396"/>
                  </a:lnTo>
                  <a:lnTo>
                    <a:pt x="222" y="192"/>
                  </a:lnTo>
                  <a:lnTo>
                    <a:pt x="12" y="0"/>
                  </a:lnTo>
                  <a:lnTo>
                    <a:pt x="0" y="0"/>
                  </a:lnTo>
                  <a:lnTo>
                    <a:pt x="108" y="102"/>
                  </a:lnTo>
                  <a:lnTo>
                    <a:pt x="216" y="204"/>
                  </a:lnTo>
                  <a:lnTo>
                    <a:pt x="407" y="414"/>
                  </a:lnTo>
                  <a:lnTo>
                    <a:pt x="407" y="41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1705" name="Freeform 25"/>
            <p:cNvSpPr>
              <a:spLocks/>
            </p:cNvSpPr>
            <p:nvPr/>
          </p:nvSpPr>
          <p:spPr bwMode="hidden">
            <a:xfrm>
              <a:off x="6" y="0"/>
              <a:ext cx="858" cy="1409"/>
            </a:xfrm>
            <a:custGeom>
              <a:avLst/>
              <a:gdLst>
                <a:gd name="T0" fmla="*/ 0 w 855"/>
                <a:gd name="T1" fmla="*/ 1361 h 1409"/>
                <a:gd name="T2" fmla="*/ 0 w 855"/>
                <a:gd name="T3" fmla="*/ 1409 h 1409"/>
                <a:gd name="T4" fmla="*/ 54 w 855"/>
                <a:gd name="T5" fmla="*/ 1211 h 1409"/>
                <a:gd name="T6" fmla="*/ 126 w 855"/>
                <a:gd name="T7" fmla="*/ 1013 h 1409"/>
                <a:gd name="T8" fmla="*/ 215 w 855"/>
                <a:gd name="T9" fmla="*/ 827 h 1409"/>
                <a:gd name="T10" fmla="*/ 311 w 855"/>
                <a:gd name="T11" fmla="*/ 647 h 1409"/>
                <a:gd name="T12" fmla="*/ 431 w 855"/>
                <a:gd name="T13" fmla="*/ 474 h 1409"/>
                <a:gd name="T14" fmla="*/ 556 w 855"/>
                <a:gd name="T15" fmla="*/ 312 h 1409"/>
                <a:gd name="T16" fmla="*/ 700 w 855"/>
                <a:gd name="T17" fmla="*/ 150 h 1409"/>
                <a:gd name="T18" fmla="*/ 855 w 855"/>
                <a:gd name="T19" fmla="*/ 0 h 1409"/>
                <a:gd name="T20" fmla="*/ 837 w 855"/>
                <a:gd name="T21" fmla="*/ 0 h 1409"/>
                <a:gd name="T22" fmla="*/ 688 w 855"/>
                <a:gd name="T23" fmla="*/ 144 h 1409"/>
                <a:gd name="T24" fmla="*/ 550 w 855"/>
                <a:gd name="T25" fmla="*/ 300 h 1409"/>
                <a:gd name="T26" fmla="*/ 425 w 855"/>
                <a:gd name="T27" fmla="*/ 462 h 1409"/>
                <a:gd name="T28" fmla="*/ 311 w 855"/>
                <a:gd name="T29" fmla="*/ 629 h 1409"/>
                <a:gd name="T30" fmla="*/ 215 w 855"/>
                <a:gd name="T31" fmla="*/ 803 h 1409"/>
                <a:gd name="T32" fmla="*/ 132 w 855"/>
                <a:gd name="T33" fmla="*/ 983 h 1409"/>
                <a:gd name="T34" fmla="*/ 60 w 855"/>
                <a:gd name="T35" fmla="*/ 1169 h 1409"/>
                <a:gd name="T36" fmla="*/ 0 w 855"/>
                <a:gd name="T37" fmla="*/ 1361 h 1409"/>
                <a:gd name="T38" fmla="*/ 0 w 855"/>
                <a:gd name="T39" fmla="*/ 1361 h 1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1706" name="Freeform 26"/>
            <p:cNvSpPr>
              <a:spLocks/>
            </p:cNvSpPr>
            <p:nvPr/>
          </p:nvSpPr>
          <p:spPr bwMode="hidden">
            <a:xfrm>
              <a:off x="6" y="0"/>
              <a:ext cx="588" cy="599"/>
            </a:xfrm>
            <a:custGeom>
              <a:avLst/>
              <a:gdLst>
                <a:gd name="T0" fmla="*/ 586 w 586"/>
                <a:gd name="T1" fmla="*/ 0 h 599"/>
                <a:gd name="T2" fmla="*/ 568 w 586"/>
                <a:gd name="T3" fmla="*/ 0 h 599"/>
                <a:gd name="T4" fmla="*/ 407 w 586"/>
                <a:gd name="T5" fmla="*/ 132 h 599"/>
                <a:gd name="T6" fmla="*/ 257 w 586"/>
                <a:gd name="T7" fmla="*/ 270 h 599"/>
                <a:gd name="T8" fmla="*/ 120 w 586"/>
                <a:gd name="T9" fmla="*/ 420 h 599"/>
                <a:gd name="T10" fmla="*/ 0 w 586"/>
                <a:gd name="T11" fmla="*/ 575 h 599"/>
                <a:gd name="T12" fmla="*/ 0 w 586"/>
                <a:gd name="T13" fmla="*/ 599 h 599"/>
                <a:gd name="T14" fmla="*/ 120 w 586"/>
                <a:gd name="T15" fmla="*/ 432 h 599"/>
                <a:gd name="T16" fmla="*/ 257 w 586"/>
                <a:gd name="T17" fmla="*/ 282 h 599"/>
                <a:gd name="T18" fmla="*/ 413 w 586"/>
                <a:gd name="T19" fmla="*/ 138 h 599"/>
                <a:gd name="T20" fmla="*/ 586 w 586"/>
                <a:gd name="T21" fmla="*/ 0 h 599"/>
                <a:gd name="T22" fmla="*/ 586 w 586"/>
                <a:gd name="T23" fmla="*/ 0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lnTo>
                    <a:pt x="586"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1707" name="Freeform 27"/>
            <p:cNvSpPr>
              <a:spLocks/>
            </p:cNvSpPr>
            <p:nvPr/>
          </p:nvSpPr>
          <p:spPr bwMode="hidden">
            <a:xfrm>
              <a:off x="6" y="0"/>
              <a:ext cx="270" cy="252"/>
            </a:xfrm>
            <a:custGeom>
              <a:avLst/>
              <a:gdLst>
                <a:gd name="T0" fmla="*/ 269 w 269"/>
                <a:gd name="T1" fmla="*/ 0 h 252"/>
                <a:gd name="T2" fmla="*/ 251 w 269"/>
                <a:gd name="T3" fmla="*/ 0 h 252"/>
                <a:gd name="T4" fmla="*/ 120 w 269"/>
                <a:gd name="T5" fmla="*/ 114 h 252"/>
                <a:gd name="T6" fmla="*/ 60 w 269"/>
                <a:gd name="T7" fmla="*/ 174 h 252"/>
                <a:gd name="T8" fmla="*/ 0 w 269"/>
                <a:gd name="T9" fmla="*/ 234 h 252"/>
                <a:gd name="T10" fmla="*/ 0 w 269"/>
                <a:gd name="T11" fmla="*/ 252 h 252"/>
                <a:gd name="T12" fmla="*/ 126 w 269"/>
                <a:gd name="T13" fmla="*/ 120 h 252"/>
                <a:gd name="T14" fmla="*/ 269 w 269"/>
                <a:gd name="T15" fmla="*/ 0 h 252"/>
                <a:gd name="T16" fmla="*/ 269 w 269"/>
                <a:gd name="T17"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9" h="252">
                  <a:moveTo>
                    <a:pt x="269" y="0"/>
                  </a:moveTo>
                  <a:lnTo>
                    <a:pt x="251" y="0"/>
                  </a:lnTo>
                  <a:lnTo>
                    <a:pt x="120" y="114"/>
                  </a:lnTo>
                  <a:lnTo>
                    <a:pt x="60" y="174"/>
                  </a:lnTo>
                  <a:lnTo>
                    <a:pt x="0" y="234"/>
                  </a:lnTo>
                  <a:lnTo>
                    <a:pt x="0" y="252"/>
                  </a:lnTo>
                  <a:lnTo>
                    <a:pt x="126" y="120"/>
                  </a:lnTo>
                  <a:lnTo>
                    <a:pt x="269" y="0"/>
                  </a:lnTo>
                  <a:lnTo>
                    <a:pt x="26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1708" name="Line 28"/>
            <p:cNvSpPr>
              <a:spLocks noChangeShapeType="1"/>
            </p:cNvSpPr>
            <p:nvPr/>
          </p:nvSpPr>
          <p:spPr bwMode="hidden">
            <a:xfrm>
              <a:off x="1" y="2749"/>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709" name="Line 29"/>
            <p:cNvSpPr>
              <a:spLocks noChangeShapeType="1"/>
            </p:cNvSpPr>
            <p:nvPr/>
          </p:nvSpPr>
          <p:spPr bwMode="hidden">
            <a:xfrm>
              <a:off x="1" y="2356"/>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710" name="Line 30"/>
            <p:cNvSpPr>
              <a:spLocks noChangeShapeType="1"/>
            </p:cNvSpPr>
            <p:nvPr/>
          </p:nvSpPr>
          <p:spPr bwMode="hidden">
            <a:xfrm>
              <a:off x="1" y="3142"/>
              <a:ext cx="5758" cy="0"/>
            </a:xfrm>
            <a:prstGeom prst="line">
              <a:avLst/>
            </a:prstGeom>
            <a:noFill/>
            <a:ln w="158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71711" name="Group 31"/>
            <p:cNvGrpSpPr>
              <a:grpSpLocks/>
            </p:cNvGrpSpPr>
            <p:nvPr/>
          </p:nvGrpSpPr>
          <p:grpSpPr bwMode="auto">
            <a:xfrm>
              <a:off x="1" y="392"/>
              <a:ext cx="5758" cy="1571"/>
              <a:chOff x="1" y="392"/>
              <a:chExt cx="5758" cy="1571"/>
            </a:xfrm>
          </p:grpSpPr>
          <p:sp>
            <p:nvSpPr>
              <p:cNvPr id="71712" name="Line 32"/>
              <p:cNvSpPr>
                <a:spLocks noChangeShapeType="1"/>
              </p:cNvSpPr>
              <p:nvPr userDrawn="1"/>
            </p:nvSpPr>
            <p:spPr bwMode="hidden">
              <a:xfrm>
                <a:off x="1" y="784"/>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713" name="Line 33"/>
              <p:cNvSpPr>
                <a:spLocks noChangeShapeType="1"/>
              </p:cNvSpPr>
              <p:nvPr userDrawn="1"/>
            </p:nvSpPr>
            <p:spPr bwMode="hidden">
              <a:xfrm>
                <a:off x="1" y="1963"/>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714" name="Line 34"/>
              <p:cNvSpPr>
                <a:spLocks noChangeShapeType="1"/>
              </p:cNvSpPr>
              <p:nvPr userDrawn="1"/>
            </p:nvSpPr>
            <p:spPr bwMode="hidden">
              <a:xfrm>
                <a:off x="1" y="1570"/>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715" name="Line 35"/>
              <p:cNvSpPr>
                <a:spLocks noChangeShapeType="1"/>
              </p:cNvSpPr>
              <p:nvPr userDrawn="1"/>
            </p:nvSpPr>
            <p:spPr bwMode="hidden">
              <a:xfrm>
                <a:off x="1" y="1177"/>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716" name="Line 36"/>
              <p:cNvSpPr>
                <a:spLocks noChangeShapeType="1"/>
              </p:cNvSpPr>
              <p:nvPr userDrawn="1"/>
            </p:nvSpPr>
            <p:spPr bwMode="hidden">
              <a:xfrm>
                <a:off x="1" y="392"/>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71717" name="Line 37"/>
            <p:cNvSpPr>
              <a:spLocks noChangeShapeType="1"/>
            </p:cNvSpPr>
            <p:nvPr/>
          </p:nvSpPr>
          <p:spPr bwMode="hidden">
            <a:xfrm>
              <a:off x="1" y="3928"/>
              <a:ext cx="5758" cy="0"/>
            </a:xfrm>
            <a:prstGeom prst="line">
              <a:avLst/>
            </a:prstGeom>
            <a:noFill/>
            <a:ln w="158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718" name="Line 38"/>
            <p:cNvSpPr>
              <a:spLocks noChangeShapeType="1"/>
            </p:cNvSpPr>
            <p:nvPr/>
          </p:nvSpPr>
          <p:spPr bwMode="hidden">
            <a:xfrm>
              <a:off x="1" y="3535"/>
              <a:ext cx="5758" cy="0"/>
            </a:xfrm>
            <a:prstGeom prst="line">
              <a:avLst/>
            </a:prstGeom>
            <a:noFill/>
            <a:ln w="158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71719" name="Rectangle 39"/>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1" compatLnSpc="1">
            <a:prstTxWarp prst="textNoShape">
              <a:avLst/>
            </a:prstTxWarp>
          </a:bodyPr>
          <a:lstStyle/>
          <a:p>
            <a:pPr lvl="0"/>
            <a:r>
              <a:rPr lang="ar-EG" altLang="en-US" smtClean="0"/>
              <a:t>انقر لتحرير نمط العنوان الرئيسي</a:t>
            </a:r>
            <a:endParaRPr lang="en-US" altLang="en-US" smtClean="0"/>
          </a:p>
        </p:txBody>
      </p:sp>
      <p:sp>
        <p:nvSpPr>
          <p:cNvPr id="71720" name="Rectangle 40"/>
          <p:cNvSpPr>
            <a:spLocks noGrp="1" noChangeArrowheads="1"/>
          </p:cNvSpPr>
          <p:nvPr>
            <p:ph type="dt" sz="half" idx="2"/>
          </p:nvPr>
        </p:nvSpPr>
        <p:spPr bwMode="auto">
          <a:xfrm>
            <a:off x="457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a:effectLst>
                  <a:outerShdw blurRad="38100" dist="38100" dir="2700000" algn="tl">
                    <a:srgbClr val="000000"/>
                  </a:outerShdw>
                </a:effectLst>
              </a:defRPr>
            </a:lvl1pPr>
          </a:lstStyle>
          <a:p>
            <a:endParaRPr lang="en-US" altLang="en-US"/>
          </a:p>
        </p:txBody>
      </p:sp>
      <p:sp>
        <p:nvSpPr>
          <p:cNvPr id="71721" name="Rectangle 41"/>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a:effectLst>
                  <a:outerShdw blurRad="38100" dist="38100" dir="2700000" algn="tl">
                    <a:srgbClr val="000000"/>
                  </a:outerShdw>
                </a:effectLst>
              </a:defRPr>
            </a:lvl1pPr>
          </a:lstStyle>
          <a:p>
            <a:endParaRPr lang="en-US" altLang="en-US"/>
          </a:p>
        </p:txBody>
      </p:sp>
      <p:sp>
        <p:nvSpPr>
          <p:cNvPr id="71722" name="Rectangle 42"/>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effectLst>
                  <a:outerShdw blurRad="38100" dist="38100" dir="2700000" algn="tl">
                    <a:srgbClr val="000000"/>
                  </a:outerShdw>
                </a:effectLst>
              </a:defRPr>
            </a:lvl1pPr>
          </a:lstStyle>
          <a:p>
            <a:fld id="{6BA6F2D1-C844-4074-A9F2-ED6E41FFBCA7}" type="slidenum">
              <a:rPr lang="en-US" altLang="en-US"/>
              <a:pPr/>
              <a:t>‹#›</a:t>
            </a:fld>
            <a:endParaRPr lang="en-US" altLang="en-US"/>
          </a:p>
        </p:txBody>
      </p:sp>
      <p:sp>
        <p:nvSpPr>
          <p:cNvPr id="71723" name="Rectangle 43"/>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ar-EG" altLang="en-US" smtClean="0"/>
              <a:t>انقر لتحرير أنماط النص الرئيسي</a:t>
            </a:r>
            <a:endParaRPr lang="en-US" altLang="en-US" smtClean="0"/>
          </a:p>
          <a:p>
            <a:pPr lvl="1"/>
            <a:r>
              <a:rPr lang="ar-EG" altLang="en-US" smtClean="0"/>
              <a:t>المستوى الثاني</a:t>
            </a:r>
            <a:endParaRPr lang="en-US" altLang="en-US" smtClean="0"/>
          </a:p>
          <a:p>
            <a:pPr lvl="2"/>
            <a:r>
              <a:rPr lang="ar-EG" altLang="en-US" smtClean="0"/>
              <a:t>المستوى الثالث</a:t>
            </a:r>
            <a:endParaRPr lang="en-US" altLang="en-US" smtClean="0"/>
          </a:p>
          <a:p>
            <a:pPr lvl="3"/>
            <a:r>
              <a:rPr lang="ar-EG" altLang="en-US" smtClean="0"/>
              <a:t>المستوى الرابع</a:t>
            </a:r>
            <a:endParaRPr lang="en-US" altLang="en-US" smtClean="0"/>
          </a:p>
          <a:p>
            <a:pPr lvl="4"/>
            <a:r>
              <a:rPr lang="ar-EG" altLang="en-US" smtClean="0"/>
              <a:t>المستوى الخامس</a:t>
            </a:r>
            <a:endParaRPr lang="en-US" altLang="en-US" smtClean="0"/>
          </a:p>
        </p:txBody>
      </p:sp>
    </p:spTree>
  </p:cSld>
  <p:clrMap bg1="dk2" tx1="lt1" bg2="dk1" tx2="lt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Lst>
  <p:timing>
    <p:tnLst>
      <p:par>
        <p:cTn id="1" dur="indefinite" restart="never" nodeType="tmRoot"/>
      </p:par>
    </p:tnLst>
  </p:timing>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9pPr>
    </p:titleStyle>
    <p:bodyStyle>
      <a:lvl1pPr marL="342900" indent="-342900" algn="l" rtl="0" fontAlgn="base">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cs typeface="+mn-cs"/>
        </a:defRPr>
      </a:lvl2pPr>
      <a:lvl3pPr marL="1143000" indent="-228600" algn="l" rtl="0" fontAlgn="base">
        <a:spcBef>
          <a:spcPct val="20000"/>
        </a:spcBef>
        <a:spcAft>
          <a:spcPct val="0"/>
        </a:spcAft>
        <a:buClr>
          <a:schemeClr val="accent2"/>
        </a:buClr>
        <a:buSzPct val="60000"/>
        <a:buFont typeface="Wingdings" pitchFamily="2" charset="2"/>
        <a:buChar char="n"/>
        <a:defRPr sz="2400">
          <a:solidFill>
            <a:schemeClr val="tx1"/>
          </a:solidFill>
          <a:effectLst>
            <a:outerShdw blurRad="38100" dist="38100" dir="2700000" algn="tl">
              <a:srgbClr val="000000"/>
            </a:outerShdw>
          </a:effectLst>
          <a:latin typeface="+mn-lt"/>
          <a:cs typeface="+mn-cs"/>
        </a:defRPr>
      </a:lvl3pPr>
      <a:lvl4pPr marL="1600200" indent="-228600" algn="l" rtl="0" fontAlgn="base">
        <a:spcBef>
          <a:spcPct val="20000"/>
        </a:spcBef>
        <a:spcAft>
          <a:spcPct val="0"/>
        </a:spcAft>
        <a:buClr>
          <a:schemeClr val="tx2"/>
        </a:buClr>
        <a:buChar char="•"/>
        <a:defRPr sz="2000">
          <a:solidFill>
            <a:schemeClr val="tx1"/>
          </a:solidFill>
          <a:effectLst>
            <a:outerShdw blurRad="38100" dist="38100" dir="2700000" algn="tl">
              <a:srgbClr val="000000"/>
            </a:outerShdw>
          </a:effectLst>
          <a:latin typeface="+mn-lt"/>
          <a:cs typeface="+mn-cs"/>
        </a:defRPr>
      </a:lvl4pPr>
      <a:lvl5pPr marL="20574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2.xml"/><Relationship Id="rId4" Type="http://schemas.openxmlformats.org/officeDocument/2006/relationships/image" Target="../media/image21.jpeg"/></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13.xml"/><Relationship Id="rId5" Type="http://schemas.openxmlformats.org/officeDocument/2006/relationships/image" Target="../media/image25.jpeg"/><Relationship Id="rId4" Type="http://schemas.openxmlformats.org/officeDocument/2006/relationships/image" Target="../media/image24.jpeg"/></Relationships>
</file>

<file path=ppt/slides/_rels/slide1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ar-KW" altLang="en-US"/>
              <a:t>مسارات الهواء</a:t>
            </a:r>
            <a:r>
              <a:rPr lang="en-US" altLang="en-US"/>
              <a:t> </a:t>
            </a:r>
            <a:r>
              <a:rPr lang="en-US" altLang="en-US">
                <a:solidFill>
                  <a:srgbClr val="FFFF00"/>
                </a:solidFill>
              </a:rPr>
              <a:t>Ducting</a:t>
            </a:r>
          </a:p>
        </p:txBody>
      </p:sp>
      <p:sp>
        <p:nvSpPr>
          <p:cNvPr id="39939" name="Rectangle 3"/>
          <p:cNvSpPr>
            <a:spLocks noGrp="1" noChangeArrowheads="1"/>
          </p:cNvSpPr>
          <p:nvPr>
            <p:ph type="body" idx="1"/>
          </p:nvPr>
        </p:nvSpPr>
        <p:spPr/>
        <p:txBody>
          <a:bodyPr/>
          <a:lstStyle/>
          <a:p>
            <a:pPr>
              <a:buFont typeface="Wingdings" pitchFamily="2" charset="2"/>
              <a:buNone/>
            </a:pPr>
            <a:r>
              <a:rPr lang="ar-KW" altLang="en-US"/>
              <a:t>وهي </a:t>
            </a:r>
            <a:r>
              <a:rPr lang="ar-KW" altLang="en-US">
                <a:solidFill>
                  <a:srgbClr val="FFFF00"/>
                </a:solidFill>
              </a:rPr>
              <a:t>العمود الفقري</a:t>
            </a:r>
            <a:r>
              <a:rPr lang="ar-KW" altLang="en-US"/>
              <a:t> للتكييف المركزي واساس العمل والتشغيل </a:t>
            </a:r>
          </a:p>
          <a:p>
            <a:pPr algn="r">
              <a:buFont typeface="Wingdings" pitchFamily="2" charset="2"/>
              <a:buNone/>
            </a:pPr>
            <a:r>
              <a:rPr lang="ar-KW" altLang="en-US"/>
              <a:t>وهي عبارة عن متوازي مستطيلات تحمل الهواء ليلقيه بالغرف والمناطق المراد تكييفها بكميات محسوبة يتم التحكم فيها عن طريق مساحة مقطع الدكت الذي يمر بداخله الهواء (يعني لو قللت ارتفاع وعرض الدكت تقل كمية الهواء الخارج منها لانك كده بتخنق الهواء  وتجبره علي المرور في المسار الاكبر مساحه </a:t>
            </a:r>
            <a:r>
              <a:rPr lang="ar-KW" altLang="en-US">
                <a:solidFill>
                  <a:srgbClr val="FFFF00"/>
                </a:solidFill>
              </a:rPr>
              <a:t>ودي حسابات تيجي من التصميم  ملكش دعوه بيها</a:t>
            </a:r>
            <a:r>
              <a:rPr lang="ar-KW" altLang="en-US"/>
              <a:t>) انت فقط تأخد المخطط موضح عليه ابعاد المسارات.</a:t>
            </a:r>
            <a:endParaRPr lang="en-US" altLang="en-US"/>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grpId="0" nodeType="withEffect">
                                  <p:stCondLst>
                                    <p:cond delay="0"/>
                                  </p:stCondLst>
                                  <p:childTnLst>
                                    <p:set>
                                      <p:cBhvr>
                                        <p:cTn id="6" dur="1" fill="hold">
                                          <p:stCondLst>
                                            <p:cond delay="0"/>
                                          </p:stCondLst>
                                        </p:cTn>
                                        <p:tgtEl>
                                          <p:spTgt spid="39938"/>
                                        </p:tgtEl>
                                        <p:attrNameLst>
                                          <p:attrName>style.visibility</p:attrName>
                                        </p:attrNameLst>
                                      </p:cBhvr>
                                      <p:to>
                                        <p:strVal val="visible"/>
                                      </p:to>
                                    </p:set>
                                    <p:animEffect transition="in" filter="fade">
                                      <p:cBhvr>
                                        <p:cTn id="7" dur="800" decel="100000"/>
                                        <p:tgtEl>
                                          <p:spTgt spid="39938"/>
                                        </p:tgtEl>
                                      </p:cBhvr>
                                    </p:animEffect>
                                    <p:anim calcmode="lin" valueType="num">
                                      <p:cBhvr>
                                        <p:cTn id="8" dur="800" decel="100000" fill="hold"/>
                                        <p:tgtEl>
                                          <p:spTgt spid="39938"/>
                                        </p:tgtEl>
                                        <p:attrNameLst>
                                          <p:attrName>style.rotation</p:attrName>
                                        </p:attrNameLst>
                                      </p:cBhvr>
                                      <p:tavLst>
                                        <p:tav tm="0">
                                          <p:val>
                                            <p:fltVal val="-90"/>
                                          </p:val>
                                        </p:tav>
                                        <p:tav tm="100000">
                                          <p:val>
                                            <p:fltVal val="0"/>
                                          </p:val>
                                        </p:tav>
                                      </p:tavLst>
                                    </p:anim>
                                    <p:anim calcmode="lin" valueType="num">
                                      <p:cBhvr>
                                        <p:cTn id="9" dur="800" decel="100000" fill="hold"/>
                                        <p:tgtEl>
                                          <p:spTgt spid="39938"/>
                                        </p:tgtEl>
                                        <p:attrNameLst>
                                          <p:attrName>ppt_x</p:attrName>
                                        </p:attrNameLst>
                                      </p:cBhvr>
                                      <p:tavLst>
                                        <p:tav tm="0">
                                          <p:val>
                                            <p:strVal val="#ppt_x+0.4"/>
                                          </p:val>
                                        </p:tav>
                                        <p:tav tm="100000">
                                          <p:val>
                                            <p:strVal val="#ppt_x-0.05"/>
                                          </p:val>
                                        </p:tav>
                                      </p:tavLst>
                                    </p:anim>
                                    <p:anim calcmode="lin" valueType="num">
                                      <p:cBhvr>
                                        <p:cTn id="10" dur="800" decel="100000" fill="hold"/>
                                        <p:tgtEl>
                                          <p:spTgt spid="39938"/>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9938"/>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9938"/>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39939">
                                            <p:txEl>
                                              <p:pRg st="0" end="0"/>
                                            </p:txEl>
                                          </p:spTgt>
                                        </p:tgtEl>
                                        <p:attrNameLst>
                                          <p:attrName>style.visibility</p:attrName>
                                        </p:attrNameLst>
                                      </p:cBhvr>
                                      <p:to>
                                        <p:strVal val="visible"/>
                                      </p:to>
                                    </p:set>
                                    <p:animEffect transition="in" filter="fade">
                                      <p:cBhvr>
                                        <p:cTn id="17" dur="1000"/>
                                        <p:tgtEl>
                                          <p:spTgt spid="39939">
                                            <p:txEl>
                                              <p:pRg st="0" end="0"/>
                                            </p:txEl>
                                          </p:spTgt>
                                        </p:tgtEl>
                                      </p:cBhvr>
                                    </p:animEffect>
                                    <p:anim calcmode="lin" valueType="num">
                                      <p:cBhvr>
                                        <p:cTn id="18" dur="1000" fill="hold"/>
                                        <p:tgtEl>
                                          <p:spTgt spid="39939">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3993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39939">
                                            <p:txEl>
                                              <p:pRg st="1" end="1"/>
                                            </p:txEl>
                                          </p:spTgt>
                                        </p:tgtEl>
                                        <p:attrNameLst>
                                          <p:attrName>style.visibility</p:attrName>
                                        </p:attrNameLst>
                                      </p:cBhvr>
                                      <p:to>
                                        <p:strVal val="visible"/>
                                      </p:to>
                                    </p:set>
                                    <p:animEffect transition="in" filter="fade">
                                      <p:cBhvr>
                                        <p:cTn id="24" dur="1000"/>
                                        <p:tgtEl>
                                          <p:spTgt spid="39939">
                                            <p:txEl>
                                              <p:pRg st="1" end="1"/>
                                            </p:txEl>
                                          </p:spTgt>
                                        </p:tgtEl>
                                      </p:cBhvr>
                                    </p:animEffect>
                                    <p:anim calcmode="lin" valueType="num">
                                      <p:cBhvr>
                                        <p:cTn id="25" dur="1000" fill="hold"/>
                                        <p:tgtEl>
                                          <p:spTgt spid="39939">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39939">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p:bldP spid="39939" grpId="0" build="p"/>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2" name="Rectangle 4"/>
          <p:cNvSpPr>
            <a:spLocks noGrp="1" noChangeArrowheads="1"/>
          </p:cNvSpPr>
          <p:nvPr>
            <p:ph type="title"/>
          </p:nvPr>
        </p:nvSpPr>
        <p:spPr/>
        <p:txBody>
          <a:bodyPr/>
          <a:lstStyle/>
          <a:p>
            <a:r>
              <a:rPr lang="ar-KW" altLang="en-US"/>
              <a:t>مسارات الهواء</a:t>
            </a:r>
            <a:endParaRPr lang="en-US" altLang="en-US"/>
          </a:p>
        </p:txBody>
      </p:sp>
      <p:sp>
        <p:nvSpPr>
          <p:cNvPr id="48134" name="Rectangle 6"/>
          <p:cNvSpPr>
            <a:spLocks noGrp="1" noChangeArrowheads="1"/>
          </p:cNvSpPr>
          <p:nvPr>
            <p:ph type="body" sz="half" idx="2"/>
          </p:nvPr>
        </p:nvSpPr>
        <p:spPr/>
        <p:txBody>
          <a:bodyPr/>
          <a:lstStyle/>
          <a:p>
            <a:pPr algn="r">
              <a:buFont typeface="Wingdings" pitchFamily="2" charset="2"/>
              <a:buNone/>
            </a:pPr>
            <a:r>
              <a:rPr lang="ar-KW" altLang="en-US" sz="2800"/>
              <a:t>في الرسمه دي ما في صامولة العامل ريح نفسه وركب العمود علي طول في السقف وكمان العمود مثني (يعني سلامتك وتعيش) بصراحه هيه مش قضية علشان مركبش الصامولة ولكن لا يصح الا الصحيح... وهفوتها له علشان مخنقهوش </a:t>
            </a:r>
            <a:endParaRPr lang="en-US" altLang="en-US" sz="2800"/>
          </a:p>
        </p:txBody>
      </p:sp>
      <p:pic>
        <p:nvPicPr>
          <p:cNvPr id="48135" name="Picture 7" descr="2008091620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00200"/>
            <a:ext cx="4800600" cy="3602038"/>
          </a:xfrm>
          <a:prstGeom prst="rect">
            <a:avLst/>
          </a:prstGeom>
          <a:noFill/>
          <a:extLst>
            <a:ext uri="{909E8E84-426E-40DD-AFC4-6F175D3DCCD1}">
              <a14:hiddenFill xmlns:a14="http://schemas.microsoft.com/office/drawing/2010/main">
                <a:solidFill>
                  <a:srgbClr val="FFFFFF"/>
                </a:solidFill>
              </a14:hiddenFill>
            </a:ext>
          </a:extLst>
        </p:spPr>
      </p:pic>
      <p:sp>
        <p:nvSpPr>
          <p:cNvPr id="48136" name="Line 8"/>
          <p:cNvSpPr>
            <a:spLocks noChangeShapeType="1"/>
          </p:cNvSpPr>
          <p:nvPr/>
        </p:nvSpPr>
        <p:spPr bwMode="auto">
          <a:xfrm flipH="1" flipV="1">
            <a:off x="2590800" y="2895600"/>
            <a:ext cx="2895600" cy="990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137" name="Text Box 9"/>
          <p:cNvSpPr txBox="1">
            <a:spLocks noChangeArrowheads="1"/>
          </p:cNvSpPr>
          <p:nvPr/>
        </p:nvSpPr>
        <p:spPr bwMode="auto">
          <a:xfrm>
            <a:off x="152400" y="5334000"/>
            <a:ext cx="4572000" cy="85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ar-KW" altLang="en-US" sz="2000">
                <a:latin typeface="Tahoma" pitchFamily="34" charset="0"/>
              </a:rPr>
              <a:t>بالمناسبة الزاوية البني اللي تحت بتكون 4سم *4سم</a:t>
            </a:r>
          </a:p>
          <a:p>
            <a:pPr algn="r">
              <a:spcBef>
                <a:spcPct val="50000"/>
              </a:spcBef>
            </a:pPr>
            <a:r>
              <a:rPr lang="ar-KW" altLang="en-US" sz="2000">
                <a:latin typeface="Tahoma" pitchFamily="34" charset="0"/>
              </a:rPr>
              <a:t>أو 2سم *2سم لو عرض الدكت اقل من 45سم</a:t>
            </a:r>
            <a:endParaRPr lang="en-US" altLang="en-US" sz="2000">
              <a:latin typeface="Tahoma" pitchFamily="34" charset="0"/>
            </a:endParaRPr>
          </a:p>
        </p:txBody>
      </p:sp>
      <p:sp>
        <p:nvSpPr>
          <p:cNvPr id="48138" name="Line 10"/>
          <p:cNvSpPr>
            <a:spLocks noChangeShapeType="1"/>
          </p:cNvSpPr>
          <p:nvPr/>
        </p:nvSpPr>
        <p:spPr bwMode="auto">
          <a:xfrm flipV="1">
            <a:off x="381000" y="4953000"/>
            <a:ext cx="152400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path" presetSubtype="0" accel="50000" decel="50000" fill="hold" grpId="0" nodeType="withEffect">
                                  <p:stCondLst>
                                    <p:cond delay="0"/>
                                  </p:stCondLst>
                                  <p:iterate type="lt">
                                    <p:tmPct val="10000"/>
                                  </p:iterate>
                                  <p:childTnLst>
                                    <p:animMotion origin="layout" path="M 0.0 0.0  C 0.007 -0.01333  0.014 -0.028  0.021 -0.04667  C 0.04 -0.1  0.045 -0.152  0.031 -0.16  C 0.017 -0.16933  -0.01 -0.132  -0.029 -0.07867  C -0.039 -0.05067  -0.045 -0.024  -0.047 -0.004  C -0.05 0.012  -0.051 0.028  -0.051 0.04667  C -0.051 0.10667  -0.038 0.156  -0.023 0.156  C -0.008 0.156  0.005 0.10667  0.005 0.04667  C 0.005 0.01867  0.002 -0.008  -0.003 -0.02667  C -0.005 -0.04267  -0.01 -0.06  -0.016 -0.07733  C -0.036 -0.132  -0.063 -0.16933  -0.077 -0.16  C -0.091 -0.15067  -0.086 -0.1  -0.066 -0.04533  C -0.058 -0.02  -0.047 0.00133  -0.036 0.016  C -0.028 0.02933  -0.019 0.04133  -0.007 0.05333  C 0.029 0.092  0.065 0.10933  0.075 0.09333  C 0.084 0.07733  0.064 0.03333  0.028 -0.004  C 0.013 -0.02  -0.003 -0.032  -0.016 -0.04  C -0.028 -0.048  -0.043 -0.05467  -0.059 -0.05867  C -0.103 -0.072  -0.141 -0.068  -0.144 -0.04667  C -0.148 -0.02667  -0.115 0.0  -0.071 0.01333  C -0.051 0.01867  -0.032 0.02133  -0.017 0.02  C -0.004 0.02  0.01 0.01733  0.025 0.01333  C 0.069 0.0  0.102 -0.028  0.098 -0.048  C 0.095 -0.068  0.057 -0.07333  0.013 -0.06  C -0.008 -0.05333  -0.027 -0.044  -0.04 -0.03333  C -0.051 -0.02533  -0.062 -0.016  -0.074 -0.004  C -0.109 0.03467  -0.13 0.07733  -0.12 0.09333  C -0.111 0.10933  -0.074 0.092  -0.039 0.05467  C -0.022 0.036  -0.008 0.01733  0.0 0.0  Z" pathEditMode="relative">
                                      <p:cBhvr>
                                        <p:cTn id="6" dur="1299" fill="hold">
                                          <p:stCondLst>
                                            <p:cond delay="0"/>
                                          </p:stCondLst>
                                        </p:cTn>
                                        <p:tgtEl>
                                          <p:spTgt spid="48132"/>
                                        </p:tgtEl>
                                        <p:attrNameLst>
                                          <p:attrName>ppt_x</p:attrName>
                                          <p:attrName>ppt_y</p:attrName>
                                        </p:attrNameLst>
                                      </p:cBhvr>
                                    </p:animMotion>
                                  </p:childTnLst>
                                </p:cTn>
                              </p:par>
                            </p:childTnLst>
                          </p:cTn>
                        </p:par>
                      </p:childTnLst>
                    </p:cTn>
                  </p:par>
                  <p:par>
                    <p:cTn id="7" fill="hold" nodeType="clickPar">
                      <p:stCondLst>
                        <p:cond delay="indefinite"/>
                      </p:stCondLst>
                      <p:childTnLst>
                        <p:par>
                          <p:cTn id="8" fill="hold" nodeType="withGroup">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48134">
                                            <p:txEl>
                                              <p:pRg st="0" end="0"/>
                                            </p:txEl>
                                          </p:spTgt>
                                        </p:tgtEl>
                                        <p:attrNameLst>
                                          <p:attrName>style.visibility</p:attrName>
                                        </p:attrNameLst>
                                      </p:cBhvr>
                                      <p:to>
                                        <p:strVal val="visible"/>
                                      </p:to>
                                    </p:set>
                                    <p:animEffect transition="in" filter="fade">
                                      <p:cBhvr>
                                        <p:cTn id="11" dur="1000"/>
                                        <p:tgtEl>
                                          <p:spTgt spid="48134">
                                            <p:txEl>
                                              <p:pRg st="0" end="0"/>
                                            </p:txEl>
                                          </p:spTgt>
                                        </p:tgtEl>
                                      </p:cBhvr>
                                    </p:animEffect>
                                    <p:anim calcmode="lin" valueType="num">
                                      <p:cBhvr>
                                        <p:cTn id="12" dur="1000" fill="hold"/>
                                        <p:tgtEl>
                                          <p:spTgt spid="48134">
                                            <p:txEl>
                                              <p:pRg st="0" end="0"/>
                                            </p:txEl>
                                          </p:spTgt>
                                        </p:tgtEl>
                                        <p:attrNameLst>
                                          <p:attrName>ppt_x</p:attrName>
                                        </p:attrNameLst>
                                      </p:cBhvr>
                                      <p:tavLst>
                                        <p:tav tm="0">
                                          <p:val>
                                            <p:strVal val="#ppt_x"/>
                                          </p:val>
                                        </p:tav>
                                        <p:tav tm="100000">
                                          <p:val>
                                            <p:strVal val="#ppt_x"/>
                                          </p:val>
                                        </p:tav>
                                      </p:tavLst>
                                    </p:anim>
                                    <p:anim calcmode="lin" valueType="num">
                                      <p:cBhvr>
                                        <p:cTn id="13" dur="898" decel="100000" fill="hold"/>
                                        <p:tgtEl>
                                          <p:spTgt spid="48134">
                                            <p:txEl>
                                              <p:pRg st="0" end="0"/>
                                            </p:txEl>
                                          </p:spTgt>
                                        </p:tgtEl>
                                        <p:attrNameLst>
                                          <p:attrName>ppt_y</p:attrName>
                                        </p:attrNameLst>
                                      </p:cBhvr>
                                      <p:tavLst>
                                        <p:tav tm="0">
                                          <p:val>
                                            <p:strVal val="#ppt_y+1"/>
                                          </p:val>
                                        </p:tav>
                                        <p:tav tm="100000">
                                          <p:val>
                                            <p:strVal val="#ppt_y-.03"/>
                                          </p:val>
                                        </p:tav>
                                      </p:tavLst>
                                    </p:anim>
                                    <p:anim calcmode="lin" valueType="num">
                                      <p:cBhvr>
                                        <p:cTn id="14" dur="100" accel="100000" fill="hold">
                                          <p:stCondLst>
                                            <p:cond delay="898"/>
                                          </p:stCondLst>
                                        </p:cTn>
                                        <p:tgtEl>
                                          <p:spTgt spid="48134">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2" grpId="0"/>
      <p:bldP spid="48134"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80" name="Rectangle 4"/>
          <p:cNvSpPr>
            <a:spLocks noGrp="1" noChangeArrowheads="1"/>
          </p:cNvSpPr>
          <p:nvPr>
            <p:ph type="title"/>
          </p:nvPr>
        </p:nvSpPr>
        <p:spPr/>
        <p:txBody>
          <a:bodyPr/>
          <a:lstStyle/>
          <a:p>
            <a:endParaRPr lang="en-US" altLang="en-US"/>
          </a:p>
        </p:txBody>
      </p:sp>
      <p:sp>
        <p:nvSpPr>
          <p:cNvPr id="50182" name="Rectangle 6"/>
          <p:cNvSpPr>
            <a:spLocks noGrp="1" noChangeArrowheads="1"/>
          </p:cNvSpPr>
          <p:nvPr>
            <p:ph type="body" sz="half" idx="2"/>
          </p:nvPr>
        </p:nvSpPr>
        <p:spPr>
          <a:xfrm>
            <a:off x="4648200" y="3949700"/>
            <a:ext cx="3962400" cy="2181225"/>
          </a:xfrm>
        </p:spPr>
        <p:txBody>
          <a:bodyPr/>
          <a:lstStyle/>
          <a:p>
            <a:pPr algn="r">
              <a:buFont typeface="Wingdings" pitchFamily="2" charset="2"/>
              <a:buNone/>
            </a:pPr>
            <a:r>
              <a:rPr lang="ar-KW" altLang="en-US" sz="2800"/>
              <a:t>شايف منظر الدكت وهوه مش متوسطن بين العمودين ورايح يمين  طبعا مش حلو وواضح انه غلط</a:t>
            </a:r>
            <a:endParaRPr lang="en-US" altLang="en-US" sz="2800"/>
          </a:p>
        </p:txBody>
      </p:sp>
      <p:pic>
        <p:nvPicPr>
          <p:cNvPr id="50184" name="Picture 8" descr="2008091620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066800"/>
            <a:ext cx="4876800" cy="3657600"/>
          </a:xfrm>
          <a:prstGeom prst="rect">
            <a:avLst/>
          </a:prstGeom>
          <a:noFill/>
          <a:extLst>
            <a:ext uri="{909E8E84-426E-40DD-AFC4-6F175D3DCCD1}">
              <a14:hiddenFill xmlns:a14="http://schemas.microsoft.com/office/drawing/2010/main">
                <a:solidFill>
                  <a:srgbClr val="FFFFFF"/>
                </a:solidFill>
              </a14:hiddenFill>
            </a:ext>
          </a:extLst>
        </p:spPr>
      </p:pic>
      <p:sp>
        <p:nvSpPr>
          <p:cNvPr id="50185" name="Text Box 9"/>
          <p:cNvSpPr txBox="1">
            <a:spLocks noChangeArrowheads="1"/>
          </p:cNvSpPr>
          <p:nvPr/>
        </p:nvSpPr>
        <p:spPr bwMode="auto">
          <a:xfrm>
            <a:off x="381000" y="4953000"/>
            <a:ext cx="42672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ar-KW" altLang="en-US" sz="2000">
                <a:latin typeface="Tahoma" pitchFamily="34" charset="0"/>
              </a:rPr>
              <a:t>ده شكل العمود القلاووظ بيجي طويل اتنين وتلاته متر ويتقص طبعا ليه اقطار مختلفة زي ماقلنا وتلاقي جدول الاقطار في كتاب سماكنا</a:t>
            </a:r>
            <a:endParaRPr lang="en-US" altLang="en-US" sz="2000">
              <a:latin typeface="Tahoma" pitchFamily="34" charset="0"/>
            </a:endParaRPr>
          </a:p>
        </p:txBody>
      </p:sp>
      <p:pic>
        <p:nvPicPr>
          <p:cNvPr id="50183" name="Picture 7" descr="P100012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1000" y="533400"/>
            <a:ext cx="4724400" cy="35433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path" presetSubtype="0" accel="50000" decel="50000" fill="hold" grpId="0" nodeType="withEffect" nodePh="1">
                                  <p:stCondLst>
                                    <p:cond delay="0"/>
                                  </p:stCondLst>
                                  <p:endCondLst>
                                    <p:cond evt="begin" delay="0">
                                      <p:tn val="5"/>
                                    </p:cond>
                                  </p:endCondLst>
                                  <p:iterate type="lt">
                                    <p:tmPct val="10000"/>
                                  </p:iterate>
                                  <p:childTnLst>
                                    <p:animMotion origin="layout" path="M 0.0 0.0  C 0.007 -0.01333  0.014 -0.028  0.021 -0.04667  C 0.04 -0.1  0.045 -0.152  0.031 -0.16  C 0.017 -0.16933  -0.01 -0.132  -0.029 -0.07867  C -0.039 -0.05067  -0.045 -0.024  -0.047 -0.004  C -0.05 0.012  -0.051 0.028  -0.051 0.04667  C -0.051 0.10667  -0.038 0.156  -0.023 0.156  C -0.008 0.156  0.005 0.10667  0.005 0.04667  C 0.005 0.01867  0.002 -0.008  -0.003 -0.02667  C -0.005 -0.04267  -0.01 -0.06  -0.016 -0.07733  C -0.036 -0.132  -0.063 -0.16933  -0.077 -0.16  C -0.091 -0.15067  -0.086 -0.1  -0.066 -0.04533  C -0.058 -0.02  -0.047 0.00133  -0.036 0.016  C -0.028 0.02933  -0.019 0.04133  -0.007 0.05333  C 0.029 0.092  0.065 0.10933  0.075 0.09333  C 0.084 0.07733  0.064 0.03333  0.028 -0.004  C 0.013 -0.02  -0.003 -0.032  -0.016 -0.04  C -0.028 -0.048  -0.043 -0.05467  -0.059 -0.05867  C -0.103 -0.072  -0.141 -0.068  -0.144 -0.04667  C -0.148 -0.02667  -0.115 0.0  -0.071 0.01333  C -0.051 0.01867  -0.032 0.02133  -0.017 0.02  C -0.004 0.02  0.01 0.01733  0.025 0.01333  C 0.069 0.0  0.102 -0.028  0.098 -0.048  C 0.095 -0.068  0.057 -0.07333  0.013 -0.06  C -0.008 -0.05333  -0.027 -0.044  -0.04 -0.03333  C -0.051 -0.02533  -0.062 -0.016  -0.074 -0.004  C -0.109 0.03467  -0.13 0.07733  -0.12 0.09333  C -0.111 0.10933  -0.074 0.092  -0.039 0.05467  C -0.022 0.036  -0.008 0.01733  0.0 0.0  Z" pathEditMode="relative">
                                      <p:cBhvr>
                                        <p:cTn id="6" dur="1299" fill="hold">
                                          <p:stCondLst>
                                            <p:cond delay="0"/>
                                          </p:stCondLst>
                                        </p:cTn>
                                        <p:tgtEl>
                                          <p:spTgt spid="50180"/>
                                        </p:tgtEl>
                                        <p:attrNameLst>
                                          <p:attrName>ppt_x</p:attrName>
                                          <p:attrName>ppt_y</p:attrName>
                                        </p:attrNameLst>
                                      </p:cBhvr>
                                    </p:animMotion>
                                  </p:childTnLst>
                                </p:cTn>
                              </p:par>
                            </p:childTnLst>
                          </p:cTn>
                        </p:par>
                      </p:childTnLst>
                    </p:cTn>
                  </p:par>
                  <p:par>
                    <p:cTn id="7" fill="hold" nodeType="clickPar">
                      <p:stCondLst>
                        <p:cond delay="indefinite"/>
                      </p:stCondLst>
                      <p:childTnLst>
                        <p:par>
                          <p:cTn id="8" fill="hold" nodeType="withGroup">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50182">
                                            <p:txEl>
                                              <p:pRg st="0" end="0"/>
                                            </p:txEl>
                                          </p:spTgt>
                                        </p:tgtEl>
                                        <p:attrNameLst>
                                          <p:attrName>style.visibility</p:attrName>
                                        </p:attrNameLst>
                                      </p:cBhvr>
                                      <p:to>
                                        <p:strVal val="visible"/>
                                      </p:to>
                                    </p:set>
                                    <p:animEffect transition="in" filter="fade">
                                      <p:cBhvr>
                                        <p:cTn id="11" dur="1000"/>
                                        <p:tgtEl>
                                          <p:spTgt spid="50182">
                                            <p:txEl>
                                              <p:pRg st="0" end="0"/>
                                            </p:txEl>
                                          </p:spTgt>
                                        </p:tgtEl>
                                      </p:cBhvr>
                                    </p:animEffect>
                                    <p:anim calcmode="lin" valueType="num">
                                      <p:cBhvr>
                                        <p:cTn id="12" dur="1000" fill="hold"/>
                                        <p:tgtEl>
                                          <p:spTgt spid="50182">
                                            <p:txEl>
                                              <p:pRg st="0" end="0"/>
                                            </p:txEl>
                                          </p:spTgt>
                                        </p:tgtEl>
                                        <p:attrNameLst>
                                          <p:attrName>ppt_x</p:attrName>
                                        </p:attrNameLst>
                                      </p:cBhvr>
                                      <p:tavLst>
                                        <p:tav tm="0">
                                          <p:val>
                                            <p:strVal val="#ppt_x"/>
                                          </p:val>
                                        </p:tav>
                                        <p:tav tm="100000">
                                          <p:val>
                                            <p:strVal val="#ppt_x"/>
                                          </p:val>
                                        </p:tav>
                                      </p:tavLst>
                                    </p:anim>
                                    <p:anim calcmode="lin" valueType="num">
                                      <p:cBhvr>
                                        <p:cTn id="13" dur="898" decel="100000" fill="hold"/>
                                        <p:tgtEl>
                                          <p:spTgt spid="50182">
                                            <p:txEl>
                                              <p:pRg st="0" end="0"/>
                                            </p:txEl>
                                          </p:spTgt>
                                        </p:tgtEl>
                                        <p:attrNameLst>
                                          <p:attrName>ppt_y</p:attrName>
                                        </p:attrNameLst>
                                      </p:cBhvr>
                                      <p:tavLst>
                                        <p:tav tm="0">
                                          <p:val>
                                            <p:strVal val="#ppt_y+1"/>
                                          </p:val>
                                        </p:tav>
                                        <p:tav tm="100000">
                                          <p:val>
                                            <p:strVal val="#ppt_y-.03"/>
                                          </p:val>
                                        </p:tav>
                                      </p:tavLst>
                                    </p:anim>
                                    <p:anim calcmode="lin" valueType="num">
                                      <p:cBhvr>
                                        <p:cTn id="14" dur="100" accel="100000" fill="hold">
                                          <p:stCondLst>
                                            <p:cond delay="898"/>
                                          </p:stCondLst>
                                        </p:cTn>
                                        <p:tgtEl>
                                          <p:spTgt spid="50182">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0" grpId="0"/>
      <p:bldP spid="50182"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ar-KW" altLang="en-US"/>
              <a:t>مسارات الهواء</a:t>
            </a:r>
            <a:endParaRPr lang="en-US" altLang="en-US"/>
          </a:p>
        </p:txBody>
      </p:sp>
      <p:sp>
        <p:nvSpPr>
          <p:cNvPr id="47107" name="Rectangle 3"/>
          <p:cNvSpPr>
            <a:spLocks noGrp="1" noChangeArrowheads="1"/>
          </p:cNvSpPr>
          <p:nvPr>
            <p:ph type="body" idx="1"/>
          </p:nvPr>
        </p:nvSpPr>
        <p:spPr>
          <a:xfrm>
            <a:off x="5334000" y="1524000"/>
            <a:ext cx="3352800" cy="4495800"/>
          </a:xfrm>
        </p:spPr>
        <p:txBody>
          <a:bodyPr/>
          <a:lstStyle/>
          <a:p>
            <a:pPr algn="r">
              <a:lnSpc>
                <a:spcPct val="90000"/>
              </a:lnSpc>
              <a:buFont typeface="Wingdings" pitchFamily="2" charset="2"/>
              <a:buNone/>
            </a:pPr>
            <a:r>
              <a:rPr lang="ar-KW" altLang="en-US" sz="2400"/>
              <a:t>خليني احكي معاك عن نوع الوصلات بين صناديق الدكت اشهر نوعين هما ال بوكيت جوينت وال إس جوينت </a:t>
            </a:r>
          </a:p>
          <a:p>
            <a:pPr algn="r">
              <a:lnSpc>
                <a:spcPct val="90000"/>
              </a:lnSpc>
              <a:buFont typeface="Wingdings" pitchFamily="2" charset="2"/>
              <a:buNone/>
            </a:pPr>
            <a:r>
              <a:rPr lang="en-US" altLang="en-US" sz="2400"/>
              <a:t>Pocket Joint &amp; S-Joint</a:t>
            </a:r>
          </a:p>
          <a:p>
            <a:pPr algn="r">
              <a:lnSpc>
                <a:spcPct val="90000"/>
              </a:lnSpc>
              <a:buFont typeface="Wingdings" pitchFamily="2" charset="2"/>
              <a:buNone/>
            </a:pPr>
            <a:r>
              <a:rPr lang="ar-KW" altLang="en-US" sz="2400"/>
              <a:t>والفرق انه البوكيت بتلاقي مكان تلاقي الصناديق الصاج عامل كتف يجي 5سم أما وصلة الاس بتكون مبططه علي الصندوق والصورة دي للبوكيت (تم شرحها مسبقا)</a:t>
            </a:r>
            <a:endParaRPr lang="en-US" altLang="en-US" sz="2400"/>
          </a:p>
        </p:txBody>
      </p:sp>
      <p:pic>
        <p:nvPicPr>
          <p:cNvPr id="47108" name="Picture 4" descr="2008090615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447800"/>
            <a:ext cx="5029200" cy="3773488"/>
          </a:xfrm>
          <a:prstGeom prst="rect">
            <a:avLst/>
          </a:prstGeom>
          <a:noFill/>
          <a:extLst>
            <a:ext uri="{909E8E84-426E-40DD-AFC4-6F175D3DCCD1}">
              <a14:hiddenFill xmlns:a14="http://schemas.microsoft.com/office/drawing/2010/main">
                <a:solidFill>
                  <a:srgbClr val="FFFFFF"/>
                </a:solidFill>
              </a14:hiddenFill>
            </a:ext>
          </a:extLst>
        </p:spPr>
      </p:pic>
      <p:sp>
        <p:nvSpPr>
          <p:cNvPr id="47109" name="Line 5"/>
          <p:cNvSpPr>
            <a:spLocks noChangeShapeType="1"/>
          </p:cNvSpPr>
          <p:nvPr/>
        </p:nvSpPr>
        <p:spPr bwMode="auto">
          <a:xfrm flipH="1" flipV="1">
            <a:off x="3124200" y="3124200"/>
            <a:ext cx="2819400" cy="1066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10" name="Text Box 6"/>
          <p:cNvSpPr txBox="1">
            <a:spLocks noChangeArrowheads="1"/>
          </p:cNvSpPr>
          <p:nvPr/>
        </p:nvSpPr>
        <p:spPr bwMode="auto">
          <a:xfrm>
            <a:off x="457200" y="5410200"/>
            <a:ext cx="45720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ar-KW" altLang="en-US" sz="2000">
                <a:latin typeface="Tahoma" pitchFamily="34" charset="0"/>
              </a:rPr>
              <a:t>شوف منظر فتحه الخرسانه المائلة بسبب ان الصندوق الخشبي اتعوج اثناء الصب لانه مكنش مصنوع كويس</a:t>
            </a:r>
            <a:endParaRPr lang="en-US" altLang="en-US" sz="2000">
              <a:latin typeface="Tahoma" pitchFamily="34" charset="0"/>
            </a:endParaRPr>
          </a:p>
        </p:txBody>
      </p:sp>
      <p:sp>
        <p:nvSpPr>
          <p:cNvPr id="47111" name="Line 7"/>
          <p:cNvSpPr>
            <a:spLocks noChangeShapeType="1"/>
          </p:cNvSpPr>
          <p:nvPr/>
        </p:nvSpPr>
        <p:spPr bwMode="auto">
          <a:xfrm flipH="1" flipV="1">
            <a:off x="838200" y="3581400"/>
            <a:ext cx="304800" cy="2286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path" presetSubtype="0" accel="50000" decel="50000" fill="hold" grpId="0" nodeType="withEffect">
                                  <p:stCondLst>
                                    <p:cond delay="0"/>
                                  </p:stCondLst>
                                  <p:iterate type="lt">
                                    <p:tmPct val="10000"/>
                                  </p:iterate>
                                  <p:childTnLst>
                                    <p:animMotion origin="layout" path="M 0.0 0.0  C 0.007 -0.01333  0.014 -0.028  0.021 -0.04667  C 0.04 -0.1  0.045 -0.152  0.031 -0.16  C 0.017 -0.16933  -0.01 -0.132  -0.029 -0.07867  C -0.039 -0.05067  -0.045 -0.024  -0.047 -0.004  C -0.05 0.012  -0.051 0.028  -0.051 0.04667  C -0.051 0.10667  -0.038 0.156  -0.023 0.156  C -0.008 0.156  0.005 0.10667  0.005 0.04667  C 0.005 0.01867  0.002 -0.008  -0.003 -0.02667  C -0.005 -0.04267  -0.01 -0.06  -0.016 -0.07733  C -0.036 -0.132  -0.063 -0.16933  -0.077 -0.16  C -0.091 -0.15067  -0.086 -0.1  -0.066 -0.04533  C -0.058 -0.02  -0.047 0.00133  -0.036 0.016  C -0.028 0.02933  -0.019 0.04133  -0.007 0.05333  C 0.029 0.092  0.065 0.10933  0.075 0.09333  C 0.084 0.07733  0.064 0.03333  0.028 -0.004  C 0.013 -0.02  -0.003 -0.032  -0.016 -0.04  C -0.028 -0.048  -0.043 -0.05467  -0.059 -0.05867  C -0.103 -0.072  -0.141 -0.068  -0.144 -0.04667  C -0.148 -0.02667  -0.115 0.0  -0.071 0.01333  C -0.051 0.01867  -0.032 0.02133  -0.017 0.02  C -0.004 0.02  0.01 0.01733  0.025 0.01333  C 0.069 0.0  0.102 -0.028  0.098 -0.048  C 0.095 -0.068  0.057 -0.07333  0.013 -0.06  C -0.008 -0.05333  -0.027 -0.044  -0.04 -0.03333  C -0.051 -0.02533  -0.062 -0.016  -0.074 -0.004  C -0.109 0.03467  -0.13 0.07733  -0.12 0.09333  C -0.111 0.10933  -0.074 0.092  -0.039 0.05467  C -0.022 0.036  -0.008 0.01733  0.0 0.0  Z" pathEditMode="relative">
                                      <p:cBhvr>
                                        <p:cTn id="6" dur="1299" fill="hold">
                                          <p:stCondLst>
                                            <p:cond delay="0"/>
                                          </p:stCondLst>
                                        </p:cTn>
                                        <p:tgtEl>
                                          <p:spTgt spid="47106"/>
                                        </p:tgtEl>
                                        <p:attrNameLst>
                                          <p:attrName>ppt_x</p:attrName>
                                          <p:attrName>ppt_y</p:attrName>
                                        </p:attrNameLst>
                                      </p:cBhvr>
                                    </p:animMotion>
                                  </p:childTnLst>
                                </p:cTn>
                              </p:par>
                            </p:childTnLst>
                          </p:cTn>
                        </p:par>
                      </p:childTnLst>
                    </p:cTn>
                  </p:par>
                  <p:par>
                    <p:cTn id="7" fill="hold" nodeType="clickPar">
                      <p:stCondLst>
                        <p:cond delay="indefinite"/>
                      </p:stCondLst>
                      <p:childTnLst>
                        <p:par>
                          <p:cTn id="8" fill="hold" nodeType="withGroup">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47107">
                                            <p:txEl>
                                              <p:pRg st="0" end="0"/>
                                            </p:txEl>
                                          </p:spTgt>
                                        </p:tgtEl>
                                        <p:attrNameLst>
                                          <p:attrName>style.visibility</p:attrName>
                                        </p:attrNameLst>
                                      </p:cBhvr>
                                      <p:to>
                                        <p:strVal val="visible"/>
                                      </p:to>
                                    </p:set>
                                    <p:animEffect transition="in" filter="fade">
                                      <p:cBhvr>
                                        <p:cTn id="11" dur="1000"/>
                                        <p:tgtEl>
                                          <p:spTgt spid="47107">
                                            <p:txEl>
                                              <p:pRg st="0" end="0"/>
                                            </p:txEl>
                                          </p:spTgt>
                                        </p:tgtEl>
                                      </p:cBhvr>
                                    </p:animEffect>
                                    <p:anim calcmode="lin" valueType="num">
                                      <p:cBhvr>
                                        <p:cTn id="12" dur="1000" fill="hold"/>
                                        <p:tgtEl>
                                          <p:spTgt spid="47107">
                                            <p:txEl>
                                              <p:pRg st="0" end="0"/>
                                            </p:txEl>
                                          </p:spTgt>
                                        </p:tgtEl>
                                        <p:attrNameLst>
                                          <p:attrName>ppt_x</p:attrName>
                                        </p:attrNameLst>
                                      </p:cBhvr>
                                      <p:tavLst>
                                        <p:tav tm="0">
                                          <p:val>
                                            <p:strVal val="#ppt_x"/>
                                          </p:val>
                                        </p:tav>
                                        <p:tav tm="100000">
                                          <p:val>
                                            <p:strVal val="#ppt_x"/>
                                          </p:val>
                                        </p:tav>
                                      </p:tavLst>
                                    </p:anim>
                                    <p:anim calcmode="lin" valueType="num">
                                      <p:cBhvr>
                                        <p:cTn id="13" dur="898" decel="100000" fill="hold"/>
                                        <p:tgtEl>
                                          <p:spTgt spid="47107">
                                            <p:txEl>
                                              <p:pRg st="0" end="0"/>
                                            </p:txEl>
                                          </p:spTgt>
                                        </p:tgtEl>
                                        <p:attrNameLst>
                                          <p:attrName>ppt_y</p:attrName>
                                        </p:attrNameLst>
                                      </p:cBhvr>
                                      <p:tavLst>
                                        <p:tav tm="0">
                                          <p:val>
                                            <p:strVal val="#ppt_y+1"/>
                                          </p:val>
                                        </p:tav>
                                        <p:tav tm="100000">
                                          <p:val>
                                            <p:strVal val="#ppt_y-.03"/>
                                          </p:val>
                                        </p:tav>
                                      </p:tavLst>
                                    </p:anim>
                                    <p:anim calcmode="lin" valueType="num">
                                      <p:cBhvr>
                                        <p:cTn id="14" dur="100" accel="100000" fill="hold">
                                          <p:stCondLst>
                                            <p:cond delay="898"/>
                                          </p:stCondLst>
                                        </p:cTn>
                                        <p:tgtEl>
                                          <p:spTgt spid="47107">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37" presetClass="entr" presetSubtype="0" fill="hold" grpId="0" nodeType="clickEffect">
                                  <p:stCondLst>
                                    <p:cond delay="0"/>
                                  </p:stCondLst>
                                  <p:childTnLst>
                                    <p:set>
                                      <p:cBhvr>
                                        <p:cTn id="18" dur="1" fill="hold">
                                          <p:stCondLst>
                                            <p:cond delay="0"/>
                                          </p:stCondLst>
                                        </p:cTn>
                                        <p:tgtEl>
                                          <p:spTgt spid="47107">
                                            <p:txEl>
                                              <p:pRg st="1" end="1"/>
                                            </p:txEl>
                                          </p:spTgt>
                                        </p:tgtEl>
                                        <p:attrNameLst>
                                          <p:attrName>style.visibility</p:attrName>
                                        </p:attrNameLst>
                                      </p:cBhvr>
                                      <p:to>
                                        <p:strVal val="visible"/>
                                      </p:to>
                                    </p:set>
                                    <p:animEffect transition="in" filter="fade">
                                      <p:cBhvr>
                                        <p:cTn id="19" dur="1000"/>
                                        <p:tgtEl>
                                          <p:spTgt spid="47107">
                                            <p:txEl>
                                              <p:pRg st="1" end="1"/>
                                            </p:txEl>
                                          </p:spTgt>
                                        </p:tgtEl>
                                      </p:cBhvr>
                                    </p:animEffect>
                                    <p:anim calcmode="lin" valueType="num">
                                      <p:cBhvr>
                                        <p:cTn id="20" dur="1000" fill="hold"/>
                                        <p:tgtEl>
                                          <p:spTgt spid="47107">
                                            <p:txEl>
                                              <p:pRg st="1" end="1"/>
                                            </p:txEl>
                                          </p:spTgt>
                                        </p:tgtEl>
                                        <p:attrNameLst>
                                          <p:attrName>ppt_x</p:attrName>
                                        </p:attrNameLst>
                                      </p:cBhvr>
                                      <p:tavLst>
                                        <p:tav tm="0">
                                          <p:val>
                                            <p:strVal val="#ppt_x"/>
                                          </p:val>
                                        </p:tav>
                                        <p:tav tm="100000">
                                          <p:val>
                                            <p:strVal val="#ppt_x"/>
                                          </p:val>
                                        </p:tav>
                                      </p:tavLst>
                                    </p:anim>
                                    <p:anim calcmode="lin" valueType="num">
                                      <p:cBhvr>
                                        <p:cTn id="21" dur="898" decel="100000" fill="hold"/>
                                        <p:tgtEl>
                                          <p:spTgt spid="47107">
                                            <p:txEl>
                                              <p:pRg st="1" end="1"/>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898"/>
                                          </p:stCondLst>
                                        </p:cTn>
                                        <p:tgtEl>
                                          <p:spTgt spid="47107">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37" presetClass="entr" presetSubtype="0" fill="hold" grpId="0" nodeType="clickEffect">
                                  <p:stCondLst>
                                    <p:cond delay="0"/>
                                  </p:stCondLst>
                                  <p:childTnLst>
                                    <p:set>
                                      <p:cBhvr>
                                        <p:cTn id="26" dur="1" fill="hold">
                                          <p:stCondLst>
                                            <p:cond delay="0"/>
                                          </p:stCondLst>
                                        </p:cTn>
                                        <p:tgtEl>
                                          <p:spTgt spid="47107">
                                            <p:txEl>
                                              <p:pRg st="2" end="2"/>
                                            </p:txEl>
                                          </p:spTgt>
                                        </p:tgtEl>
                                        <p:attrNameLst>
                                          <p:attrName>style.visibility</p:attrName>
                                        </p:attrNameLst>
                                      </p:cBhvr>
                                      <p:to>
                                        <p:strVal val="visible"/>
                                      </p:to>
                                    </p:set>
                                    <p:animEffect transition="in" filter="fade">
                                      <p:cBhvr>
                                        <p:cTn id="27" dur="1000"/>
                                        <p:tgtEl>
                                          <p:spTgt spid="47107">
                                            <p:txEl>
                                              <p:pRg st="2" end="2"/>
                                            </p:txEl>
                                          </p:spTgt>
                                        </p:tgtEl>
                                      </p:cBhvr>
                                    </p:animEffect>
                                    <p:anim calcmode="lin" valueType="num">
                                      <p:cBhvr>
                                        <p:cTn id="28" dur="1000" fill="hold"/>
                                        <p:tgtEl>
                                          <p:spTgt spid="47107">
                                            <p:txEl>
                                              <p:pRg st="2" end="2"/>
                                            </p:txEl>
                                          </p:spTgt>
                                        </p:tgtEl>
                                        <p:attrNameLst>
                                          <p:attrName>ppt_x</p:attrName>
                                        </p:attrNameLst>
                                      </p:cBhvr>
                                      <p:tavLst>
                                        <p:tav tm="0">
                                          <p:val>
                                            <p:strVal val="#ppt_x"/>
                                          </p:val>
                                        </p:tav>
                                        <p:tav tm="100000">
                                          <p:val>
                                            <p:strVal val="#ppt_x"/>
                                          </p:val>
                                        </p:tav>
                                      </p:tavLst>
                                    </p:anim>
                                    <p:anim calcmode="lin" valueType="num">
                                      <p:cBhvr>
                                        <p:cTn id="29" dur="898" decel="100000" fill="hold"/>
                                        <p:tgtEl>
                                          <p:spTgt spid="47107">
                                            <p:txEl>
                                              <p:pRg st="2" end="2"/>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898"/>
                                          </p:stCondLst>
                                        </p:cTn>
                                        <p:tgtEl>
                                          <p:spTgt spid="47107">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 grpId="0"/>
      <p:bldP spid="47107"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8" name="Rectangle 4"/>
          <p:cNvSpPr>
            <a:spLocks noGrp="1" noChangeArrowheads="1"/>
          </p:cNvSpPr>
          <p:nvPr>
            <p:ph type="title"/>
          </p:nvPr>
        </p:nvSpPr>
        <p:spPr/>
        <p:txBody>
          <a:bodyPr/>
          <a:lstStyle/>
          <a:p>
            <a:r>
              <a:rPr lang="ar-KW" altLang="en-US"/>
              <a:t>مسارات الهواء           </a:t>
            </a:r>
            <a:endParaRPr lang="en-US" altLang="en-US"/>
          </a:p>
        </p:txBody>
      </p:sp>
      <p:sp>
        <p:nvSpPr>
          <p:cNvPr id="57350" name="Rectangle 6"/>
          <p:cNvSpPr>
            <a:spLocks noGrp="1" noChangeArrowheads="1"/>
          </p:cNvSpPr>
          <p:nvPr>
            <p:ph type="body" sz="half" idx="2"/>
          </p:nvPr>
        </p:nvSpPr>
        <p:spPr/>
        <p:txBody>
          <a:bodyPr/>
          <a:lstStyle/>
          <a:p>
            <a:pPr algn="r">
              <a:lnSpc>
                <a:spcPct val="90000"/>
              </a:lnSpc>
              <a:buFont typeface="Wingdings" pitchFamily="2" charset="2"/>
              <a:buNone/>
            </a:pPr>
            <a:r>
              <a:rPr lang="ar-KW" altLang="en-US" sz="2800"/>
              <a:t>هذة صورة المسار الصاعد او الهابط من وإلي الماكينة ولو تاخد بالك من الفتحه بتاعته هتفتكر الصندوق الخشبي اللي عرضناه في الجزء الاول... وده اسمه الريزر </a:t>
            </a:r>
          </a:p>
          <a:p>
            <a:pPr algn="r">
              <a:lnSpc>
                <a:spcPct val="90000"/>
              </a:lnSpc>
              <a:buFont typeface="Wingdings" pitchFamily="2" charset="2"/>
              <a:buNone/>
            </a:pPr>
            <a:r>
              <a:rPr lang="en-US" altLang="en-US" sz="2800"/>
              <a:t>Riser Duct</a:t>
            </a:r>
            <a:endParaRPr lang="ar-KW" altLang="en-US" sz="2800"/>
          </a:p>
          <a:p>
            <a:pPr algn="r">
              <a:lnSpc>
                <a:spcPct val="90000"/>
              </a:lnSpc>
              <a:buFont typeface="Wingdings" pitchFamily="2" charset="2"/>
              <a:buNone/>
            </a:pPr>
            <a:r>
              <a:rPr lang="ar-KW" altLang="en-US" sz="2800"/>
              <a:t>وده بيوصل لحااااااااااااد السطح وبينزل يتفرع تحت(شكله مش نظيف).. </a:t>
            </a:r>
            <a:endParaRPr lang="en-US" altLang="en-US" sz="2800"/>
          </a:p>
        </p:txBody>
      </p:sp>
      <p:pic>
        <p:nvPicPr>
          <p:cNvPr id="57351" name="Picture 7" descr="P1000171"/>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a:xfrm>
            <a:off x="0" y="228600"/>
            <a:ext cx="4038600" cy="3028950"/>
          </a:xfrm>
        </p:spPr>
      </p:pic>
      <p:pic>
        <p:nvPicPr>
          <p:cNvPr id="57352" name="Picture 8" descr="P100016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3200400"/>
            <a:ext cx="4495800" cy="3371850"/>
          </a:xfrm>
          <a:prstGeom prst="rect">
            <a:avLst/>
          </a:prstGeom>
          <a:noFill/>
          <a:extLst>
            <a:ext uri="{909E8E84-426E-40DD-AFC4-6F175D3DCCD1}">
              <a14:hiddenFill xmlns:a14="http://schemas.microsoft.com/office/drawing/2010/main">
                <a:solidFill>
                  <a:srgbClr val="FFFFFF"/>
                </a:solidFill>
              </a14:hiddenFill>
            </a:ext>
          </a:extLst>
        </p:spPr>
      </p:pic>
      <p:pic>
        <p:nvPicPr>
          <p:cNvPr id="57353" name="Picture 9" descr="2008082006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5600700"/>
            <a:ext cx="1676400" cy="1257300"/>
          </a:xfrm>
          <a:prstGeom prst="rect">
            <a:avLst/>
          </a:prstGeom>
          <a:noFill/>
          <a:extLst>
            <a:ext uri="{909E8E84-426E-40DD-AFC4-6F175D3DCCD1}">
              <a14:hiddenFill xmlns:a14="http://schemas.microsoft.com/office/drawing/2010/main">
                <a:solidFill>
                  <a:srgbClr val="FFFFFF"/>
                </a:solidFill>
              </a14:hiddenFill>
            </a:ext>
          </a:extLst>
        </p:spPr>
      </p:pic>
      <p:sp>
        <p:nvSpPr>
          <p:cNvPr id="57354" name="Line 10"/>
          <p:cNvSpPr>
            <a:spLocks noChangeShapeType="1"/>
          </p:cNvSpPr>
          <p:nvPr/>
        </p:nvSpPr>
        <p:spPr bwMode="auto">
          <a:xfrm flipH="1">
            <a:off x="1219200" y="3886200"/>
            <a:ext cx="5486400" cy="2438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355" name="Line 11"/>
          <p:cNvSpPr>
            <a:spLocks noChangeShapeType="1"/>
          </p:cNvSpPr>
          <p:nvPr/>
        </p:nvSpPr>
        <p:spPr bwMode="auto">
          <a:xfrm flipH="1">
            <a:off x="3429000" y="3886200"/>
            <a:ext cx="3276600" cy="1752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57348"/>
                                        </p:tgtEl>
                                        <p:attrNameLst>
                                          <p:attrName>style.visibility</p:attrName>
                                        </p:attrNameLst>
                                      </p:cBhvr>
                                      <p:to>
                                        <p:strVal val="visible"/>
                                      </p:to>
                                    </p:set>
                                    <p:anim calcmode="lin" valueType="num">
                                      <p:cBhvr>
                                        <p:cTn id="7" dur="500" fill="hold"/>
                                        <p:tgtEl>
                                          <p:spTgt spid="57348"/>
                                        </p:tgtEl>
                                        <p:attrNameLst>
                                          <p:attrName>ppt_w</p:attrName>
                                        </p:attrNameLst>
                                      </p:cBhvr>
                                      <p:tavLst>
                                        <p:tav tm="0">
                                          <p:val>
                                            <p:fltVal val="0"/>
                                          </p:val>
                                        </p:tav>
                                        <p:tav tm="100000">
                                          <p:val>
                                            <p:strVal val="#ppt_w"/>
                                          </p:val>
                                        </p:tav>
                                      </p:tavLst>
                                    </p:anim>
                                    <p:anim calcmode="lin" valueType="num">
                                      <p:cBhvr>
                                        <p:cTn id="8" dur="500" fill="hold"/>
                                        <p:tgtEl>
                                          <p:spTgt spid="57348"/>
                                        </p:tgtEl>
                                        <p:attrNameLst>
                                          <p:attrName>ppt_h</p:attrName>
                                        </p:attrNameLst>
                                      </p:cBhvr>
                                      <p:tavLst>
                                        <p:tav tm="0">
                                          <p:val>
                                            <p:fltVal val="0"/>
                                          </p:val>
                                        </p:tav>
                                        <p:tav tm="100000">
                                          <p:val>
                                            <p:strVal val="#ppt_h"/>
                                          </p:val>
                                        </p:tav>
                                      </p:tavLst>
                                    </p:anim>
                                    <p:anim calcmode="lin" valueType="num">
                                      <p:cBhvr>
                                        <p:cTn id="9" dur="500" fill="hold"/>
                                        <p:tgtEl>
                                          <p:spTgt spid="57348"/>
                                        </p:tgtEl>
                                        <p:attrNameLst>
                                          <p:attrName>style.rotation</p:attrName>
                                        </p:attrNameLst>
                                      </p:cBhvr>
                                      <p:tavLst>
                                        <p:tav tm="0">
                                          <p:val>
                                            <p:fltVal val="360"/>
                                          </p:val>
                                        </p:tav>
                                        <p:tav tm="100000">
                                          <p:val>
                                            <p:fltVal val="0"/>
                                          </p:val>
                                        </p:tav>
                                      </p:tavLst>
                                    </p:anim>
                                    <p:animEffect transition="in" filter="fade">
                                      <p:cBhvr>
                                        <p:cTn id="10" dur="500"/>
                                        <p:tgtEl>
                                          <p:spTgt spid="57348"/>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9" presetClass="entr" presetSubtype="0" decel="100000" fill="hold" grpId="0" nodeType="clickEffect">
                                  <p:stCondLst>
                                    <p:cond delay="0"/>
                                  </p:stCondLst>
                                  <p:iterate type="lt">
                                    <p:tmPct val="10000"/>
                                  </p:iterate>
                                  <p:childTnLst>
                                    <p:set>
                                      <p:cBhvr>
                                        <p:cTn id="14" dur="1" fill="hold">
                                          <p:stCondLst>
                                            <p:cond delay="0"/>
                                          </p:stCondLst>
                                        </p:cTn>
                                        <p:tgtEl>
                                          <p:spTgt spid="57350">
                                            <p:txEl>
                                              <p:pRg st="0" end="0"/>
                                            </p:txEl>
                                          </p:spTgt>
                                        </p:tgtEl>
                                        <p:attrNameLst>
                                          <p:attrName>style.visibility</p:attrName>
                                        </p:attrNameLst>
                                      </p:cBhvr>
                                      <p:to>
                                        <p:strVal val="visible"/>
                                      </p:to>
                                    </p:set>
                                    <p:anim calcmode="lin" valueType="num">
                                      <p:cBhvr>
                                        <p:cTn id="15" dur="500" fill="hold"/>
                                        <p:tgtEl>
                                          <p:spTgt spid="57350">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57350">
                                            <p:txEl>
                                              <p:pRg st="0" end="0"/>
                                            </p:txEl>
                                          </p:spTgt>
                                        </p:tgtEl>
                                        <p:attrNameLst>
                                          <p:attrName>ppt_h</p:attrName>
                                        </p:attrNameLst>
                                      </p:cBhvr>
                                      <p:tavLst>
                                        <p:tav tm="0">
                                          <p:val>
                                            <p:fltVal val="0"/>
                                          </p:val>
                                        </p:tav>
                                        <p:tav tm="100000">
                                          <p:val>
                                            <p:strVal val="#ppt_h"/>
                                          </p:val>
                                        </p:tav>
                                      </p:tavLst>
                                    </p:anim>
                                    <p:anim calcmode="lin" valueType="num">
                                      <p:cBhvr>
                                        <p:cTn id="17" dur="500" fill="hold"/>
                                        <p:tgtEl>
                                          <p:spTgt spid="57350">
                                            <p:txEl>
                                              <p:pRg st="0" end="0"/>
                                            </p:txEl>
                                          </p:spTgt>
                                        </p:tgtEl>
                                        <p:attrNameLst>
                                          <p:attrName>style.rotation</p:attrName>
                                        </p:attrNameLst>
                                      </p:cBhvr>
                                      <p:tavLst>
                                        <p:tav tm="0">
                                          <p:val>
                                            <p:fltVal val="360"/>
                                          </p:val>
                                        </p:tav>
                                        <p:tav tm="100000">
                                          <p:val>
                                            <p:fltVal val="0"/>
                                          </p:val>
                                        </p:tav>
                                      </p:tavLst>
                                    </p:anim>
                                    <p:animEffect transition="in" filter="fade">
                                      <p:cBhvr>
                                        <p:cTn id="18" dur="500"/>
                                        <p:tgtEl>
                                          <p:spTgt spid="57350">
                                            <p:txEl>
                                              <p:pRg st="0" end="0"/>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49" presetClass="entr" presetSubtype="0" decel="100000" fill="hold" grpId="0" nodeType="clickEffect">
                                  <p:stCondLst>
                                    <p:cond delay="0"/>
                                  </p:stCondLst>
                                  <p:iterate type="lt">
                                    <p:tmPct val="10000"/>
                                  </p:iterate>
                                  <p:childTnLst>
                                    <p:set>
                                      <p:cBhvr>
                                        <p:cTn id="22" dur="1" fill="hold">
                                          <p:stCondLst>
                                            <p:cond delay="0"/>
                                          </p:stCondLst>
                                        </p:cTn>
                                        <p:tgtEl>
                                          <p:spTgt spid="57350">
                                            <p:txEl>
                                              <p:pRg st="1" end="1"/>
                                            </p:txEl>
                                          </p:spTgt>
                                        </p:tgtEl>
                                        <p:attrNameLst>
                                          <p:attrName>style.visibility</p:attrName>
                                        </p:attrNameLst>
                                      </p:cBhvr>
                                      <p:to>
                                        <p:strVal val="visible"/>
                                      </p:to>
                                    </p:set>
                                    <p:anim calcmode="lin" valueType="num">
                                      <p:cBhvr>
                                        <p:cTn id="23" dur="500" fill="hold"/>
                                        <p:tgtEl>
                                          <p:spTgt spid="57350">
                                            <p:txEl>
                                              <p:pRg st="1" end="1"/>
                                            </p:txEl>
                                          </p:spTgt>
                                        </p:tgtEl>
                                        <p:attrNameLst>
                                          <p:attrName>ppt_w</p:attrName>
                                        </p:attrNameLst>
                                      </p:cBhvr>
                                      <p:tavLst>
                                        <p:tav tm="0">
                                          <p:val>
                                            <p:fltVal val="0"/>
                                          </p:val>
                                        </p:tav>
                                        <p:tav tm="100000">
                                          <p:val>
                                            <p:strVal val="#ppt_w"/>
                                          </p:val>
                                        </p:tav>
                                      </p:tavLst>
                                    </p:anim>
                                    <p:anim calcmode="lin" valueType="num">
                                      <p:cBhvr>
                                        <p:cTn id="24" dur="500" fill="hold"/>
                                        <p:tgtEl>
                                          <p:spTgt spid="57350">
                                            <p:txEl>
                                              <p:pRg st="1" end="1"/>
                                            </p:txEl>
                                          </p:spTgt>
                                        </p:tgtEl>
                                        <p:attrNameLst>
                                          <p:attrName>ppt_h</p:attrName>
                                        </p:attrNameLst>
                                      </p:cBhvr>
                                      <p:tavLst>
                                        <p:tav tm="0">
                                          <p:val>
                                            <p:fltVal val="0"/>
                                          </p:val>
                                        </p:tav>
                                        <p:tav tm="100000">
                                          <p:val>
                                            <p:strVal val="#ppt_h"/>
                                          </p:val>
                                        </p:tav>
                                      </p:tavLst>
                                    </p:anim>
                                    <p:anim calcmode="lin" valueType="num">
                                      <p:cBhvr>
                                        <p:cTn id="25" dur="500" fill="hold"/>
                                        <p:tgtEl>
                                          <p:spTgt spid="57350">
                                            <p:txEl>
                                              <p:pRg st="1" end="1"/>
                                            </p:txEl>
                                          </p:spTgt>
                                        </p:tgtEl>
                                        <p:attrNameLst>
                                          <p:attrName>style.rotation</p:attrName>
                                        </p:attrNameLst>
                                      </p:cBhvr>
                                      <p:tavLst>
                                        <p:tav tm="0">
                                          <p:val>
                                            <p:fltVal val="360"/>
                                          </p:val>
                                        </p:tav>
                                        <p:tav tm="100000">
                                          <p:val>
                                            <p:fltVal val="0"/>
                                          </p:val>
                                        </p:tav>
                                      </p:tavLst>
                                    </p:anim>
                                    <p:animEffect transition="in" filter="fade">
                                      <p:cBhvr>
                                        <p:cTn id="26" dur="500"/>
                                        <p:tgtEl>
                                          <p:spTgt spid="57350">
                                            <p:txEl>
                                              <p:pRg st="1" end="1"/>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49" presetClass="entr" presetSubtype="0" decel="100000" fill="hold" grpId="0" nodeType="clickEffect">
                                  <p:stCondLst>
                                    <p:cond delay="0"/>
                                  </p:stCondLst>
                                  <p:iterate type="lt">
                                    <p:tmPct val="10000"/>
                                  </p:iterate>
                                  <p:childTnLst>
                                    <p:set>
                                      <p:cBhvr>
                                        <p:cTn id="30" dur="1" fill="hold">
                                          <p:stCondLst>
                                            <p:cond delay="0"/>
                                          </p:stCondLst>
                                        </p:cTn>
                                        <p:tgtEl>
                                          <p:spTgt spid="57350">
                                            <p:txEl>
                                              <p:pRg st="2" end="2"/>
                                            </p:txEl>
                                          </p:spTgt>
                                        </p:tgtEl>
                                        <p:attrNameLst>
                                          <p:attrName>style.visibility</p:attrName>
                                        </p:attrNameLst>
                                      </p:cBhvr>
                                      <p:to>
                                        <p:strVal val="visible"/>
                                      </p:to>
                                    </p:set>
                                    <p:anim calcmode="lin" valueType="num">
                                      <p:cBhvr>
                                        <p:cTn id="31" dur="500" fill="hold"/>
                                        <p:tgtEl>
                                          <p:spTgt spid="57350">
                                            <p:txEl>
                                              <p:pRg st="2" end="2"/>
                                            </p:txEl>
                                          </p:spTgt>
                                        </p:tgtEl>
                                        <p:attrNameLst>
                                          <p:attrName>ppt_w</p:attrName>
                                        </p:attrNameLst>
                                      </p:cBhvr>
                                      <p:tavLst>
                                        <p:tav tm="0">
                                          <p:val>
                                            <p:fltVal val="0"/>
                                          </p:val>
                                        </p:tav>
                                        <p:tav tm="100000">
                                          <p:val>
                                            <p:strVal val="#ppt_w"/>
                                          </p:val>
                                        </p:tav>
                                      </p:tavLst>
                                    </p:anim>
                                    <p:anim calcmode="lin" valueType="num">
                                      <p:cBhvr>
                                        <p:cTn id="32" dur="500" fill="hold"/>
                                        <p:tgtEl>
                                          <p:spTgt spid="57350">
                                            <p:txEl>
                                              <p:pRg st="2" end="2"/>
                                            </p:txEl>
                                          </p:spTgt>
                                        </p:tgtEl>
                                        <p:attrNameLst>
                                          <p:attrName>ppt_h</p:attrName>
                                        </p:attrNameLst>
                                      </p:cBhvr>
                                      <p:tavLst>
                                        <p:tav tm="0">
                                          <p:val>
                                            <p:fltVal val="0"/>
                                          </p:val>
                                        </p:tav>
                                        <p:tav tm="100000">
                                          <p:val>
                                            <p:strVal val="#ppt_h"/>
                                          </p:val>
                                        </p:tav>
                                      </p:tavLst>
                                    </p:anim>
                                    <p:anim calcmode="lin" valueType="num">
                                      <p:cBhvr>
                                        <p:cTn id="33" dur="500" fill="hold"/>
                                        <p:tgtEl>
                                          <p:spTgt spid="57350">
                                            <p:txEl>
                                              <p:pRg st="2" end="2"/>
                                            </p:txEl>
                                          </p:spTgt>
                                        </p:tgtEl>
                                        <p:attrNameLst>
                                          <p:attrName>style.rotation</p:attrName>
                                        </p:attrNameLst>
                                      </p:cBhvr>
                                      <p:tavLst>
                                        <p:tav tm="0">
                                          <p:val>
                                            <p:fltVal val="360"/>
                                          </p:val>
                                        </p:tav>
                                        <p:tav tm="100000">
                                          <p:val>
                                            <p:fltVal val="0"/>
                                          </p:val>
                                        </p:tav>
                                      </p:tavLst>
                                    </p:anim>
                                    <p:animEffect transition="in" filter="fade">
                                      <p:cBhvr>
                                        <p:cTn id="34" dur="500"/>
                                        <p:tgtEl>
                                          <p:spTgt spid="5735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8" grpId="0"/>
      <p:bldP spid="57350" grpId="0" build="p"/>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9396" name="Picture 4" descr="P100012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05400" y="0"/>
            <a:ext cx="4038600" cy="3676650"/>
          </a:xfrm>
          <a:prstGeom prst="rect">
            <a:avLst/>
          </a:prstGeom>
          <a:noFill/>
          <a:extLst>
            <a:ext uri="{909E8E84-426E-40DD-AFC4-6F175D3DCCD1}">
              <a14:hiddenFill xmlns:a14="http://schemas.microsoft.com/office/drawing/2010/main">
                <a:solidFill>
                  <a:srgbClr val="FFFFFF"/>
                </a:solidFill>
              </a14:hiddenFill>
            </a:ext>
          </a:extLst>
        </p:spPr>
      </p:pic>
      <p:pic>
        <p:nvPicPr>
          <p:cNvPr id="59401" name="Picture 9" descr="P1000139"/>
          <p:cNvPicPr>
            <a:picLocks noGrp="1" noChangeAspect="1" noChangeArrowheads="1"/>
          </p:cNvPicPr>
          <p:nvPr>
            <p:ph sz="quarter" idx="1"/>
          </p:nvPr>
        </p:nvPicPr>
        <p:blipFill>
          <a:blip r:embed="rId3" cstate="print">
            <a:extLst>
              <a:ext uri="{28A0092B-C50C-407E-A947-70E740481C1C}">
                <a14:useLocalDpi xmlns:a14="http://schemas.microsoft.com/office/drawing/2010/main" val="0"/>
              </a:ext>
            </a:extLst>
          </a:blip>
          <a:srcRect/>
          <a:stretch>
            <a:fillRect/>
          </a:stretch>
        </p:blipFill>
        <p:spPr>
          <a:xfrm>
            <a:off x="0" y="0"/>
            <a:ext cx="4343400" cy="3257550"/>
          </a:xfrm>
        </p:spPr>
      </p:pic>
      <p:pic>
        <p:nvPicPr>
          <p:cNvPr id="59402" name="Picture 10" descr="P1000137"/>
          <p:cNvPicPr>
            <a:picLocks noGrp="1" noChangeAspect="1" noChangeArrowheads="1"/>
          </p:cNvPicPr>
          <p:nvPr>
            <p:ph sz="quarter" idx="2"/>
          </p:nvPr>
        </p:nvPicPr>
        <p:blipFill>
          <a:blip r:embed="rId4" cstate="print">
            <a:extLst>
              <a:ext uri="{28A0092B-C50C-407E-A947-70E740481C1C}">
                <a14:useLocalDpi xmlns:a14="http://schemas.microsoft.com/office/drawing/2010/main" val="0"/>
              </a:ext>
            </a:extLst>
          </a:blip>
          <a:srcRect/>
          <a:stretch>
            <a:fillRect/>
          </a:stretch>
        </p:blipFill>
        <p:spPr>
          <a:xfrm>
            <a:off x="0" y="3276600"/>
            <a:ext cx="4343400" cy="2976563"/>
          </a:xfrm>
        </p:spPr>
      </p:pic>
      <p:pic>
        <p:nvPicPr>
          <p:cNvPr id="59403" name="Picture 11" descr="20080827128"/>
          <p:cNvPicPr>
            <a:picLocks noGrp="1" noChangeAspect="1" noChangeArrowheads="1"/>
          </p:cNvPicPr>
          <p:nvPr>
            <p:ph sz="half" idx="3"/>
          </p:nvPr>
        </p:nvPicPr>
        <p:blipFill>
          <a:blip r:embed="rId5" cstate="print">
            <a:extLst>
              <a:ext uri="{28A0092B-C50C-407E-A947-70E740481C1C}">
                <a14:useLocalDpi xmlns:a14="http://schemas.microsoft.com/office/drawing/2010/main" val="0"/>
              </a:ext>
            </a:extLst>
          </a:blip>
          <a:srcRect/>
          <a:stretch>
            <a:fillRect/>
          </a:stretch>
        </p:blipFill>
        <p:spPr>
          <a:xfrm>
            <a:off x="4419600" y="2667000"/>
            <a:ext cx="3028950" cy="3581400"/>
          </a:xfrm>
        </p:spPr>
      </p:pic>
      <p:sp>
        <p:nvSpPr>
          <p:cNvPr id="59404" name="Text Box 12"/>
          <p:cNvSpPr txBox="1">
            <a:spLocks noChangeArrowheads="1"/>
          </p:cNvSpPr>
          <p:nvPr/>
        </p:nvSpPr>
        <p:spPr bwMode="auto">
          <a:xfrm>
            <a:off x="4648200" y="6172200"/>
            <a:ext cx="4114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ar-KW" altLang="en-US" sz="2000">
                <a:latin typeface="Tahoma" pitchFamily="34" charset="0"/>
              </a:rPr>
              <a:t>ده دكت نازل للدور اللي تحت</a:t>
            </a:r>
            <a:endParaRPr lang="en-US" altLang="en-US" sz="2000">
              <a:latin typeface="Tahoma" pitchFamily="34" charset="0"/>
            </a:endParaRPr>
          </a:p>
        </p:txBody>
      </p:sp>
      <p:sp>
        <p:nvSpPr>
          <p:cNvPr id="59405" name="Line 13"/>
          <p:cNvSpPr>
            <a:spLocks noChangeShapeType="1"/>
          </p:cNvSpPr>
          <p:nvPr/>
        </p:nvSpPr>
        <p:spPr bwMode="auto">
          <a:xfrm flipH="1" flipV="1">
            <a:off x="5715000" y="5715000"/>
            <a:ext cx="533400" cy="762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9406" name="Text Box 14"/>
          <p:cNvSpPr txBox="1">
            <a:spLocks noChangeArrowheads="1"/>
          </p:cNvSpPr>
          <p:nvPr/>
        </p:nvSpPr>
        <p:spPr bwMode="auto">
          <a:xfrm>
            <a:off x="0" y="6156325"/>
            <a:ext cx="43434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ar-KW" altLang="en-US" sz="2000">
                <a:latin typeface="Tahoma" pitchFamily="34" charset="0"/>
              </a:rPr>
              <a:t>دي فتحات المسار في سطح المبني والدكت خارج منها</a:t>
            </a:r>
            <a:endParaRPr lang="en-US" altLang="en-US" sz="2000">
              <a:latin typeface="Tahoma" pitchFamily="34" charset="0"/>
            </a:endParaRPr>
          </a:p>
        </p:txBody>
      </p:sp>
      <p:sp>
        <p:nvSpPr>
          <p:cNvPr id="59407" name="Text Box 15"/>
          <p:cNvSpPr txBox="1">
            <a:spLocks noChangeArrowheads="1"/>
          </p:cNvSpPr>
          <p:nvPr/>
        </p:nvSpPr>
        <p:spPr bwMode="auto">
          <a:xfrm>
            <a:off x="7620000" y="3810000"/>
            <a:ext cx="1524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ar-KW" altLang="en-US" sz="2000">
                <a:latin typeface="Tahoma" pitchFamily="34" charset="0"/>
              </a:rPr>
              <a:t>دي تفريعه</a:t>
            </a:r>
            <a:endParaRPr lang="en-US" altLang="en-US" sz="2000">
              <a:latin typeface="Tahoma" pitchFamily="34" charset="0"/>
            </a:endParaRPr>
          </a:p>
        </p:txBody>
      </p:sp>
      <p:sp>
        <p:nvSpPr>
          <p:cNvPr id="59409" name="Line 17"/>
          <p:cNvSpPr>
            <a:spLocks noChangeShapeType="1"/>
          </p:cNvSpPr>
          <p:nvPr/>
        </p:nvSpPr>
        <p:spPr bwMode="auto">
          <a:xfrm flipH="1" flipV="1">
            <a:off x="7391400" y="1066800"/>
            <a:ext cx="762000" cy="2971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2" name="Rectangle 4"/>
          <p:cNvSpPr>
            <a:spLocks noGrp="1" noChangeArrowheads="1"/>
          </p:cNvSpPr>
          <p:nvPr>
            <p:ph type="title"/>
          </p:nvPr>
        </p:nvSpPr>
        <p:spPr/>
        <p:txBody>
          <a:bodyPr/>
          <a:lstStyle/>
          <a:p>
            <a:r>
              <a:rPr lang="ar-KW" altLang="en-US"/>
              <a:t>مسارات الهواء</a:t>
            </a:r>
            <a:endParaRPr lang="en-US" altLang="en-US"/>
          </a:p>
        </p:txBody>
      </p:sp>
      <p:sp>
        <p:nvSpPr>
          <p:cNvPr id="63494" name="Rectangle 6"/>
          <p:cNvSpPr>
            <a:spLocks noGrp="1" noChangeArrowheads="1"/>
          </p:cNvSpPr>
          <p:nvPr>
            <p:ph type="body" sz="half" idx="2"/>
          </p:nvPr>
        </p:nvSpPr>
        <p:spPr/>
        <p:txBody>
          <a:bodyPr/>
          <a:lstStyle/>
          <a:p>
            <a:pPr algn="r">
              <a:lnSpc>
                <a:spcPct val="90000"/>
              </a:lnSpc>
              <a:buFont typeface="Wingdings" pitchFamily="2" charset="2"/>
              <a:buNone/>
            </a:pPr>
            <a:r>
              <a:rPr lang="ar-KW" altLang="en-US" sz="2800"/>
              <a:t>هذة صورة للريزر وهوه نازل يفرع </a:t>
            </a:r>
          </a:p>
          <a:p>
            <a:pPr algn="r">
              <a:lnSpc>
                <a:spcPct val="90000"/>
              </a:lnSpc>
              <a:buFont typeface="Wingdings" pitchFamily="2" charset="2"/>
              <a:buNone/>
            </a:pPr>
            <a:r>
              <a:rPr lang="ar-KW" altLang="en-US" sz="2800"/>
              <a:t>واحب اضيف يوجد بوابات صاج داخل الوصلات يتم وضعها للتحكم في كمية الهواء بالافرع وهما نوعين مخفض فاصل ومخفض حجمي وان شاء الله هضيفهم الجزء القادم وافصلهم</a:t>
            </a:r>
          </a:p>
          <a:p>
            <a:pPr algn="r">
              <a:lnSpc>
                <a:spcPct val="90000"/>
              </a:lnSpc>
              <a:buFont typeface="Wingdings" pitchFamily="2" charset="2"/>
              <a:buNone/>
            </a:pPr>
            <a:r>
              <a:rPr lang="en-US" altLang="en-US" sz="2800"/>
              <a:t>Splitter Damper(SD) &amp;Volume Control Damper(VCD) </a:t>
            </a:r>
          </a:p>
        </p:txBody>
      </p:sp>
      <p:pic>
        <p:nvPicPr>
          <p:cNvPr id="63495" name="Picture 7" descr="P1000162"/>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a:xfrm>
            <a:off x="228600" y="1981200"/>
            <a:ext cx="4572000" cy="4114800"/>
          </a:xfr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63492"/>
                                        </p:tgtEl>
                                        <p:attrNameLst>
                                          <p:attrName>style.visibility</p:attrName>
                                        </p:attrNameLst>
                                      </p:cBhvr>
                                      <p:to>
                                        <p:strVal val="visible"/>
                                      </p:to>
                                    </p:set>
                                    <p:anim calcmode="lin" valueType="num">
                                      <p:cBhvr>
                                        <p:cTn id="7" dur="500" fill="hold"/>
                                        <p:tgtEl>
                                          <p:spTgt spid="63492"/>
                                        </p:tgtEl>
                                        <p:attrNameLst>
                                          <p:attrName>ppt_w</p:attrName>
                                        </p:attrNameLst>
                                      </p:cBhvr>
                                      <p:tavLst>
                                        <p:tav tm="0">
                                          <p:val>
                                            <p:fltVal val="0"/>
                                          </p:val>
                                        </p:tav>
                                        <p:tav tm="100000">
                                          <p:val>
                                            <p:strVal val="#ppt_w"/>
                                          </p:val>
                                        </p:tav>
                                      </p:tavLst>
                                    </p:anim>
                                    <p:anim calcmode="lin" valueType="num">
                                      <p:cBhvr>
                                        <p:cTn id="8" dur="500" fill="hold"/>
                                        <p:tgtEl>
                                          <p:spTgt spid="63492"/>
                                        </p:tgtEl>
                                        <p:attrNameLst>
                                          <p:attrName>ppt_h</p:attrName>
                                        </p:attrNameLst>
                                      </p:cBhvr>
                                      <p:tavLst>
                                        <p:tav tm="0">
                                          <p:val>
                                            <p:fltVal val="0"/>
                                          </p:val>
                                        </p:tav>
                                        <p:tav tm="100000">
                                          <p:val>
                                            <p:strVal val="#ppt_h"/>
                                          </p:val>
                                        </p:tav>
                                      </p:tavLst>
                                    </p:anim>
                                    <p:anim calcmode="lin" valueType="num">
                                      <p:cBhvr>
                                        <p:cTn id="9" dur="500" fill="hold"/>
                                        <p:tgtEl>
                                          <p:spTgt spid="63492"/>
                                        </p:tgtEl>
                                        <p:attrNameLst>
                                          <p:attrName>style.rotation</p:attrName>
                                        </p:attrNameLst>
                                      </p:cBhvr>
                                      <p:tavLst>
                                        <p:tav tm="0">
                                          <p:val>
                                            <p:fltVal val="360"/>
                                          </p:val>
                                        </p:tav>
                                        <p:tav tm="100000">
                                          <p:val>
                                            <p:fltVal val="0"/>
                                          </p:val>
                                        </p:tav>
                                      </p:tavLst>
                                    </p:anim>
                                    <p:animEffect transition="in" filter="fade">
                                      <p:cBhvr>
                                        <p:cTn id="10" dur="500"/>
                                        <p:tgtEl>
                                          <p:spTgt spid="6349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9" presetClass="entr" presetSubtype="0" decel="100000" fill="hold" grpId="0" nodeType="clickEffect">
                                  <p:stCondLst>
                                    <p:cond delay="0"/>
                                  </p:stCondLst>
                                  <p:iterate type="lt">
                                    <p:tmPct val="10000"/>
                                  </p:iterate>
                                  <p:childTnLst>
                                    <p:set>
                                      <p:cBhvr>
                                        <p:cTn id="14" dur="1" fill="hold">
                                          <p:stCondLst>
                                            <p:cond delay="0"/>
                                          </p:stCondLst>
                                        </p:cTn>
                                        <p:tgtEl>
                                          <p:spTgt spid="63494">
                                            <p:txEl>
                                              <p:pRg st="0" end="0"/>
                                            </p:txEl>
                                          </p:spTgt>
                                        </p:tgtEl>
                                        <p:attrNameLst>
                                          <p:attrName>style.visibility</p:attrName>
                                        </p:attrNameLst>
                                      </p:cBhvr>
                                      <p:to>
                                        <p:strVal val="visible"/>
                                      </p:to>
                                    </p:set>
                                    <p:anim calcmode="lin" valueType="num">
                                      <p:cBhvr>
                                        <p:cTn id="15" dur="500" fill="hold"/>
                                        <p:tgtEl>
                                          <p:spTgt spid="63494">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63494">
                                            <p:txEl>
                                              <p:pRg st="0" end="0"/>
                                            </p:txEl>
                                          </p:spTgt>
                                        </p:tgtEl>
                                        <p:attrNameLst>
                                          <p:attrName>ppt_h</p:attrName>
                                        </p:attrNameLst>
                                      </p:cBhvr>
                                      <p:tavLst>
                                        <p:tav tm="0">
                                          <p:val>
                                            <p:fltVal val="0"/>
                                          </p:val>
                                        </p:tav>
                                        <p:tav tm="100000">
                                          <p:val>
                                            <p:strVal val="#ppt_h"/>
                                          </p:val>
                                        </p:tav>
                                      </p:tavLst>
                                    </p:anim>
                                    <p:anim calcmode="lin" valueType="num">
                                      <p:cBhvr>
                                        <p:cTn id="17" dur="500" fill="hold"/>
                                        <p:tgtEl>
                                          <p:spTgt spid="63494">
                                            <p:txEl>
                                              <p:pRg st="0" end="0"/>
                                            </p:txEl>
                                          </p:spTgt>
                                        </p:tgtEl>
                                        <p:attrNameLst>
                                          <p:attrName>style.rotation</p:attrName>
                                        </p:attrNameLst>
                                      </p:cBhvr>
                                      <p:tavLst>
                                        <p:tav tm="0">
                                          <p:val>
                                            <p:fltVal val="360"/>
                                          </p:val>
                                        </p:tav>
                                        <p:tav tm="100000">
                                          <p:val>
                                            <p:fltVal val="0"/>
                                          </p:val>
                                        </p:tav>
                                      </p:tavLst>
                                    </p:anim>
                                    <p:animEffect transition="in" filter="fade">
                                      <p:cBhvr>
                                        <p:cTn id="18" dur="500"/>
                                        <p:tgtEl>
                                          <p:spTgt spid="63494">
                                            <p:txEl>
                                              <p:pRg st="0" end="0"/>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49" presetClass="entr" presetSubtype="0" decel="100000" fill="hold" grpId="0" nodeType="clickEffect">
                                  <p:stCondLst>
                                    <p:cond delay="0"/>
                                  </p:stCondLst>
                                  <p:iterate type="lt">
                                    <p:tmPct val="10000"/>
                                  </p:iterate>
                                  <p:childTnLst>
                                    <p:set>
                                      <p:cBhvr>
                                        <p:cTn id="22" dur="1" fill="hold">
                                          <p:stCondLst>
                                            <p:cond delay="0"/>
                                          </p:stCondLst>
                                        </p:cTn>
                                        <p:tgtEl>
                                          <p:spTgt spid="63494">
                                            <p:txEl>
                                              <p:pRg st="1" end="1"/>
                                            </p:txEl>
                                          </p:spTgt>
                                        </p:tgtEl>
                                        <p:attrNameLst>
                                          <p:attrName>style.visibility</p:attrName>
                                        </p:attrNameLst>
                                      </p:cBhvr>
                                      <p:to>
                                        <p:strVal val="visible"/>
                                      </p:to>
                                    </p:set>
                                    <p:anim calcmode="lin" valueType="num">
                                      <p:cBhvr>
                                        <p:cTn id="23" dur="500" fill="hold"/>
                                        <p:tgtEl>
                                          <p:spTgt spid="63494">
                                            <p:txEl>
                                              <p:pRg st="1" end="1"/>
                                            </p:txEl>
                                          </p:spTgt>
                                        </p:tgtEl>
                                        <p:attrNameLst>
                                          <p:attrName>ppt_w</p:attrName>
                                        </p:attrNameLst>
                                      </p:cBhvr>
                                      <p:tavLst>
                                        <p:tav tm="0">
                                          <p:val>
                                            <p:fltVal val="0"/>
                                          </p:val>
                                        </p:tav>
                                        <p:tav tm="100000">
                                          <p:val>
                                            <p:strVal val="#ppt_w"/>
                                          </p:val>
                                        </p:tav>
                                      </p:tavLst>
                                    </p:anim>
                                    <p:anim calcmode="lin" valueType="num">
                                      <p:cBhvr>
                                        <p:cTn id="24" dur="500" fill="hold"/>
                                        <p:tgtEl>
                                          <p:spTgt spid="63494">
                                            <p:txEl>
                                              <p:pRg st="1" end="1"/>
                                            </p:txEl>
                                          </p:spTgt>
                                        </p:tgtEl>
                                        <p:attrNameLst>
                                          <p:attrName>ppt_h</p:attrName>
                                        </p:attrNameLst>
                                      </p:cBhvr>
                                      <p:tavLst>
                                        <p:tav tm="0">
                                          <p:val>
                                            <p:fltVal val="0"/>
                                          </p:val>
                                        </p:tav>
                                        <p:tav tm="100000">
                                          <p:val>
                                            <p:strVal val="#ppt_h"/>
                                          </p:val>
                                        </p:tav>
                                      </p:tavLst>
                                    </p:anim>
                                    <p:anim calcmode="lin" valueType="num">
                                      <p:cBhvr>
                                        <p:cTn id="25" dur="500" fill="hold"/>
                                        <p:tgtEl>
                                          <p:spTgt spid="63494">
                                            <p:txEl>
                                              <p:pRg st="1" end="1"/>
                                            </p:txEl>
                                          </p:spTgt>
                                        </p:tgtEl>
                                        <p:attrNameLst>
                                          <p:attrName>style.rotation</p:attrName>
                                        </p:attrNameLst>
                                      </p:cBhvr>
                                      <p:tavLst>
                                        <p:tav tm="0">
                                          <p:val>
                                            <p:fltVal val="360"/>
                                          </p:val>
                                        </p:tav>
                                        <p:tav tm="100000">
                                          <p:val>
                                            <p:fltVal val="0"/>
                                          </p:val>
                                        </p:tav>
                                      </p:tavLst>
                                    </p:anim>
                                    <p:animEffect transition="in" filter="fade">
                                      <p:cBhvr>
                                        <p:cTn id="26" dur="500"/>
                                        <p:tgtEl>
                                          <p:spTgt spid="63494">
                                            <p:txEl>
                                              <p:pRg st="1" end="1"/>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49" presetClass="entr" presetSubtype="0" decel="100000" fill="hold" grpId="0" nodeType="clickEffect">
                                  <p:stCondLst>
                                    <p:cond delay="0"/>
                                  </p:stCondLst>
                                  <p:iterate type="lt">
                                    <p:tmPct val="10000"/>
                                  </p:iterate>
                                  <p:childTnLst>
                                    <p:set>
                                      <p:cBhvr>
                                        <p:cTn id="30" dur="1" fill="hold">
                                          <p:stCondLst>
                                            <p:cond delay="0"/>
                                          </p:stCondLst>
                                        </p:cTn>
                                        <p:tgtEl>
                                          <p:spTgt spid="63494">
                                            <p:txEl>
                                              <p:pRg st="2" end="2"/>
                                            </p:txEl>
                                          </p:spTgt>
                                        </p:tgtEl>
                                        <p:attrNameLst>
                                          <p:attrName>style.visibility</p:attrName>
                                        </p:attrNameLst>
                                      </p:cBhvr>
                                      <p:to>
                                        <p:strVal val="visible"/>
                                      </p:to>
                                    </p:set>
                                    <p:anim calcmode="lin" valueType="num">
                                      <p:cBhvr>
                                        <p:cTn id="31" dur="500" fill="hold"/>
                                        <p:tgtEl>
                                          <p:spTgt spid="63494">
                                            <p:txEl>
                                              <p:pRg st="2" end="2"/>
                                            </p:txEl>
                                          </p:spTgt>
                                        </p:tgtEl>
                                        <p:attrNameLst>
                                          <p:attrName>ppt_w</p:attrName>
                                        </p:attrNameLst>
                                      </p:cBhvr>
                                      <p:tavLst>
                                        <p:tav tm="0">
                                          <p:val>
                                            <p:fltVal val="0"/>
                                          </p:val>
                                        </p:tav>
                                        <p:tav tm="100000">
                                          <p:val>
                                            <p:strVal val="#ppt_w"/>
                                          </p:val>
                                        </p:tav>
                                      </p:tavLst>
                                    </p:anim>
                                    <p:anim calcmode="lin" valueType="num">
                                      <p:cBhvr>
                                        <p:cTn id="32" dur="500" fill="hold"/>
                                        <p:tgtEl>
                                          <p:spTgt spid="63494">
                                            <p:txEl>
                                              <p:pRg st="2" end="2"/>
                                            </p:txEl>
                                          </p:spTgt>
                                        </p:tgtEl>
                                        <p:attrNameLst>
                                          <p:attrName>ppt_h</p:attrName>
                                        </p:attrNameLst>
                                      </p:cBhvr>
                                      <p:tavLst>
                                        <p:tav tm="0">
                                          <p:val>
                                            <p:fltVal val="0"/>
                                          </p:val>
                                        </p:tav>
                                        <p:tav tm="100000">
                                          <p:val>
                                            <p:strVal val="#ppt_h"/>
                                          </p:val>
                                        </p:tav>
                                      </p:tavLst>
                                    </p:anim>
                                    <p:anim calcmode="lin" valueType="num">
                                      <p:cBhvr>
                                        <p:cTn id="33" dur="500" fill="hold"/>
                                        <p:tgtEl>
                                          <p:spTgt spid="63494">
                                            <p:txEl>
                                              <p:pRg st="2" end="2"/>
                                            </p:txEl>
                                          </p:spTgt>
                                        </p:tgtEl>
                                        <p:attrNameLst>
                                          <p:attrName>style.rotation</p:attrName>
                                        </p:attrNameLst>
                                      </p:cBhvr>
                                      <p:tavLst>
                                        <p:tav tm="0">
                                          <p:val>
                                            <p:fltVal val="360"/>
                                          </p:val>
                                        </p:tav>
                                        <p:tav tm="100000">
                                          <p:val>
                                            <p:fltVal val="0"/>
                                          </p:val>
                                        </p:tav>
                                      </p:tavLst>
                                    </p:anim>
                                    <p:animEffect transition="in" filter="fade">
                                      <p:cBhvr>
                                        <p:cTn id="34" dur="500"/>
                                        <p:tgtEl>
                                          <p:spTgt spid="6349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2" grpId="0"/>
      <p:bldP spid="63494" grpId="0" build="p"/>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endParaRPr lang="en-US" altLang="en-US"/>
          </a:p>
        </p:txBody>
      </p:sp>
      <p:sp>
        <p:nvSpPr>
          <p:cNvPr id="61443" name="Rectangle 3"/>
          <p:cNvSpPr>
            <a:spLocks noGrp="1" noChangeArrowheads="1"/>
          </p:cNvSpPr>
          <p:nvPr>
            <p:ph type="body" idx="1"/>
          </p:nvPr>
        </p:nvSpPr>
        <p:spPr/>
        <p:txBody>
          <a:bodyPr/>
          <a:lstStyle/>
          <a:p>
            <a:endParaRPr lang="en-US" altLang="en-US"/>
          </a:p>
        </p:txBody>
      </p:sp>
      <p:pic>
        <p:nvPicPr>
          <p:cNvPr id="61444" name="Picture 4" descr="P10001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600" y="228600"/>
            <a:ext cx="8610600" cy="64579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ll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9" presetClass="entr" presetSubtype="0" accel="100000" fill="hold" grpId="0" nodeType="withEffect" nodePh="1">
                                  <p:stCondLst>
                                    <p:cond delay="0"/>
                                  </p:stCondLst>
                                  <p:endCondLst>
                                    <p:cond evt="begin" delay="0">
                                      <p:tn val="5"/>
                                    </p:cond>
                                  </p:endCondLst>
                                  <p:childTnLst>
                                    <p:set>
                                      <p:cBhvr>
                                        <p:cTn id="6" dur="1" fill="hold">
                                          <p:stCondLst>
                                            <p:cond delay="0"/>
                                          </p:stCondLst>
                                        </p:cTn>
                                        <p:tgtEl>
                                          <p:spTgt spid="61442"/>
                                        </p:tgtEl>
                                        <p:attrNameLst>
                                          <p:attrName>style.visibility</p:attrName>
                                        </p:attrNameLst>
                                      </p:cBhvr>
                                      <p:to>
                                        <p:strVal val="visible"/>
                                      </p:to>
                                    </p:set>
                                    <p:anim calcmode="lin" valueType="num">
                                      <p:cBhvr>
                                        <p:cTn id="7" dur="500" fill="hold"/>
                                        <p:tgtEl>
                                          <p:spTgt spid="6144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6144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6144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61442"/>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6" presetClass="emph" presetSubtype="0" autoRev="1" fill="hold" grpId="1" nodeType="clickEffect" nodePh="1">
                                  <p:stCondLst>
                                    <p:cond delay="0"/>
                                  </p:stCondLst>
                                  <p:endCondLst>
                                    <p:cond evt="begin" delay="0">
                                      <p:tn val="13"/>
                                    </p:cond>
                                  </p:endCondLst>
                                  <p:childTnLst>
                                    <p:animScale>
                                      <p:cBhvr>
                                        <p:cTn id="14" dur="449" fill="hold">
                                          <p:stCondLst>
                                            <p:cond delay="0"/>
                                          </p:stCondLst>
                                        </p:cTn>
                                        <p:tgtEl>
                                          <p:spTgt spid="61442"/>
                                        </p:tgtEl>
                                      </p:cBhvr>
                                      <p:to x="150000" y="150000"/>
                                    </p:animScale>
                                  </p:childTnLst>
                                </p:cTn>
                              </p:par>
                              <p:par>
                                <p:cTn id="15" presetID="23" presetClass="entr" presetSubtype="16" fill="hold" grpId="0" nodeType="withEffect" nodePh="1">
                                  <p:stCondLst>
                                    <p:cond delay="400"/>
                                  </p:stCondLst>
                                  <p:endCondLst>
                                    <p:cond evt="begin" delay="0">
                                      <p:tn val="15"/>
                                    </p:cond>
                                  </p:endCondLst>
                                  <p:childTnLst>
                                    <p:set>
                                      <p:cBhvr>
                                        <p:cTn id="16" dur="1" fill="hold">
                                          <p:stCondLst>
                                            <p:cond delay="0"/>
                                          </p:stCondLst>
                                        </p:cTn>
                                        <p:tgtEl>
                                          <p:spTgt spid="61443">
                                            <p:txEl>
                                              <p:pRg st="0" end="0"/>
                                            </p:txEl>
                                          </p:spTgt>
                                        </p:tgtEl>
                                        <p:attrNameLst>
                                          <p:attrName>style.visibility</p:attrName>
                                        </p:attrNameLst>
                                      </p:cBhvr>
                                      <p:to>
                                        <p:strVal val="visible"/>
                                      </p:to>
                                    </p:set>
                                    <p:anim calcmode="lin" valueType="num">
                                      <p:cBhvr>
                                        <p:cTn id="17" dur="500" fill="hold"/>
                                        <p:tgtEl>
                                          <p:spTgt spid="61443">
                                            <p:txEl>
                                              <p:pRg st="0" end="0"/>
                                            </p:txEl>
                                          </p:spTgt>
                                        </p:tgtEl>
                                        <p:attrNameLst>
                                          <p:attrName>ppt_w</p:attrName>
                                        </p:attrNameLst>
                                      </p:cBhvr>
                                      <p:tavLst>
                                        <p:tav tm="0">
                                          <p:val>
                                            <p:fltVal val="0"/>
                                          </p:val>
                                        </p:tav>
                                        <p:tav tm="100000">
                                          <p:val>
                                            <p:strVal val="#ppt_w"/>
                                          </p:val>
                                        </p:tav>
                                      </p:tavLst>
                                    </p:anim>
                                    <p:anim calcmode="lin" valueType="num">
                                      <p:cBhvr>
                                        <p:cTn id="18" dur="500" fill="hold"/>
                                        <p:tgtEl>
                                          <p:spTgt spid="6144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3" presetClass="exit" presetSubtype="32" fill="hold" grpId="2" nodeType="clickEffect" nodePh="1">
                                  <p:stCondLst>
                                    <p:cond delay="0"/>
                                  </p:stCondLst>
                                  <p:endCondLst>
                                    <p:cond evt="begin" delay="0">
                                      <p:tn val="21"/>
                                    </p:cond>
                                  </p:endCondLst>
                                  <p:childTnLst>
                                    <p:anim calcmode="lin" valueType="num">
                                      <p:cBhvr>
                                        <p:cTn id="22" dur="500" fill="hold"/>
                                        <p:tgtEl>
                                          <p:spTgt spid="61442"/>
                                        </p:tgtEl>
                                        <p:attrNameLst>
                                          <p:attrName>ppt_w</p:attrName>
                                        </p:attrNameLst>
                                      </p:cBhvr>
                                      <p:tavLst>
                                        <p:tav tm="0">
                                          <p:val>
                                            <p:strVal val="ppt_w"/>
                                          </p:val>
                                        </p:tav>
                                        <p:tav tm="100000">
                                          <p:val>
                                            <p:fltVal val="0"/>
                                          </p:val>
                                        </p:tav>
                                      </p:tavLst>
                                    </p:anim>
                                    <p:anim calcmode="lin" valueType="num">
                                      <p:cBhvr>
                                        <p:cTn id="23" dur="500" fill="hold"/>
                                        <p:tgtEl>
                                          <p:spTgt spid="61442"/>
                                        </p:tgtEl>
                                        <p:attrNameLst>
                                          <p:attrName>ppt_h</p:attrName>
                                        </p:attrNameLst>
                                      </p:cBhvr>
                                      <p:tavLst>
                                        <p:tav tm="0">
                                          <p:val>
                                            <p:strVal val="ppt_h"/>
                                          </p:val>
                                        </p:tav>
                                        <p:tav tm="100000">
                                          <p:val>
                                            <p:fltVal val="0"/>
                                          </p:val>
                                        </p:tav>
                                      </p:tavLst>
                                    </p:anim>
                                    <p:set>
                                      <p:cBhvr>
                                        <p:cTn id="24" dur="1" fill="hold">
                                          <p:stCondLst>
                                            <p:cond delay="499"/>
                                          </p:stCondLst>
                                        </p:cTn>
                                        <p:tgtEl>
                                          <p:spTgt spid="61442"/>
                                        </p:tgtEl>
                                        <p:attrNameLst>
                                          <p:attrName>style.visibility</p:attrName>
                                        </p:attrNameLst>
                                      </p:cBhvr>
                                      <p:to>
                                        <p:strVal val="hidden"/>
                                      </p:to>
                                    </p:set>
                                  </p:childTnLst>
                                </p:cTn>
                              </p:par>
                              <p:par>
                                <p:cTn id="25" presetID="23" presetClass="exit" presetSubtype="32" fill="hold" grpId="1" nodeType="withEffect" nodePh="1">
                                  <p:stCondLst>
                                    <p:cond delay="0"/>
                                  </p:stCondLst>
                                  <p:endCondLst>
                                    <p:cond evt="begin" delay="0">
                                      <p:tn val="25"/>
                                    </p:cond>
                                  </p:endCondLst>
                                  <p:childTnLst>
                                    <p:anim calcmode="lin" valueType="num">
                                      <p:cBhvr>
                                        <p:cTn id="26" dur="500" fill="hold"/>
                                        <p:tgtEl>
                                          <p:spTgt spid="61443">
                                            <p:txEl>
                                              <p:pRg st="0" end="0"/>
                                            </p:txEl>
                                          </p:spTgt>
                                        </p:tgtEl>
                                        <p:attrNameLst>
                                          <p:attrName>ppt_w</p:attrName>
                                        </p:attrNameLst>
                                      </p:cBhvr>
                                      <p:tavLst>
                                        <p:tav tm="0">
                                          <p:val>
                                            <p:strVal val="ppt_w"/>
                                          </p:val>
                                        </p:tav>
                                        <p:tav tm="100000">
                                          <p:val>
                                            <p:fltVal val="0"/>
                                          </p:val>
                                        </p:tav>
                                      </p:tavLst>
                                    </p:anim>
                                    <p:anim calcmode="lin" valueType="num">
                                      <p:cBhvr>
                                        <p:cTn id="27" dur="500" fill="hold"/>
                                        <p:tgtEl>
                                          <p:spTgt spid="61443">
                                            <p:txEl>
                                              <p:pRg st="0" end="0"/>
                                            </p:txEl>
                                          </p:spTgt>
                                        </p:tgtEl>
                                        <p:attrNameLst>
                                          <p:attrName>ppt_h</p:attrName>
                                        </p:attrNameLst>
                                      </p:cBhvr>
                                      <p:tavLst>
                                        <p:tav tm="0">
                                          <p:val>
                                            <p:strVal val="ppt_h"/>
                                          </p:val>
                                        </p:tav>
                                        <p:tav tm="100000">
                                          <p:val>
                                            <p:fltVal val="0"/>
                                          </p:val>
                                        </p:tav>
                                      </p:tavLst>
                                    </p:anim>
                                    <p:set>
                                      <p:cBhvr>
                                        <p:cTn id="28" dur="1" fill="hold">
                                          <p:stCondLst>
                                            <p:cond delay="499"/>
                                          </p:stCondLst>
                                        </p:cTn>
                                        <p:tgtEl>
                                          <p:spTgt spid="61443">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2" grpId="0"/>
      <p:bldP spid="61442" grpId="1"/>
      <p:bldP spid="61442" grpId="2"/>
      <p:bldP spid="61443" grpId="0" build="p"/>
      <p:bldP spid="61443" grpId="1" build="allAtOnce"/>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0966" name="Picture 6" descr="P10001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47800" y="3429000"/>
            <a:ext cx="5715000" cy="3600450"/>
          </a:xfrm>
          <a:prstGeom prst="rect">
            <a:avLst/>
          </a:prstGeom>
          <a:noFill/>
          <a:extLst>
            <a:ext uri="{909E8E84-426E-40DD-AFC4-6F175D3DCCD1}">
              <a14:hiddenFill xmlns:a14="http://schemas.microsoft.com/office/drawing/2010/main">
                <a:solidFill>
                  <a:srgbClr val="FFFFFF"/>
                </a:solidFill>
              </a14:hiddenFill>
            </a:ext>
          </a:extLst>
        </p:spPr>
      </p:pic>
      <p:sp>
        <p:nvSpPr>
          <p:cNvPr id="40962" name="Rectangle 2"/>
          <p:cNvSpPr>
            <a:spLocks noGrp="1" noChangeArrowheads="1"/>
          </p:cNvSpPr>
          <p:nvPr>
            <p:ph type="title"/>
          </p:nvPr>
        </p:nvSpPr>
        <p:spPr/>
        <p:txBody>
          <a:bodyPr/>
          <a:lstStyle/>
          <a:p>
            <a:r>
              <a:rPr lang="ar-KW" altLang="en-US"/>
              <a:t>مسارات الهواء</a:t>
            </a:r>
            <a:endParaRPr lang="en-US" altLang="en-US"/>
          </a:p>
        </p:txBody>
      </p:sp>
      <p:sp>
        <p:nvSpPr>
          <p:cNvPr id="40963" name="Rectangle 3"/>
          <p:cNvSpPr>
            <a:spLocks noGrp="1" noChangeArrowheads="1"/>
          </p:cNvSpPr>
          <p:nvPr>
            <p:ph type="body" idx="1"/>
          </p:nvPr>
        </p:nvSpPr>
        <p:spPr/>
        <p:txBody>
          <a:bodyPr/>
          <a:lstStyle/>
          <a:p>
            <a:pPr>
              <a:buFont typeface="Wingdings" pitchFamily="2" charset="2"/>
              <a:buNone/>
            </a:pPr>
            <a:endParaRPr lang="en-US" altLang="en-US"/>
          </a:p>
        </p:txBody>
      </p:sp>
      <p:pic>
        <p:nvPicPr>
          <p:cNvPr id="40964" name="Picture 4" descr="2008082308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1524000"/>
            <a:ext cx="3581400" cy="2687638"/>
          </a:xfrm>
          <a:prstGeom prst="rect">
            <a:avLst/>
          </a:prstGeom>
          <a:noFill/>
          <a:extLst>
            <a:ext uri="{909E8E84-426E-40DD-AFC4-6F175D3DCCD1}">
              <a14:hiddenFill xmlns:a14="http://schemas.microsoft.com/office/drawing/2010/main">
                <a:solidFill>
                  <a:srgbClr val="FFFFFF"/>
                </a:solidFill>
              </a14:hiddenFill>
            </a:ext>
          </a:extLst>
        </p:spPr>
      </p:pic>
      <p:pic>
        <p:nvPicPr>
          <p:cNvPr id="40965" name="Picture 5" descr="2008082308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53000" y="1447800"/>
            <a:ext cx="3425825" cy="25701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path" presetSubtype="0" accel="50000" decel="50000" fill="hold" grpId="0"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2000" fill="hold"/>
                                        <p:tgtEl>
                                          <p:spTgt spid="40962"/>
                                        </p:tgtEl>
                                        <p:attrNameLst>
                                          <p:attrName>ppt_x</p:attrName>
                                          <p:attrName>ppt_y</p:attrName>
                                        </p:attrNameLst>
                                      </p:cBhvr>
                                    </p:animMotion>
                                  </p:childTnLst>
                                </p:cTn>
                              </p:par>
                            </p:childTnLst>
                          </p:cTn>
                        </p:par>
                      </p:childTnLst>
                    </p:cTn>
                  </p:par>
                  <p:par>
                    <p:cTn id="7" fill="hold" nodeType="clickPar">
                      <p:stCondLst>
                        <p:cond delay="indefinite"/>
                      </p:stCondLst>
                      <p:childTnLst>
                        <p:par>
                          <p:cTn id="8" fill="hold" nodeType="withGroup">
                            <p:stCondLst>
                              <p:cond delay="0"/>
                            </p:stCondLst>
                            <p:childTnLst>
                              <p:par>
                                <p:cTn id="9" presetID="10" presetClass="entr" presetSubtype="0" fill="hold" grpId="0" nodeType="clickEffect" nodePh="1">
                                  <p:stCondLst>
                                    <p:cond delay="0"/>
                                  </p:stCondLst>
                                  <p:endCondLst>
                                    <p:cond evt="begin" delay="0">
                                      <p:tn val="9"/>
                                    </p:cond>
                                  </p:endCondLst>
                                  <p:childTnLst>
                                    <p:set>
                                      <p:cBhvr>
                                        <p:cTn id="10" dur="1" fill="hold">
                                          <p:stCondLst>
                                            <p:cond delay="0"/>
                                          </p:stCondLst>
                                        </p:cTn>
                                        <p:tgtEl>
                                          <p:spTgt spid="40963">
                                            <p:txEl>
                                              <p:pRg st="0" end="0"/>
                                            </p:txEl>
                                          </p:spTgt>
                                        </p:tgtEl>
                                        <p:attrNameLst>
                                          <p:attrName>style.visibility</p:attrName>
                                        </p:attrNameLst>
                                      </p:cBhvr>
                                      <p:to>
                                        <p:strVal val="visible"/>
                                      </p:to>
                                    </p:set>
                                    <p:animEffect transition="in" filter="fade">
                                      <p:cBhvr>
                                        <p:cTn id="11" dur="1000">
                                          <p:stCondLst>
                                            <p:cond delay="0"/>
                                          </p:stCondLst>
                                        </p:cTn>
                                        <p:tgtEl>
                                          <p:spTgt spid="4096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p:bldP spid="40963"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8" name="Rectangle 4"/>
          <p:cNvSpPr>
            <a:spLocks noGrp="1" noChangeArrowheads="1"/>
          </p:cNvSpPr>
          <p:nvPr>
            <p:ph type="title"/>
          </p:nvPr>
        </p:nvSpPr>
        <p:spPr/>
        <p:txBody>
          <a:bodyPr/>
          <a:lstStyle/>
          <a:p>
            <a:r>
              <a:rPr lang="ar-KW" altLang="en-US"/>
              <a:t>مسارات الهواء</a:t>
            </a:r>
            <a:endParaRPr lang="en-US" altLang="en-US"/>
          </a:p>
        </p:txBody>
      </p:sp>
      <p:sp>
        <p:nvSpPr>
          <p:cNvPr id="41990" name="Rectangle 6"/>
          <p:cNvSpPr>
            <a:spLocks noGrp="1" noChangeArrowheads="1"/>
          </p:cNvSpPr>
          <p:nvPr>
            <p:ph type="body" sz="half" idx="2"/>
          </p:nvPr>
        </p:nvSpPr>
        <p:spPr/>
        <p:txBody>
          <a:bodyPr/>
          <a:lstStyle/>
          <a:p>
            <a:pPr algn="r">
              <a:lnSpc>
                <a:spcPct val="80000"/>
              </a:lnSpc>
              <a:buFont typeface="Wingdings" pitchFamily="2" charset="2"/>
              <a:buNone/>
            </a:pPr>
            <a:r>
              <a:rPr lang="ar-KW" altLang="en-US" sz="2400"/>
              <a:t>هي عبارة عن صاج مجلفن من الحديد فضي اللون له سماكات مختلفة حسب ارتفاع وعرض المسار يتم اختيار السمك (السمك ما بيتقالش عليه ربع مم ولا نص مم بس بيتقال جيج22 و جيج 24 وكده </a:t>
            </a:r>
            <a:endParaRPr lang="en-US" altLang="en-US" sz="2400"/>
          </a:p>
          <a:p>
            <a:pPr algn="r">
              <a:lnSpc>
                <a:spcPct val="80000"/>
              </a:lnSpc>
              <a:buFont typeface="Wingdings" pitchFamily="2" charset="2"/>
              <a:buNone/>
            </a:pPr>
            <a:r>
              <a:rPr lang="en-US" altLang="en-US" sz="2400"/>
              <a:t>Gauge22 or Gauge20 etc </a:t>
            </a:r>
            <a:endParaRPr lang="ar-KW" altLang="en-US" sz="2400"/>
          </a:p>
          <a:p>
            <a:pPr algn="r">
              <a:lnSpc>
                <a:spcPct val="80000"/>
              </a:lnSpc>
              <a:buFont typeface="Wingdings" pitchFamily="2" charset="2"/>
              <a:buNone/>
            </a:pPr>
            <a:r>
              <a:rPr lang="ar-KW" altLang="en-US" sz="2400"/>
              <a:t>وبالتالي عامة في السوق بنشوف عرض الدكت(المسار) علي الرسم لو اقل من 18 انش (45سم) ناخد صاج جيج24 لو اكبر من 18 انش ناخد جيج 22</a:t>
            </a:r>
          </a:p>
          <a:p>
            <a:pPr algn="r">
              <a:lnSpc>
                <a:spcPct val="80000"/>
              </a:lnSpc>
              <a:buFont typeface="Wingdings" pitchFamily="2" charset="2"/>
              <a:buNone/>
            </a:pPr>
            <a:r>
              <a:rPr lang="ar-KW" altLang="en-US" sz="2400"/>
              <a:t>كما قل الرقم اللي امام الجيج زاد السمك</a:t>
            </a:r>
            <a:endParaRPr lang="en-US" altLang="en-US" sz="2400"/>
          </a:p>
        </p:txBody>
      </p:sp>
      <p:pic>
        <p:nvPicPr>
          <p:cNvPr id="41991" name="Picture 7" descr="20080825117"/>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457200" y="1600200"/>
            <a:ext cx="4037013" cy="3335338"/>
          </a:xfrm>
        </p:spPr>
      </p:pic>
      <p:sp>
        <p:nvSpPr>
          <p:cNvPr id="41992" name="Rectangle 8"/>
          <p:cNvSpPr>
            <a:spLocks noChangeArrowheads="1"/>
          </p:cNvSpPr>
          <p:nvPr/>
        </p:nvSpPr>
        <p:spPr bwMode="auto">
          <a:xfrm>
            <a:off x="533400" y="5029200"/>
            <a:ext cx="4038600"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60000"/>
              <a:buFont typeface="Wingdings" pitchFamily="2" charset="2"/>
              <a:buChar char="n"/>
              <a:defRPr sz="2800">
                <a:solidFill>
                  <a:schemeClr val="tx1"/>
                </a:solidFill>
                <a:effectLst>
                  <a:outerShdw blurRad="38100" dist="38100" dir="2700000" algn="tl">
                    <a:srgbClr val="000000"/>
                  </a:outerShdw>
                </a:effectLst>
                <a:latin typeface="Verdana" pitchFamily="34" charset="0"/>
                <a:cs typeface="Arial" charset="0"/>
              </a:defRPr>
            </a:lvl1pPr>
            <a:lvl2pPr marL="742950" indent="-285750">
              <a:spcBef>
                <a:spcPct val="20000"/>
              </a:spcBef>
              <a:buClr>
                <a:schemeClr val="tx1"/>
              </a:buClr>
              <a:buChar char="•"/>
              <a:defRPr sz="2400">
                <a:solidFill>
                  <a:schemeClr val="tx1"/>
                </a:solidFill>
                <a:effectLst>
                  <a:outerShdw blurRad="38100" dist="38100" dir="2700000" algn="tl">
                    <a:srgbClr val="000000"/>
                  </a:outerShdw>
                </a:effectLst>
                <a:latin typeface="Verdana" pitchFamily="34" charset="0"/>
                <a:cs typeface="Arial" charset="0"/>
              </a:defRPr>
            </a:lvl2pPr>
            <a:lvl3pPr marL="1143000" indent="-228600">
              <a:spcBef>
                <a:spcPct val="20000"/>
              </a:spcBef>
              <a:buClr>
                <a:schemeClr val="accent2"/>
              </a:buClr>
              <a:buSzPct val="60000"/>
              <a:buFont typeface="Wingdings" pitchFamily="2" charset="2"/>
              <a:buChar char="n"/>
              <a:defRPr sz="2000">
                <a:solidFill>
                  <a:schemeClr val="tx1"/>
                </a:solidFill>
                <a:effectLst>
                  <a:outerShdw blurRad="38100" dist="38100" dir="2700000" algn="tl">
                    <a:srgbClr val="000000"/>
                  </a:outerShdw>
                </a:effectLst>
                <a:latin typeface="Verdana" pitchFamily="34" charset="0"/>
                <a:cs typeface="Arial" charset="0"/>
              </a:defRPr>
            </a:lvl3pPr>
            <a:lvl4pPr marL="1600200" indent="-228600">
              <a:spcBef>
                <a:spcPct val="20000"/>
              </a:spcBef>
              <a:buClr>
                <a:schemeClr val="tx2"/>
              </a:buClr>
              <a:buChar char="•"/>
              <a:defRPr>
                <a:solidFill>
                  <a:schemeClr val="tx1"/>
                </a:solidFill>
                <a:effectLst>
                  <a:outerShdw blurRad="38100" dist="38100" dir="2700000" algn="tl">
                    <a:srgbClr val="000000"/>
                  </a:outerShdw>
                </a:effectLst>
                <a:latin typeface="Verdana" pitchFamily="34" charset="0"/>
                <a:cs typeface="Arial" charset="0"/>
              </a:defRPr>
            </a:lvl4pPr>
            <a:lvl5pPr marL="2057400" indent="-228600">
              <a:spcBef>
                <a:spcPct val="20000"/>
              </a:spcBef>
              <a:buClr>
                <a:schemeClr val="folHlink"/>
              </a:buClr>
              <a:buSzPct val="60000"/>
              <a:buFont typeface="Wingdings" pitchFamily="2" charset="2"/>
              <a:buChar char="n"/>
              <a:defRPr>
                <a:solidFill>
                  <a:schemeClr val="tx1"/>
                </a:solidFill>
                <a:effectLst>
                  <a:outerShdw blurRad="38100" dist="38100" dir="2700000" algn="tl">
                    <a:srgbClr val="000000"/>
                  </a:outerShdw>
                </a:effectLst>
                <a:latin typeface="Verdana" pitchFamily="34" charset="0"/>
                <a:cs typeface="Arial" charset="0"/>
              </a:defRPr>
            </a:lvl5pPr>
            <a:lvl6pPr marL="2514600" indent="-228600" fontAlgn="base">
              <a:spcBef>
                <a:spcPct val="20000"/>
              </a:spcBef>
              <a:spcAft>
                <a:spcPct val="0"/>
              </a:spcAft>
              <a:buClr>
                <a:schemeClr val="folHlink"/>
              </a:buClr>
              <a:buSzPct val="60000"/>
              <a:buFont typeface="Wingdings" pitchFamily="2" charset="2"/>
              <a:buChar char="n"/>
              <a:defRPr>
                <a:solidFill>
                  <a:schemeClr val="tx1"/>
                </a:solidFill>
                <a:effectLst>
                  <a:outerShdw blurRad="38100" dist="38100" dir="2700000" algn="tl">
                    <a:srgbClr val="000000"/>
                  </a:outerShdw>
                </a:effectLst>
                <a:latin typeface="Verdana" pitchFamily="34" charset="0"/>
                <a:cs typeface="Arial" charset="0"/>
              </a:defRPr>
            </a:lvl6pPr>
            <a:lvl7pPr marL="2971800" indent="-228600" fontAlgn="base">
              <a:spcBef>
                <a:spcPct val="20000"/>
              </a:spcBef>
              <a:spcAft>
                <a:spcPct val="0"/>
              </a:spcAft>
              <a:buClr>
                <a:schemeClr val="folHlink"/>
              </a:buClr>
              <a:buSzPct val="60000"/>
              <a:buFont typeface="Wingdings" pitchFamily="2" charset="2"/>
              <a:buChar char="n"/>
              <a:defRPr>
                <a:solidFill>
                  <a:schemeClr val="tx1"/>
                </a:solidFill>
                <a:effectLst>
                  <a:outerShdw blurRad="38100" dist="38100" dir="2700000" algn="tl">
                    <a:srgbClr val="000000"/>
                  </a:outerShdw>
                </a:effectLst>
                <a:latin typeface="Verdana" pitchFamily="34" charset="0"/>
                <a:cs typeface="Arial" charset="0"/>
              </a:defRPr>
            </a:lvl7pPr>
            <a:lvl8pPr marL="3429000" indent="-228600" fontAlgn="base">
              <a:spcBef>
                <a:spcPct val="20000"/>
              </a:spcBef>
              <a:spcAft>
                <a:spcPct val="0"/>
              </a:spcAft>
              <a:buClr>
                <a:schemeClr val="folHlink"/>
              </a:buClr>
              <a:buSzPct val="60000"/>
              <a:buFont typeface="Wingdings" pitchFamily="2" charset="2"/>
              <a:buChar char="n"/>
              <a:defRPr>
                <a:solidFill>
                  <a:schemeClr val="tx1"/>
                </a:solidFill>
                <a:effectLst>
                  <a:outerShdw blurRad="38100" dist="38100" dir="2700000" algn="tl">
                    <a:srgbClr val="000000"/>
                  </a:outerShdw>
                </a:effectLst>
                <a:latin typeface="Verdana" pitchFamily="34" charset="0"/>
                <a:cs typeface="Arial" charset="0"/>
              </a:defRPr>
            </a:lvl8pPr>
            <a:lvl9pPr marL="3886200" indent="-228600" fontAlgn="base">
              <a:spcBef>
                <a:spcPct val="20000"/>
              </a:spcBef>
              <a:spcAft>
                <a:spcPct val="0"/>
              </a:spcAft>
              <a:buClr>
                <a:schemeClr val="folHlink"/>
              </a:buClr>
              <a:buSzPct val="60000"/>
              <a:buFont typeface="Wingdings" pitchFamily="2" charset="2"/>
              <a:buChar char="n"/>
              <a:defRPr>
                <a:solidFill>
                  <a:schemeClr val="tx1"/>
                </a:solidFill>
                <a:effectLst>
                  <a:outerShdw blurRad="38100" dist="38100" dir="2700000" algn="tl">
                    <a:srgbClr val="000000"/>
                  </a:outerShdw>
                </a:effectLst>
                <a:latin typeface="Verdana" pitchFamily="34" charset="0"/>
                <a:cs typeface="Arial" charset="0"/>
              </a:defRPr>
            </a:lvl9pPr>
          </a:lstStyle>
          <a:p>
            <a:pPr algn="r">
              <a:lnSpc>
                <a:spcPct val="80000"/>
              </a:lnSpc>
              <a:buFont typeface="Wingdings" pitchFamily="2" charset="2"/>
              <a:buNone/>
            </a:pPr>
            <a:r>
              <a:rPr lang="ar-KW" altLang="en-US" sz="2400"/>
              <a:t>ده شكل الصاج بتاع الدكت(المسار) طبعا واضح الاهمال في تخزينه </a:t>
            </a:r>
            <a:r>
              <a:rPr lang="ar-KW" altLang="en-US" sz="2400" u="sng"/>
              <a:t>المفروض يوضع علي خشب وفوقه يوضع بلاستيك لحمايته من الجو</a:t>
            </a:r>
          </a:p>
          <a:p>
            <a:pPr algn="r">
              <a:lnSpc>
                <a:spcPct val="80000"/>
              </a:lnSpc>
              <a:buFont typeface="Wingdings" pitchFamily="2" charset="2"/>
              <a:buNone/>
            </a:pPr>
            <a:r>
              <a:rPr lang="ar-KW" altLang="en-US" sz="2400" b="1"/>
              <a:t>وانا هعمله غرامة علشان إهماله</a:t>
            </a:r>
            <a:r>
              <a:rPr lang="ar-KW" altLang="en-US" sz="2400"/>
              <a:t> </a:t>
            </a:r>
            <a:endParaRPr lang="en-US" altLang="en-US" sz="2400"/>
          </a:p>
        </p:txBody>
      </p:sp>
      <p:sp>
        <p:nvSpPr>
          <p:cNvPr id="41994" name="Line 10"/>
          <p:cNvSpPr>
            <a:spLocks noChangeShapeType="1"/>
          </p:cNvSpPr>
          <p:nvPr/>
        </p:nvSpPr>
        <p:spPr bwMode="auto">
          <a:xfrm flipH="1" flipV="1">
            <a:off x="1371600" y="3429000"/>
            <a:ext cx="152400" cy="1600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995" name="Line 11"/>
          <p:cNvSpPr>
            <a:spLocks noChangeShapeType="1"/>
          </p:cNvSpPr>
          <p:nvPr/>
        </p:nvSpPr>
        <p:spPr bwMode="auto">
          <a:xfrm flipV="1">
            <a:off x="2286000" y="3733800"/>
            <a:ext cx="685800" cy="1219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1988"/>
                                        </p:tgtEl>
                                        <p:attrNameLst>
                                          <p:attrName>style.visibility</p:attrName>
                                        </p:attrNameLst>
                                      </p:cBhvr>
                                      <p:to>
                                        <p:strVal val="visible"/>
                                      </p:to>
                                    </p:set>
                                    <p:animEffect transition="in" filter="fade">
                                      <p:cBhvr>
                                        <p:cTn id="7" dur="2000"/>
                                        <p:tgtEl>
                                          <p:spTgt spid="4198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1990">
                                            <p:txEl>
                                              <p:pRg st="0" end="0"/>
                                            </p:txEl>
                                          </p:spTgt>
                                        </p:tgtEl>
                                        <p:attrNameLst>
                                          <p:attrName>style.visibility</p:attrName>
                                        </p:attrNameLst>
                                      </p:cBhvr>
                                      <p:to>
                                        <p:strVal val="visible"/>
                                      </p:to>
                                    </p:set>
                                    <p:animEffect transition="in" filter="fade">
                                      <p:cBhvr>
                                        <p:cTn id="12" dur="2000"/>
                                        <p:tgtEl>
                                          <p:spTgt spid="41990">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1990">
                                            <p:txEl>
                                              <p:pRg st="1" end="1"/>
                                            </p:txEl>
                                          </p:spTgt>
                                        </p:tgtEl>
                                        <p:attrNameLst>
                                          <p:attrName>style.visibility</p:attrName>
                                        </p:attrNameLst>
                                      </p:cBhvr>
                                      <p:to>
                                        <p:strVal val="visible"/>
                                      </p:to>
                                    </p:set>
                                    <p:animEffect transition="in" filter="fade">
                                      <p:cBhvr>
                                        <p:cTn id="17" dur="2000"/>
                                        <p:tgtEl>
                                          <p:spTgt spid="41990">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1990">
                                            <p:txEl>
                                              <p:pRg st="2" end="2"/>
                                            </p:txEl>
                                          </p:spTgt>
                                        </p:tgtEl>
                                        <p:attrNameLst>
                                          <p:attrName>style.visibility</p:attrName>
                                        </p:attrNameLst>
                                      </p:cBhvr>
                                      <p:to>
                                        <p:strVal val="visible"/>
                                      </p:to>
                                    </p:set>
                                    <p:animEffect transition="in" filter="fade">
                                      <p:cBhvr>
                                        <p:cTn id="22" dur="2000"/>
                                        <p:tgtEl>
                                          <p:spTgt spid="41990">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1990">
                                            <p:txEl>
                                              <p:pRg st="3" end="3"/>
                                            </p:txEl>
                                          </p:spTgt>
                                        </p:tgtEl>
                                        <p:attrNameLst>
                                          <p:attrName>style.visibility</p:attrName>
                                        </p:attrNameLst>
                                      </p:cBhvr>
                                      <p:to>
                                        <p:strVal val="visible"/>
                                      </p:to>
                                    </p:set>
                                    <p:animEffect transition="in" filter="fade">
                                      <p:cBhvr>
                                        <p:cTn id="27" dur="2000"/>
                                        <p:tgtEl>
                                          <p:spTgt spid="4199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8" grpId="0"/>
      <p:bldP spid="41990"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ar-KW" altLang="en-US"/>
              <a:t>مسارات الهواء</a:t>
            </a:r>
            <a:endParaRPr lang="en-US" altLang="en-US"/>
          </a:p>
        </p:txBody>
      </p:sp>
      <p:sp>
        <p:nvSpPr>
          <p:cNvPr id="56323" name="Rectangle 3"/>
          <p:cNvSpPr>
            <a:spLocks noGrp="1" noChangeArrowheads="1"/>
          </p:cNvSpPr>
          <p:nvPr>
            <p:ph type="body" idx="1"/>
          </p:nvPr>
        </p:nvSpPr>
        <p:spPr>
          <a:xfrm>
            <a:off x="4572000" y="1676400"/>
            <a:ext cx="4114800" cy="4419600"/>
          </a:xfrm>
        </p:spPr>
        <p:txBody>
          <a:bodyPr/>
          <a:lstStyle/>
          <a:p>
            <a:pPr algn="r">
              <a:lnSpc>
                <a:spcPct val="90000"/>
              </a:lnSpc>
              <a:buFont typeface="Wingdings" pitchFamily="2" charset="2"/>
              <a:buNone/>
            </a:pPr>
            <a:r>
              <a:rPr lang="ar-KW" altLang="en-US"/>
              <a:t>هي صاج تم ثنيه وتضريبه (تضريبه يعني عملت علامت اكس لكل وجه زي ما في الرسم وكل الصاج كده... علشان تبقي زي عصب ليه وما يهتز لما الهواء يمر بداخله)</a:t>
            </a:r>
          </a:p>
          <a:p>
            <a:pPr algn="r">
              <a:lnSpc>
                <a:spcPct val="90000"/>
              </a:lnSpc>
              <a:buFont typeface="Wingdings" pitchFamily="2" charset="2"/>
              <a:buNone/>
            </a:pPr>
            <a:r>
              <a:rPr lang="ar-KW" altLang="en-US"/>
              <a:t>المسار القصير لا يلزم تضريبه</a:t>
            </a:r>
            <a:endParaRPr lang="en-US" altLang="en-US"/>
          </a:p>
        </p:txBody>
      </p:sp>
      <p:pic>
        <p:nvPicPr>
          <p:cNvPr id="56324" name="Picture 4" descr="2008091618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 y="1524000"/>
            <a:ext cx="3657600" cy="4876800"/>
          </a:xfrm>
          <a:prstGeom prst="rect">
            <a:avLst/>
          </a:prstGeom>
          <a:noFill/>
          <a:extLst>
            <a:ext uri="{909E8E84-426E-40DD-AFC4-6F175D3DCCD1}">
              <a14:hiddenFill xmlns:a14="http://schemas.microsoft.com/office/drawing/2010/main">
                <a:solidFill>
                  <a:srgbClr val="FFFFFF"/>
                </a:solidFill>
              </a14:hiddenFill>
            </a:ext>
          </a:extLst>
        </p:spPr>
      </p:pic>
      <p:sp>
        <p:nvSpPr>
          <p:cNvPr id="56325" name="Line 5"/>
          <p:cNvSpPr>
            <a:spLocks noChangeShapeType="1"/>
          </p:cNvSpPr>
          <p:nvPr/>
        </p:nvSpPr>
        <p:spPr bwMode="auto">
          <a:xfrm flipH="1">
            <a:off x="1600200" y="3429000"/>
            <a:ext cx="3429000" cy="1447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6322"/>
                                        </p:tgtEl>
                                        <p:attrNameLst>
                                          <p:attrName>style.visibility</p:attrName>
                                        </p:attrNameLst>
                                      </p:cBhvr>
                                      <p:to>
                                        <p:strVal val="visible"/>
                                      </p:to>
                                    </p:set>
                                    <p:animEffect transition="in" filter="fade">
                                      <p:cBhvr>
                                        <p:cTn id="7" dur="2000"/>
                                        <p:tgtEl>
                                          <p:spTgt spid="563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6323"/>
                                        </p:tgtEl>
                                        <p:attrNameLst>
                                          <p:attrName>style.visibility</p:attrName>
                                        </p:attrNameLst>
                                      </p:cBhvr>
                                      <p:to>
                                        <p:strVal val="visible"/>
                                      </p:to>
                                    </p:set>
                                    <p:animEffect transition="in" filter="fade">
                                      <p:cBhvr>
                                        <p:cTn id="10" dur="2000"/>
                                        <p:tgtEl>
                                          <p:spTgt spid="563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2" grpId="0"/>
      <p:bldP spid="56323" grpId="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ar-KW" altLang="en-US"/>
              <a:t>مسارات الهواء</a:t>
            </a:r>
            <a:endParaRPr lang="en-US" altLang="en-US"/>
          </a:p>
        </p:txBody>
      </p:sp>
      <p:sp>
        <p:nvSpPr>
          <p:cNvPr id="52227" name="Rectangle 3"/>
          <p:cNvSpPr>
            <a:spLocks noGrp="1" noChangeArrowheads="1"/>
          </p:cNvSpPr>
          <p:nvPr>
            <p:ph type="body" idx="1"/>
          </p:nvPr>
        </p:nvSpPr>
        <p:spPr>
          <a:xfrm>
            <a:off x="5181600" y="1524000"/>
            <a:ext cx="3733800" cy="4114800"/>
          </a:xfrm>
        </p:spPr>
        <p:txBody>
          <a:bodyPr/>
          <a:lstStyle/>
          <a:p>
            <a:pPr algn="r">
              <a:buFont typeface="Wingdings" pitchFamily="2" charset="2"/>
              <a:buNone/>
            </a:pPr>
            <a:r>
              <a:rPr lang="ar-KW" altLang="en-US" sz="2800"/>
              <a:t>يتم تعليق المسارات وتجميعها ويمكن تجميعها بالاسفل ايضا </a:t>
            </a:r>
          </a:p>
          <a:p>
            <a:pPr algn="r">
              <a:buFont typeface="Wingdings" pitchFamily="2" charset="2"/>
              <a:buNone/>
            </a:pPr>
            <a:r>
              <a:rPr lang="ar-KW" altLang="en-US" sz="2800"/>
              <a:t>ويتم تعليم مكان الحوامل التي ستحمل المسارات بالاسقف أما عن طول المسار تترك لك انت ممكن تعمل مسار طويل او اتنين قصيرين انتا وحساباتك والمتوفر لديك.</a:t>
            </a:r>
            <a:endParaRPr lang="en-US" altLang="en-US" sz="2800"/>
          </a:p>
        </p:txBody>
      </p:sp>
      <p:pic>
        <p:nvPicPr>
          <p:cNvPr id="52228" name="Picture 4" descr="2008091618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24000"/>
            <a:ext cx="4876800" cy="3657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2226"/>
                                        </p:tgtEl>
                                        <p:attrNameLst>
                                          <p:attrName>style.visibility</p:attrName>
                                        </p:attrNameLst>
                                      </p:cBhvr>
                                      <p:to>
                                        <p:strVal val="visible"/>
                                      </p:to>
                                    </p:set>
                                    <p:animEffect transition="in" filter="fade">
                                      <p:cBhvr>
                                        <p:cTn id="7" dur="2000"/>
                                        <p:tgtEl>
                                          <p:spTgt spid="5222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2227"/>
                                        </p:tgtEl>
                                        <p:attrNameLst>
                                          <p:attrName>style.visibility</p:attrName>
                                        </p:attrNameLst>
                                      </p:cBhvr>
                                      <p:to>
                                        <p:strVal val="visible"/>
                                      </p:to>
                                    </p:set>
                                    <p:animEffect transition="in" filter="fade">
                                      <p:cBhvr>
                                        <p:cTn id="10" dur="2000"/>
                                        <p:tgtEl>
                                          <p:spTgt spid="52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6" grpId="0"/>
      <p:bldP spid="522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ar-KW" altLang="en-US"/>
              <a:t>وصله البوكيت</a:t>
            </a:r>
            <a:endParaRPr lang="en-US" altLang="en-US"/>
          </a:p>
        </p:txBody>
      </p:sp>
      <p:pic>
        <p:nvPicPr>
          <p:cNvPr id="53252" name="Picture 4" descr="2008091619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 y="1371600"/>
            <a:ext cx="3657600" cy="2743200"/>
          </a:xfrm>
          <a:prstGeom prst="rect">
            <a:avLst/>
          </a:prstGeom>
          <a:noFill/>
          <a:extLst>
            <a:ext uri="{909E8E84-426E-40DD-AFC4-6F175D3DCCD1}">
              <a14:hiddenFill xmlns:a14="http://schemas.microsoft.com/office/drawing/2010/main">
                <a:solidFill>
                  <a:srgbClr val="FFFFFF"/>
                </a:solidFill>
              </a14:hiddenFill>
            </a:ext>
          </a:extLst>
        </p:spPr>
      </p:pic>
      <p:pic>
        <p:nvPicPr>
          <p:cNvPr id="53253" name="Picture 5" descr="2008091619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1000" y="1447800"/>
            <a:ext cx="3962400" cy="2667000"/>
          </a:xfrm>
          <a:prstGeom prst="rect">
            <a:avLst/>
          </a:prstGeom>
          <a:noFill/>
          <a:extLst>
            <a:ext uri="{909E8E84-426E-40DD-AFC4-6F175D3DCCD1}">
              <a14:hiddenFill xmlns:a14="http://schemas.microsoft.com/office/drawing/2010/main">
                <a:solidFill>
                  <a:srgbClr val="FFFFFF"/>
                </a:solidFill>
              </a14:hiddenFill>
            </a:ext>
          </a:extLst>
        </p:spPr>
      </p:pic>
      <p:pic>
        <p:nvPicPr>
          <p:cNvPr id="53254" name="Picture 6" descr="2008091619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4800" y="4114800"/>
            <a:ext cx="3657600" cy="2571750"/>
          </a:xfrm>
          <a:prstGeom prst="rect">
            <a:avLst/>
          </a:prstGeom>
          <a:noFill/>
          <a:extLst>
            <a:ext uri="{909E8E84-426E-40DD-AFC4-6F175D3DCCD1}">
              <a14:hiddenFill xmlns:a14="http://schemas.microsoft.com/office/drawing/2010/main">
                <a:solidFill>
                  <a:srgbClr val="FFFFFF"/>
                </a:solidFill>
              </a14:hiddenFill>
            </a:ext>
          </a:extLst>
        </p:spPr>
      </p:pic>
      <p:pic>
        <p:nvPicPr>
          <p:cNvPr id="53255" name="Picture 7" descr="2008091619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91000" y="4191000"/>
            <a:ext cx="3962400" cy="2571750"/>
          </a:xfrm>
          <a:prstGeom prst="rect">
            <a:avLst/>
          </a:prstGeom>
          <a:noFill/>
          <a:extLst>
            <a:ext uri="{909E8E84-426E-40DD-AFC4-6F175D3DCCD1}">
              <a14:hiddenFill xmlns:a14="http://schemas.microsoft.com/office/drawing/2010/main">
                <a:solidFill>
                  <a:srgbClr val="FFFFFF"/>
                </a:solidFill>
              </a14:hiddenFill>
            </a:ext>
          </a:extLst>
        </p:spPr>
      </p:pic>
      <p:sp>
        <p:nvSpPr>
          <p:cNvPr id="53256" name="WordArt 8"/>
          <p:cNvSpPr>
            <a:spLocks noChangeArrowheads="1" noChangeShapeType="1" noTextEdit="1"/>
          </p:cNvSpPr>
          <p:nvPr/>
        </p:nvSpPr>
        <p:spPr bwMode="auto">
          <a:xfrm>
            <a:off x="3124200" y="1600200"/>
            <a:ext cx="304800" cy="64770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scene3d>
              <a:camera prst="legacyPerspectiveBottomRight">
                <a:rot lat="0" lon="21239999" rev="0"/>
              </a:camera>
              <a:lightRig rig="legacyHarsh3" dir="l"/>
            </a:scene3d>
            <a:sp3d extrusionH="430200" prstMaterial="legacyMatte">
              <a:extrusionClr>
                <a:srgbClr val="C0C0C0"/>
              </a:extrusionClr>
            </a:sp3d>
          </a:bodyPr>
          <a:lstStyle/>
          <a:p>
            <a:pPr algn="ctr"/>
            <a:r>
              <a:rPr lang="en-US" sz="3600" kern="10">
                <a:ln w="9525">
                  <a:round/>
                  <a:headEnd/>
                  <a:tailEnd/>
                </a:ln>
                <a:gradFill rotWithShape="0">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scaled="1"/>
                </a:gradFill>
                <a:latin typeface="Arial Black"/>
              </a:rPr>
              <a:t>1</a:t>
            </a:r>
          </a:p>
        </p:txBody>
      </p:sp>
      <p:sp>
        <p:nvSpPr>
          <p:cNvPr id="53257" name="WordArt 9"/>
          <p:cNvSpPr>
            <a:spLocks noChangeArrowheads="1" noChangeShapeType="1" noTextEdit="1"/>
          </p:cNvSpPr>
          <p:nvPr/>
        </p:nvSpPr>
        <p:spPr bwMode="auto">
          <a:xfrm>
            <a:off x="7620000" y="1524000"/>
            <a:ext cx="304800" cy="64770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scene3d>
              <a:camera prst="legacyPerspectiveBottomRight">
                <a:rot lat="0" lon="21239999" rev="0"/>
              </a:camera>
              <a:lightRig rig="legacyHarsh3" dir="l"/>
            </a:scene3d>
            <a:sp3d extrusionH="430200" prstMaterial="legacyMatte">
              <a:extrusionClr>
                <a:srgbClr val="C0C0C0"/>
              </a:extrusionClr>
            </a:sp3d>
          </a:bodyPr>
          <a:lstStyle/>
          <a:p>
            <a:pPr algn="ctr"/>
            <a:r>
              <a:rPr lang="en-US" sz="3600" kern="10">
                <a:ln w="9525">
                  <a:round/>
                  <a:headEnd/>
                  <a:tailEnd/>
                </a:ln>
                <a:gradFill rotWithShape="0">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scaled="1"/>
                </a:gradFill>
                <a:latin typeface="Arial Black"/>
              </a:rPr>
              <a:t>2</a:t>
            </a:r>
          </a:p>
        </p:txBody>
      </p:sp>
      <p:sp>
        <p:nvSpPr>
          <p:cNvPr id="53258" name="WordArt 10"/>
          <p:cNvSpPr>
            <a:spLocks noChangeArrowheads="1" noChangeShapeType="1" noTextEdit="1"/>
          </p:cNvSpPr>
          <p:nvPr/>
        </p:nvSpPr>
        <p:spPr bwMode="auto">
          <a:xfrm>
            <a:off x="3352800" y="4267200"/>
            <a:ext cx="304800" cy="64770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scene3d>
              <a:camera prst="legacyPerspectiveBottomRight">
                <a:rot lat="0" lon="21239999" rev="0"/>
              </a:camera>
              <a:lightRig rig="legacyHarsh3" dir="l"/>
            </a:scene3d>
            <a:sp3d extrusionH="430200" prstMaterial="legacyMatte">
              <a:extrusionClr>
                <a:srgbClr val="C0C0C0"/>
              </a:extrusionClr>
            </a:sp3d>
          </a:bodyPr>
          <a:lstStyle/>
          <a:p>
            <a:pPr algn="ctr"/>
            <a:r>
              <a:rPr lang="en-US" sz="3600" kern="10">
                <a:ln w="9525">
                  <a:round/>
                  <a:headEnd/>
                  <a:tailEnd/>
                </a:ln>
                <a:gradFill rotWithShape="0">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scaled="1"/>
                </a:gradFill>
                <a:latin typeface="Arial Black"/>
              </a:rPr>
              <a:t>3</a:t>
            </a:r>
          </a:p>
        </p:txBody>
      </p:sp>
      <p:sp>
        <p:nvSpPr>
          <p:cNvPr id="53259" name="WordArt 11"/>
          <p:cNvSpPr>
            <a:spLocks noChangeArrowheads="1" noChangeShapeType="1" noTextEdit="1"/>
          </p:cNvSpPr>
          <p:nvPr/>
        </p:nvSpPr>
        <p:spPr bwMode="auto">
          <a:xfrm>
            <a:off x="7696200" y="4343400"/>
            <a:ext cx="304800" cy="64770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scene3d>
              <a:camera prst="legacyPerspectiveBottomRight">
                <a:rot lat="0" lon="21239999" rev="0"/>
              </a:camera>
              <a:lightRig rig="legacyHarsh3" dir="l"/>
            </a:scene3d>
            <a:sp3d extrusionH="430200" prstMaterial="legacyMatte">
              <a:extrusionClr>
                <a:srgbClr val="C0C0C0"/>
              </a:extrusionClr>
            </a:sp3d>
          </a:bodyPr>
          <a:lstStyle/>
          <a:p>
            <a:pPr algn="ctr"/>
            <a:r>
              <a:rPr lang="en-US" sz="3600" kern="10">
                <a:ln w="9525">
                  <a:round/>
                  <a:headEnd/>
                  <a:tailEnd/>
                </a:ln>
                <a:gradFill rotWithShape="0">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scaled="1"/>
                </a:gradFill>
                <a:latin typeface="Arial Black"/>
              </a:rPr>
              <a:t>4</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ar-KW" altLang="en-US"/>
              <a:t>وصله البوكيت</a:t>
            </a:r>
            <a:endParaRPr lang="en-US" altLang="en-US"/>
          </a:p>
        </p:txBody>
      </p:sp>
      <p:sp>
        <p:nvSpPr>
          <p:cNvPr id="54275" name="Rectangle 3"/>
          <p:cNvSpPr>
            <a:spLocks noGrp="1" noChangeArrowheads="1"/>
          </p:cNvSpPr>
          <p:nvPr>
            <p:ph type="body" idx="1"/>
          </p:nvPr>
        </p:nvSpPr>
        <p:spPr>
          <a:xfrm>
            <a:off x="0" y="5334000"/>
            <a:ext cx="4038600" cy="1676400"/>
          </a:xfrm>
        </p:spPr>
        <p:txBody>
          <a:bodyPr/>
          <a:lstStyle/>
          <a:p>
            <a:pPr algn="r">
              <a:buFont typeface="Wingdings" pitchFamily="2" charset="2"/>
              <a:buNone/>
            </a:pPr>
            <a:r>
              <a:rPr lang="ar-KW" altLang="en-US"/>
              <a:t>يتم وضع معجون لضمان عدم تسرب للهواء بعد ذلك</a:t>
            </a:r>
            <a:endParaRPr lang="en-US" altLang="en-US"/>
          </a:p>
        </p:txBody>
      </p:sp>
      <p:pic>
        <p:nvPicPr>
          <p:cNvPr id="54276" name="Picture 4" descr="200809162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 y="1600200"/>
            <a:ext cx="4267200" cy="3657600"/>
          </a:xfrm>
          <a:prstGeom prst="rect">
            <a:avLst/>
          </a:prstGeom>
          <a:noFill/>
          <a:extLst>
            <a:ext uri="{909E8E84-426E-40DD-AFC4-6F175D3DCCD1}">
              <a14:hiddenFill xmlns:a14="http://schemas.microsoft.com/office/drawing/2010/main">
                <a:solidFill>
                  <a:srgbClr val="FFFFFF"/>
                </a:solidFill>
              </a14:hiddenFill>
            </a:ext>
          </a:extLst>
        </p:spPr>
      </p:pic>
      <p:pic>
        <p:nvPicPr>
          <p:cNvPr id="54277" name="Picture 5" descr="200809162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24400" y="1600200"/>
            <a:ext cx="4419600" cy="3657600"/>
          </a:xfrm>
          <a:prstGeom prst="rect">
            <a:avLst/>
          </a:prstGeom>
          <a:noFill/>
          <a:extLst>
            <a:ext uri="{909E8E84-426E-40DD-AFC4-6F175D3DCCD1}">
              <a14:hiddenFill xmlns:a14="http://schemas.microsoft.com/office/drawing/2010/main">
                <a:solidFill>
                  <a:srgbClr val="FFFFFF"/>
                </a:solidFill>
              </a14:hiddenFill>
            </a:ext>
          </a:extLst>
        </p:spPr>
      </p:pic>
      <p:sp>
        <p:nvSpPr>
          <p:cNvPr id="54278" name="Text Box 6"/>
          <p:cNvSpPr txBox="1">
            <a:spLocks noChangeArrowheads="1"/>
          </p:cNvSpPr>
          <p:nvPr/>
        </p:nvSpPr>
        <p:spPr bwMode="auto">
          <a:xfrm>
            <a:off x="4876800" y="5334000"/>
            <a:ext cx="42672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ar-KW" altLang="en-US" sz="2000">
                <a:latin typeface="Tahoma" pitchFamily="34" charset="0"/>
              </a:rPr>
              <a:t>في نهاية كل فرع من المسار يتم وضع كاب صاج وثقبه مع المسار ووضع معجون عليه (كاب يعني طربوش بس علشان اقفل المسار)</a:t>
            </a:r>
            <a:endParaRPr lang="en-US" altLang="en-US" sz="2000">
              <a:latin typeface="Tahoma"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path" presetSubtype="0" accel="50000" decel="50000" fill="hold" grpId="0" nodeType="withEffect">
                                  <p:stCondLst>
                                    <p:cond delay="0"/>
                                  </p:stCondLst>
                                  <p:iterate type="lt">
                                    <p:tmPct val="10000"/>
                                  </p:iterate>
                                  <p:childTnLst>
                                    <p:animMotion origin="layout" path="M 0.0 0.0  C 0.007 -0.01333  0.014 -0.028  0.021 -0.04667  C 0.04 -0.1  0.045 -0.152  0.031 -0.16  C 0.017 -0.16933  -0.01 -0.132  -0.029 -0.07867  C -0.039 -0.05067  -0.045 -0.024  -0.047 -0.004  C -0.05 0.012  -0.051 0.028  -0.051 0.04667  C -0.051 0.10667  -0.038 0.156  -0.023 0.156  C -0.008 0.156  0.005 0.10667  0.005 0.04667  C 0.005 0.01867  0.002 -0.008  -0.003 -0.02667  C -0.005 -0.04267  -0.01 -0.06  -0.016 -0.07733  C -0.036 -0.132  -0.063 -0.16933  -0.077 -0.16  C -0.091 -0.15067  -0.086 -0.1  -0.066 -0.04533  C -0.058 -0.02  -0.047 0.00133  -0.036 0.016  C -0.028 0.02933  -0.019 0.04133  -0.007 0.05333  C 0.029 0.092  0.065 0.10933  0.075 0.09333  C 0.084 0.07733  0.064 0.03333  0.028 -0.004  C 0.013 -0.02  -0.003 -0.032  -0.016 -0.04  C -0.028 -0.048  -0.043 -0.05467  -0.059 -0.05867  C -0.103 -0.072  -0.141 -0.068  -0.144 -0.04667  C -0.148 -0.02667  -0.115 0.0  -0.071 0.01333  C -0.051 0.01867  -0.032 0.02133  -0.017 0.02  C -0.004 0.02  0.01 0.01733  0.025 0.01333  C 0.069 0.0  0.102 -0.028  0.098 -0.048  C 0.095 -0.068  0.057 -0.07333  0.013 -0.06  C -0.008 -0.05333  -0.027 -0.044  -0.04 -0.03333  C -0.051 -0.02533  -0.062 -0.016  -0.074 -0.004  C -0.109 0.03467  -0.13 0.07733  -0.12 0.09333  C -0.111 0.10933  -0.074 0.092  -0.039 0.05467  C -0.022 0.036  -0.008 0.01733  0.0 0.0  Z" pathEditMode="relative">
                                      <p:cBhvr>
                                        <p:cTn id="6" dur="1299" fill="hold">
                                          <p:stCondLst>
                                            <p:cond delay="0"/>
                                          </p:stCondLst>
                                        </p:cTn>
                                        <p:tgtEl>
                                          <p:spTgt spid="54274"/>
                                        </p:tgtEl>
                                        <p:attrNameLst>
                                          <p:attrName>ppt_x</p:attrName>
                                          <p:attrName>ppt_y</p:attrName>
                                        </p:attrNameLst>
                                      </p:cBhvr>
                                    </p:animMotion>
                                  </p:childTnLst>
                                </p:cTn>
                              </p:par>
                            </p:childTnLst>
                          </p:cTn>
                        </p:par>
                      </p:childTnLst>
                    </p:cTn>
                  </p:par>
                  <p:par>
                    <p:cTn id="7" fill="hold" nodeType="clickPar">
                      <p:stCondLst>
                        <p:cond delay="indefinite"/>
                      </p:stCondLst>
                      <p:childTnLst>
                        <p:par>
                          <p:cTn id="8" fill="hold" nodeType="withGroup">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54275">
                                            <p:txEl>
                                              <p:pRg st="0" end="0"/>
                                            </p:txEl>
                                          </p:spTgt>
                                        </p:tgtEl>
                                        <p:attrNameLst>
                                          <p:attrName>style.visibility</p:attrName>
                                        </p:attrNameLst>
                                      </p:cBhvr>
                                      <p:to>
                                        <p:strVal val="visible"/>
                                      </p:to>
                                    </p:set>
                                    <p:animEffect transition="in" filter="fade">
                                      <p:cBhvr>
                                        <p:cTn id="11" dur="1000"/>
                                        <p:tgtEl>
                                          <p:spTgt spid="54275">
                                            <p:txEl>
                                              <p:pRg st="0" end="0"/>
                                            </p:txEl>
                                          </p:spTgt>
                                        </p:tgtEl>
                                      </p:cBhvr>
                                    </p:animEffect>
                                    <p:anim calcmode="lin" valueType="num">
                                      <p:cBhvr>
                                        <p:cTn id="12" dur="1000" fill="hold"/>
                                        <p:tgtEl>
                                          <p:spTgt spid="54275">
                                            <p:txEl>
                                              <p:pRg st="0" end="0"/>
                                            </p:txEl>
                                          </p:spTgt>
                                        </p:tgtEl>
                                        <p:attrNameLst>
                                          <p:attrName>ppt_x</p:attrName>
                                        </p:attrNameLst>
                                      </p:cBhvr>
                                      <p:tavLst>
                                        <p:tav tm="0">
                                          <p:val>
                                            <p:strVal val="#ppt_x"/>
                                          </p:val>
                                        </p:tav>
                                        <p:tav tm="100000">
                                          <p:val>
                                            <p:strVal val="#ppt_x"/>
                                          </p:val>
                                        </p:tav>
                                      </p:tavLst>
                                    </p:anim>
                                    <p:anim calcmode="lin" valueType="num">
                                      <p:cBhvr>
                                        <p:cTn id="13" dur="898" decel="100000" fill="hold"/>
                                        <p:tgtEl>
                                          <p:spTgt spid="54275">
                                            <p:txEl>
                                              <p:pRg st="0" end="0"/>
                                            </p:txEl>
                                          </p:spTgt>
                                        </p:tgtEl>
                                        <p:attrNameLst>
                                          <p:attrName>ppt_y</p:attrName>
                                        </p:attrNameLst>
                                      </p:cBhvr>
                                      <p:tavLst>
                                        <p:tav tm="0">
                                          <p:val>
                                            <p:strVal val="#ppt_y+1"/>
                                          </p:val>
                                        </p:tav>
                                        <p:tav tm="100000">
                                          <p:val>
                                            <p:strVal val="#ppt_y-.03"/>
                                          </p:val>
                                        </p:tav>
                                      </p:tavLst>
                                    </p:anim>
                                    <p:anim calcmode="lin" valueType="num">
                                      <p:cBhvr>
                                        <p:cTn id="14" dur="100" accel="100000" fill="hold">
                                          <p:stCondLst>
                                            <p:cond delay="898"/>
                                          </p:stCondLst>
                                        </p:cTn>
                                        <p:tgtEl>
                                          <p:spTgt spid="54275">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P spid="54275"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ar-KW" altLang="en-US"/>
              <a:t>مسارات الهواء-التعليق</a:t>
            </a:r>
            <a:endParaRPr lang="en-US" altLang="en-US"/>
          </a:p>
        </p:txBody>
      </p:sp>
      <p:sp>
        <p:nvSpPr>
          <p:cNvPr id="46083" name="Rectangle 3"/>
          <p:cNvSpPr>
            <a:spLocks noGrp="1" noChangeArrowheads="1"/>
          </p:cNvSpPr>
          <p:nvPr>
            <p:ph type="body" idx="1"/>
          </p:nvPr>
        </p:nvSpPr>
        <p:spPr>
          <a:xfrm>
            <a:off x="533400" y="5334000"/>
            <a:ext cx="8153400" cy="1371600"/>
          </a:xfrm>
        </p:spPr>
        <p:txBody>
          <a:bodyPr/>
          <a:lstStyle/>
          <a:p>
            <a:pPr algn="r">
              <a:buFont typeface="Wingdings" pitchFamily="2" charset="2"/>
              <a:buNone/>
            </a:pPr>
            <a:r>
              <a:rPr lang="ar-KW" altLang="en-US" sz="2000"/>
              <a:t>خد بالك من المسافة بين القضيبين المتقابلين وبين القضيبين واللي بعدهم (علي فكرة في كتاب اسمه سماكنا فيه تفصيل اقطار وسمك الصاج وكل حاجه متنساش تقراه لانه يعتبر الاساس لكل شيء) علي فكرة الدكت ممكن يتجمع فوق او تحت علي الارض وبعدين يتحط علي الحوامل اللي انتوا شايفينها </a:t>
            </a:r>
          </a:p>
          <a:p>
            <a:pPr algn="r">
              <a:buFont typeface="Wingdings" pitchFamily="2" charset="2"/>
              <a:buNone/>
            </a:pPr>
            <a:endParaRPr lang="en-US" altLang="en-US" sz="2000"/>
          </a:p>
        </p:txBody>
      </p:sp>
      <p:pic>
        <p:nvPicPr>
          <p:cNvPr id="46085" name="Picture 5" descr="2008090615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91000" y="2133600"/>
            <a:ext cx="4227513" cy="3171825"/>
          </a:xfrm>
          <a:prstGeom prst="rect">
            <a:avLst/>
          </a:prstGeom>
          <a:noFill/>
          <a:extLst>
            <a:ext uri="{909E8E84-426E-40DD-AFC4-6F175D3DCCD1}">
              <a14:hiddenFill xmlns:a14="http://schemas.microsoft.com/office/drawing/2010/main">
                <a:solidFill>
                  <a:srgbClr val="FFFFFF"/>
                </a:solidFill>
              </a14:hiddenFill>
            </a:ext>
          </a:extLst>
        </p:spPr>
      </p:pic>
      <p:pic>
        <p:nvPicPr>
          <p:cNvPr id="46084" name="Picture 4" descr="2008090614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1371600"/>
            <a:ext cx="4227513" cy="3171825"/>
          </a:xfrm>
          <a:prstGeom prst="rect">
            <a:avLst/>
          </a:prstGeom>
          <a:noFill/>
          <a:extLst>
            <a:ext uri="{909E8E84-426E-40DD-AFC4-6F175D3DCCD1}">
              <a14:hiddenFill xmlns:a14="http://schemas.microsoft.com/office/drawing/2010/main">
                <a:solidFill>
                  <a:srgbClr val="FFFFFF"/>
                </a:solidFill>
              </a14:hiddenFill>
            </a:ext>
          </a:extLst>
        </p:spPr>
      </p:pic>
      <p:sp>
        <p:nvSpPr>
          <p:cNvPr id="46086" name="Line 6"/>
          <p:cNvSpPr>
            <a:spLocks noChangeShapeType="1"/>
          </p:cNvSpPr>
          <p:nvPr/>
        </p:nvSpPr>
        <p:spPr bwMode="auto">
          <a:xfrm flipV="1">
            <a:off x="5715000" y="3352800"/>
            <a:ext cx="1828800" cy="2133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087" name="Line 7"/>
          <p:cNvSpPr>
            <a:spLocks noChangeShapeType="1"/>
          </p:cNvSpPr>
          <p:nvPr/>
        </p:nvSpPr>
        <p:spPr bwMode="auto">
          <a:xfrm flipH="1" flipV="1">
            <a:off x="5181600" y="3200400"/>
            <a:ext cx="533400" cy="2286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088" name="Line 8"/>
          <p:cNvSpPr>
            <a:spLocks noChangeShapeType="1"/>
          </p:cNvSpPr>
          <p:nvPr/>
        </p:nvSpPr>
        <p:spPr bwMode="auto">
          <a:xfrm flipV="1">
            <a:off x="3048000" y="3200400"/>
            <a:ext cx="914400" cy="2286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089" name="Line 9"/>
          <p:cNvSpPr>
            <a:spLocks noChangeShapeType="1"/>
          </p:cNvSpPr>
          <p:nvPr/>
        </p:nvSpPr>
        <p:spPr bwMode="auto">
          <a:xfrm flipH="1" flipV="1">
            <a:off x="1600200" y="4419600"/>
            <a:ext cx="1295400" cy="990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path" presetSubtype="0" accel="50000" decel="50000" fill="hold" grpId="0" nodeType="withEffect">
                                  <p:stCondLst>
                                    <p:cond delay="0"/>
                                  </p:stCondLst>
                                  <p:iterate type="lt">
                                    <p:tmPct val="10000"/>
                                  </p:iterate>
                                  <p:childTnLst>
                                    <p:animMotion origin="layout" path="M 0.0 0.0  C 0.007 -0.01333  0.014 -0.028  0.021 -0.04667  C 0.04 -0.1  0.045 -0.152  0.031 -0.16  C 0.017 -0.16933  -0.01 -0.132  -0.029 -0.07867  C -0.039 -0.05067  -0.045 -0.024  -0.047 -0.004  C -0.05 0.012  -0.051 0.028  -0.051 0.04667  C -0.051 0.10667  -0.038 0.156  -0.023 0.156  C -0.008 0.156  0.005 0.10667  0.005 0.04667  C 0.005 0.01867  0.002 -0.008  -0.003 -0.02667  C -0.005 -0.04267  -0.01 -0.06  -0.016 -0.07733  C -0.036 -0.132  -0.063 -0.16933  -0.077 -0.16  C -0.091 -0.15067  -0.086 -0.1  -0.066 -0.04533  C -0.058 -0.02  -0.047 0.00133  -0.036 0.016  C -0.028 0.02933  -0.019 0.04133  -0.007 0.05333  C 0.029 0.092  0.065 0.10933  0.075 0.09333  C 0.084 0.07733  0.064 0.03333  0.028 -0.004  C 0.013 -0.02  -0.003 -0.032  -0.016 -0.04  C -0.028 -0.048  -0.043 -0.05467  -0.059 -0.05867  C -0.103 -0.072  -0.141 -0.068  -0.144 -0.04667  C -0.148 -0.02667  -0.115 0.0  -0.071 0.01333  C -0.051 0.01867  -0.032 0.02133  -0.017 0.02  C -0.004 0.02  0.01 0.01733  0.025 0.01333  C 0.069 0.0  0.102 -0.028  0.098 -0.048  C 0.095 -0.068  0.057 -0.07333  0.013 -0.06  C -0.008 -0.05333  -0.027 -0.044  -0.04 -0.03333  C -0.051 -0.02533  -0.062 -0.016  -0.074 -0.004  C -0.109 0.03467  -0.13 0.07733  -0.12 0.09333  C -0.111 0.10933  -0.074 0.092  -0.039 0.05467  C -0.022 0.036  -0.008 0.01733  0.0 0.0  Z" pathEditMode="relative">
                                      <p:cBhvr>
                                        <p:cTn id="6" dur="1299" fill="hold">
                                          <p:stCondLst>
                                            <p:cond delay="0"/>
                                          </p:stCondLst>
                                        </p:cTn>
                                        <p:tgtEl>
                                          <p:spTgt spid="46082"/>
                                        </p:tgtEl>
                                        <p:attrNameLst>
                                          <p:attrName>ppt_x</p:attrName>
                                          <p:attrName>ppt_y</p:attrName>
                                        </p:attrNameLst>
                                      </p:cBhvr>
                                    </p:animMotion>
                                  </p:childTnLst>
                                </p:cTn>
                              </p:par>
                            </p:childTnLst>
                          </p:cTn>
                        </p:par>
                      </p:childTnLst>
                    </p:cTn>
                  </p:par>
                  <p:par>
                    <p:cTn id="7" fill="hold" nodeType="clickPar">
                      <p:stCondLst>
                        <p:cond delay="indefinite"/>
                      </p:stCondLst>
                      <p:childTnLst>
                        <p:par>
                          <p:cTn id="8" fill="hold" nodeType="withGroup">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46083">
                                            <p:txEl>
                                              <p:pRg st="0" end="0"/>
                                            </p:txEl>
                                          </p:spTgt>
                                        </p:tgtEl>
                                        <p:attrNameLst>
                                          <p:attrName>style.visibility</p:attrName>
                                        </p:attrNameLst>
                                      </p:cBhvr>
                                      <p:to>
                                        <p:strVal val="visible"/>
                                      </p:to>
                                    </p:set>
                                    <p:animEffect transition="in" filter="fade">
                                      <p:cBhvr>
                                        <p:cTn id="11" dur="1000"/>
                                        <p:tgtEl>
                                          <p:spTgt spid="46083">
                                            <p:txEl>
                                              <p:pRg st="0" end="0"/>
                                            </p:txEl>
                                          </p:spTgt>
                                        </p:tgtEl>
                                      </p:cBhvr>
                                    </p:animEffect>
                                    <p:anim calcmode="lin" valueType="num">
                                      <p:cBhvr>
                                        <p:cTn id="12" dur="1000" fill="hold"/>
                                        <p:tgtEl>
                                          <p:spTgt spid="46083">
                                            <p:txEl>
                                              <p:pRg st="0" end="0"/>
                                            </p:txEl>
                                          </p:spTgt>
                                        </p:tgtEl>
                                        <p:attrNameLst>
                                          <p:attrName>ppt_x</p:attrName>
                                        </p:attrNameLst>
                                      </p:cBhvr>
                                      <p:tavLst>
                                        <p:tav tm="0">
                                          <p:val>
                                            <p:strVal val="#ppt_x"/>
                                          </p:val>
                                        </p:tav>
                                        <p:tav tm="100000">
                                          <p:val>
                                            <p:strVal val="#ppt_x"/>
                                          </p:val>
                                        </p:tav>
                                      </p:tavLst>
                                    </p:anim>
                                    <p:anim calcmode="lin" valueType="num">
                                      <p:cBhvr>
                                        <p:cTn id="13" dur="898" decel="100000" fill="hold"/>
                                        <p:tgtEl>
                                          <p:spTgt spid="46083">
                                            <p:txEl>
                                              <p:pRg st="0" end="0"/>
                                            </p:txEl>
                                          </p:spTgt>
                                        </p:tgtEl>
                                        <p:attrNameLst>
                                          <p:attrName>ppt_y</p:attrName>
                                        </p:attrNameLst>
                                      </p:cBhvr>
                                      <p:tavLst>
                                        <p:tav tm="0">
                                          <p:val>
                                            <p:strVal val="#ppt_y+1"/>
                                          </p:val>
                                        </p:tav>
                                        <p:tav tm="100000">
                                          <p:val>
                                            <p:strVal val="#ppt_y-.03"/>
                                          </p:val>
                                        </p:tav>
                                      </p:tavLst>
                                    </p:anim>
                                    <p:anim calcmode="lin" valueType="num">
                                      <p:cBhvr>
                                        <p:cTn id="14" dur="100" accel="100000" fill="hold">
                                          <p:stCondLst>
                                            <p:cond delay="898"/>
                                          </p:stCondLst>
                                        </p:cTn>
                                        <p:tgtEl>
                                          <p:spTgt spid="4608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p:bldP spid="46083"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ar-KW" altLang="en-US"/>
              <a:t>مسارات الهواء-التعليق</a:t>
            </a:r>
            <a:endParaRPr lang="en-US" altLang="en-US"/>
          </a:p>
        </p:txBody>
      </p:sp>
      <p:sp>
        <p:nvSpPr>
          <p:cNvPr id="45059" name="Rectangle 3"/>
          <p:cNvSpPr>
            <a:spLocks noGrp="1" noChangeArrowheads="1"/>
          </p:cNvSpPr>
          <p:nvPr>
            <p:ph type="body" idx="1"/>
          </p:nvPr>
        </p:nvSpPr>
        <p:spPr>
          <a:xfrm>
            <a:off x="3810000" y="1600200"/>
            <a:ext cx="4876800" cy="4530725"/>
          </a:xfrm>
        </p:spPr>
        <p:txBody>
          <a:bodyPr/>
          <a:lstStyle/>
          <a:p>
            <a:pPr algn="r">
              <a:buFont typeface="Wingdings" pitchFamily="2" charset="2"/>
              <a:buNone/>
            </a:pPr>
            <a:r>
              <a:rPr lang="ar-KW" altLang="en-US" sz="2800"/>
              <a:t>يتم وضع علامات في اسقف الاماكن التي سيمر بها الدكت لوضع القضبان التي ستحمل الدكت (طبعا المسافة بين كل قضيبين متقابلين تبقي اكبر من عرض الدكت شويه يعني تسيب يمين الدكت 5سم وشماله 5سم وتعمل فتحاتك وبين كل قضيبين واللي بعدهم مسافة لا تزيد عن متر ونص...متزودش المسافة علشان عيب)</a:t>
            </a:r>
            <a:endParaRPr lang="en-US" altLang="en-US" sz="2800"/>
          </a:p>
        </p:txBody>
      </p:sp>
      <p:pic>
        <p:nvPicPr>
          <p:cNvPr id="45060" name="Picture 4" descr="P100014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 y="1600200"/>
            <a:ext cx="3200400" cy="2400300"/>
          </a:xfrm>
          <a:prstGeom prst="rect">
            <a:avLst/>
          </a:prstGeom>
          <a:noFill/>
          <a:extLst>
            <a:ext uri="{909E8E84-426E-40DD-AFC4-6F175D3DCCD1}">
              <a14:hiddenFill xmlns:a14="http://schemas.microsoft.com/office/drawing/2010/main">
                <a:solidFill>
                  <a:srgbClr val="FFFFFF"/>
                </a:solidFill>
              </a14:hiddenFill>
            </a:ext>
          </a:extLst>
        </p:spPr>
      </p:pic>
      <p:sp>
        <p:nvSpPr>
          <p:cNvPr id="45061" name="Text Box 5"/>
          <p:cNvSpPr txBox="1">
            <a:spLocks noChangeArrowheads="1"/>
          </p:cNvSpPr>
          <p:nvPr/>
        </p:nvSpPr>
        <p:spPr bwMode="auto">
          <a:xfrm>
            <a:off x="609600" y="4114800"/>
            <a:ext cx="3200400" cy="176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ar-KW" altLang="en-US" sz="2000">
                <a:latin typeface="Tahoma" pitchFamily="34" charset="0"/>
              </a:rPr>
              <a:t>القضيب بيكون قلاووظ وقطره 8مم الي 20مم حسب الدكت اللي هيشيلوه</a:t>
            </a:r>
          </a:p>
          <a:p>
            <a:pPr algn="r">
              <a:spcBef>
                <a:spcPct val="50000"/>
              </a:spcBef>
            </a:pPr>
            <a:r>
              <a:rPr lang="ar-KW" altLang="en-US" sz="2000">
                <a:latin typeface="Tahoma" pitchFamily="34" charset="0"/>
              </a:rPr>
              <a:t>طبعا بتعمل فتحه بالشنيور بعد العلام في السقف وتركب صاموله بقلاووظ وبعدين تركب القضيب جواها</a:t>
            </a:r>
            <a:endParaRPr lang="en-US" altLang="en-US" sz="2000">
              <a:latin typeface="Tahoma" pitchFamily="34" charset="0"/>
            </a:endParaRPr>
          </a:p>
        </p:txBody>
      </p:sp>
      <p:sp>
        <p:nvSpPr>
          <p:cNvPr id="45062" name="Line 6"/>
          <p:cNvSpPr>
            <a:spLocks noChangeShapeType="1"/>
          </p:cNvSpPr>
          <p:nvPr/>
        </p:nvSpPr>
        <p:spPr bwMode="auto">
          <a:xfrm flipH="1">
            <a:off x="2819400" y="2438400"/>
            <a:ext cx="38100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path" presetSubtype="0" accel="50000" decel="50000" fill="hold" grpId="0" nodeType="withEffect">
                                  <p:stCondLst>
                                    <p:cond delay="0"/>
                                  </p:stCondLst>
                                  <p:iterate type="lt">
                                    <p:tmPct val="10000"/>
                                  </p:iterate>
                                  <p:childTnLst>
                                    <p:animMotion origin="layout" path="M 0.0 0.0  C 0.007 -0.01333  0.014 -0.028  0.021 -0.04667  C 0.04 -0.1  0.045 -0.152  0.031 -0.16  C 0.017 -0.16933  -0.01 -0.132  -0.029 -0.07867  C -0.039 -0.05067  -0.045 -0.024  -0.047 -0.004  C -0.05 0.012  -0.051 0.028  -0.051 0.04667  C -0.051 0.10667  -0.038 0.156  -0.023 0.156  C -0.008 0.156  0.005 0.10667  0.005 0.04667  C 0.005 0.01867  0.002 -0.008  -0.003 -0.02667  C -0.005 -0.04267  -0.01 -0.06  -0.016 -0.07733  C -0.036 -0.132  -0.063 -0.16933  -0.077 -0.16  C -0.091 -0.15067  -0.086 -0.1  -0.066 -0.04533  C -0.058 -0.02  -0.047 0.00133  -0.036 0.016  C -0.028 0.02933  -0.019 0.04133  -0.007 0.05333  C 0.029 0.092  0.065 0.10933  0.075 0.09333  C 0.084 0.07733  0.064 0.03333  0.028 -0.004  C 0.013 -0.02  -0.003 -0.032  -0.016 -0.04  C -0.028 -0.048  -0.043 -0.05467  -0.059 -0.05867  C -0.103 -0.072  -0.141 -0.068  -0.144 -0.04667  C -0.148 -0.02667  -0.115 0.0  -0.071 0.01333  C -0.051 0.01867  -0.032 0.02133  -0.017 0.02  C -0.004 0.02  0.01 0.01733  0.025 0.01333  C 0.069 0.0  0.102 -0.028  0.098 -0.048  C 0.095 -0.068  0.057 -0.07333  0.013 -0.06  C -0.008 -0.05333  -0.027 -0.044  -0.04 -0.03333  C -0.051 -0.02533  -0.062 -0.016  -0.074 -0.004  C -0.109 0.03467  -0.13 0.07733  -0.12 0.09333  C -0.111 0.10933  -0.074 0.092  -0.039 0.05467  C -0.022 0.036  -0.008 0.01733  0.0 0.0  Z" pathEditMode="relative">
                                      <p:cBhvr>
                                        <p:cTn id="6" dur="1299" fill="hold">
                                          <p:stCondLst>
                                            <p:cond delay="0"/>
                                          </p:stCondLst>
                                        </p:cTn>
                                        <p:tgtEl>
                                          <p:spTgt spid="45058"/>
                                        </p:tgtEl>
                                        <p:attrNameLst>
                                          <p:attrName>ppt_x</p:attrName>
                                          <p:attrName>ppt_y</p:attrName>
                                        </p:attrNameLst>
                                      </p:cBhvr>
                                    </p:animMotion>
                                  </p:childTnLst>
                                </p:cTn>
                              </p:par>
                            </p:childTnLst>
                          </p:cTn>
                        </p:par>
                      </p:childTnLst>
                    </p:cTn>
                  </p:par>
                  <p:par>
                    <p:cTn id="7" fill="hold" nodeType="clickPar">
                      <p:stCondLst>
                        <p:cond delay="indefinite"/>
                      </p:stCondLst>
                      <p:childTnLst>
                        <p:par>
                          <p:cTn id="8" fill="hold" nodeType="withGroup">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45059">
                                            <p:txEl>
                                              <p:pRg st="0" end="0"/>
                                            </p:txEl>
                                          </p:spTgt>
                                        </p:tgtEl>
                                        <p:attrNameLst>
                                          <p:attrName>style.visibility</p:attrName>
                                        </p:attrNameLst>
                                      </p:cBhvr>
                                      <p:to>
                                        <p:strVal val="visible"/>
                                      </p:to>
                                    </p:set>
                                    <p:animEffect transition="in" filter="fade">
                                      <p:cBhvr>
                                        <p:cTn id="11" dur="1000"/>
                                        <p:tgtEl>
                                          <p:spTgt spid="45059">
                                            <p:txEl>
                                              <p:pRg st="0" end="0"/>
                                            </p:txEl>
                                          </p:spTgt>
                                        </p:tgtEl>
                                      </p:cBhvr>
                                    </p:animEffect>
                                    <p:anim calcmode="lin" valueType="num">
                                      <p:cBhvr>
                                        <p:cTn id="12" dur="1000" fill="hold"/>
                                        <p:tgtEl>
                                          <p:spTgt spid="45059">
                                            <p:txEl>
                                              <p:pRg st="0" end="0"/>
                                            </p:txEl>
                                          </p:spTgt>
                                        </p:tgtEl>
                                        <p:attrNameLst>
                                          <p:attrName>ppt_x</p:attrName>
                                        </p:attrNameLst>
                                      </p:cBhvr>
                                      <p:tavLst>
                                        <p:tav tm="0">
                                          <p:val>
                                            <p:strVal val="#ppt_x"/>
                                          </p:val>
                                        </p:tav>
                                        <p:tav tm="100000">
                                          <p:val>
                                            <p:strVal val="#ppt_x"/>
                                          </p:val>
                                        </p:tav>
                                      </p:tavLst>
                                    </p:anim>
                                    <p:anim calcmode="lin" valueType="num">
                                      <p:cBhvr>
                                        <p:cTn id="13" dur="898" decel="100000" fill="hold"/>
                                        <p:tgtEl>
                                          <p:spTgt spid="45059">
                                            <p:txEl>
                                              <p:pRg st="0" end="0"/>
                                            </p:txEl>
                                          </p:spTgt>
                                        </p:tgtEl>
                                        <p:attrNameLst>
                                          <p:attrName>ppt_y</p:attrName>
                                        </p:attrNameLst>
                                      </p:cBhvr>
                                      <p:tavLst>
                                        <p:tav tm="0">
                                          <p:val>
                                            <p:strVal val="#ppt_y+1"/>
                                          </p:val>
                                        </p:tav>
                                        <p:tav tm="100000">
                                          <p:val>
                                            <p:strVal val="#ppt_y-.03"/>
                                          </p:val>
                                        </p:tav>
                                      </p:tavLst>
                                    </p:anim>
                                    <p:anim calcmode="lin" valueType="num">
                                      <p:cBhvr>
                                        <p:cTn id="14" dur="100" accel="100000" fill="hold">
                                          <p:stCondLst>
                                            <p:cond delay="898"/>
                                          </p:stCondLst>
                                        </p:cTn>
                                        <p:tgtEl>
                                          <p:spTgt spid="45059">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8" grpId="0"/>
      <p:bldP spid="45059" grpId="0" build="p"/>
    </p:bldLst>
  </p:timing>
</p:sld>
</file>

<file path=ppt/theme/theme1.xml><?xml version="1.0" encoding="utf-8"?>
<a:theme xmlns:a="http://schemas.openxmlformats.org/drawingml/2006/main" name="Globe">
  <a:themeElements>
    <a:clrScheme name="Globe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fontScheme name="Globe">
      <a:majorFont>
        <a:latin typeface="Arial"/>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Globe 1">
        <a:dk1>
          <a:srgbClr val="622100"/>
        </a:dk1>
        <a:lt1>
          <a:srgbClr val="FFFFFF"/>
        </a:lt1>
        <a:dk2>
          <a:srgbClr val="800000"/>
        </a:dk2>
        <a:lt2>
          <a:srgbClr val="FFFFCC"/>
        </a:lt2>
        <a:accent1>
          <a:srgbClr val="E42B00"/>
        </a:accent1>
        <a:accent2>
          <a:srgbClr val="996600"/>
        </a:accent2>
        <a:accent3>
          <a:srgbClr val="C0AAAA"/>
        </a:accent3>
        <a:accent4>
          <a:srgbClr val="DADADA"/>
        </a:accent4>
        <a:accent5>
          <a:srgbClr val="EFACAA"/>
        </a:accent5>
        <a:accent6>
          <a:srgbClr val="8A5C00"/>
        </a:accent6>
        <a:hlink>
          <a:srgbClr val="FADF6C"/>
        </a:hlink>
        <a:folHlink>
          <a:srgbClr val="FF9900"/>
        </a:folHlink>
      </a:clrScheme>
      <a:clrMap bg1="dk2" tx1="lt1" bg2="dk1" tx2="lt2" accent1="accent1" accent2="accent2" accent3="accent3" accent4="accent4" accent5="accent5" accent6="accent6" hlink="hlink" folHlink="folHlink"/>
    </a:extraClrScheme>
    <a:extraClrScheme>
      <a:clrScheme name="Globe 2">
        <a:dk1>
          <a:srgbClr val="5F4545"/>
        </a:dk1>
        <a:lt1>
          <a:srgbClr val="FFFFFF"/>
        </a:lt1>
        <a:dk2>
          <a:srgbClr val="8F6969"/>
        </a:dk2>
        <a:lt2>
          <a:srgbClr val="FFFFCC"/>
        </a:lt2>
        <a:accent1>
          <a:srgbClr val="CC6600"/>
        </a:accent1>
        <a:accent2>
          <a:srgbClr val="924C0C"/>
        </a:accent2>
        <a:accent3>
          <a:srgbClr val="C6B9B9"/>
        </a:accent3>
        <a:accent4>
          <a:srgbClr val="DADADA"/>
        </a:accent4>
        <a:accent5>
          <a:srgbClr val="E2B8AA"/>
        </a:accent5>
        <a:accent6>
          <a:srgbClr val="84440A"/>
        </a:accent6>
        <a:hlink>
          <a:srgbClr val="CFD375"/>
        </a:hlink>
        <a:folHlink>
          <a:srgbClr val="98BB91"/>
        </a:folHlink>
      </a:clrScheme>
      <a:clrMap bg1="dk2" tx1="lt1" bg2="dk1" tx2="lt2" accent1="accent1" accent2="accent2" accent3="accent3" accent4="accent4" accent5="accent5" accent6="accent6" hlink="hlink" folHlink="folHlink"/>
    </a:extraClrScheme>
    <a:extraClrScheme>
      <a:clrScheme name="Globe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Globe 4">
        <a:dk1>
          <a:srgbClr val="005856"/>
        </a:dk1>
        <a:lt1>
          <a:srgbClr val="FFFFFF"/>
        </a:lt1>
        <a:dk2>
          <a:srgbClr val="008080"/>
        </a:dk2>
        <a:lt2>
          <a:srgbClr val="FFFFCC"/>
        </a:lt2>
        <a:accent1>
          <a:srgbClr val="0099CC"/>
        </a:accent1>
        <a:accent2>
          <a:srgbClr val="00CCFF"/>
        </a:accent2>
        <a:accent3>
          <a:srgbClr val="AAC0C0"/>
        </a:accent3>
        <a:accent4>
          <a:srgbClr val="DADADA"/>
        </a:accent4>
        <a:accent5>
          <a:srgbClr val="AACAE2"/>
        </a:accent5>
        <a:accent6>
          <a:srgbClr val="00B9E7"/>
        </a:accent6>
        <a:hlink>
          <a:srgbClr val="1ACE9F"/>
        </a:hlink>
        <a:folHlink>
          <a:srgbClr val="948CCE"/>
        </a:folHlink>
      </a:clrScheme>
      <a:clrMap bg1="dk2" tx1="lt1" bg2="dk1" tx2="lt2" accent1="accent1" accent2="accent2" accent3="accent3" accent4="accent4" accent5="accent5" accent6="accent6" hlink="hlink" folHlink="folHlink"/>
    </a:extraClrScheme>
    <a:extraClrScheme>
      <a:clrScheme name="Globe 5">
        <a:dk1>
          <a:srgbClr val="3C5436"/>
        </a:dk1>
        <a:lt1>
          <a:srgbClr val="FFFFFF"/>
        </a:lt1>
        <a:dk2>
          <a:srgbClr val="5F8656"/>
        </a:dk2>
        <a:lt2>
          <a:srgbClr val="D6D8C0"/>
        </a:lt2>
        <a:accent1>
          <a:srgbClr val="61733D"/>
        </a:accent1>
        <a:accent2>
          <a:srgbClr val="324A39"/>
        </a:accent2>
        <a:accent3>
          <a:srgbClr val="B6C3B4"/>
        </a:accent3>
        <a:accent4>
          <a:srgbClr val="DADADA"/>
        </a:accent4>
        <a:accent5>
          <a:srgbClr val="B7BCAF"/>
        </a:accent5>
        <a:accent6>
          <a:srgbClr val="2C4233"/>
        </a:accent6>
        <a:hlink>
          <a:srgbClr val="73D588"/>
        </a:hlink>
        <a:folHlink>
          <a:srgbClr val="6F99B9"/>
        </a:folHlink>
      </a:clrScheme>
      <a:clrMap bg1="dk2" tx1="lt1" bg2="dk1" tx2="lt2" accent1="accent1" accent2="accent2" accent3="accent3" accent4="accent4" accent5="accent5" accent6="accent6" hlink="hlink" folHlink="folHlink"/>
    </a:extraClrScheme>
    <a:extraClrScheme>
      <a:clrScheme name="Globe 6">
        <a:dk1>
          <a:srgbClr val="5B7B65"/>
        </a:dk1>
        <a:lt1>
          <a:srgbClr val="FFFFFF"/>
        </a:lt1>
        <a:dk2>
          <a:srgbClr val="9ABE9D"/>
        </a:dk2>
        <a:lt2>
          <a:srgbClr val="336600"/>
        </a:lt2>
        <a:accent1>
          <a:srgbClr val="00CC66"/>
        </a:accent1>
        <a:accent2>
          <a:srgbClr val="4E7050"/>
        </a:accent2>
        <a:accent3>
          <a:srgbClr val="CADBCC"/>
        </a:accent3>
        <a:accent4>
          <a:srgbClr val="DADADA"/>
        </a:accent4>
        <a:accent5>
          <a:srgbClr val="AAE2B8"/>
        </a:accent5>
        <a:accent6>
          <a:srgbClr val="466548"/>
        </a:accent6>
        <a:hlink>
          <a:srgbClr val="FFFFCC"/>
        </a:hlink>
        <a:folHlink>
          <a:srgbClr val="9CE8A3"/>
        </a:folHlink>
      </a:clrScheme>
      <a:clrMap bg1="dk2" tx1="lt1" bg2="dk1" tx2="lt2" accent1="accent1" accent2="accent2" accent3="accent3" accent4="accent4" accent5="accent5" accent6="accent6" hlink="hlink" folHlink="folHlink"/>
    </a:extraClrScheme>
    <a:extraClrScheme>
      <a:clrScheme name="Globe 7">
        <a:dk1>
          <a:srgbClr val="4C4E44"/>
        </a:dk1>
        <a:lt1>
          <a:srgbClr val="FFFFFF"/>
        </a:lt1>
        <a:dk2>
          <a:srgbClr val="686B5D"/>
        </a:dk2>
        <a:lt2>
          <a:srgbClr val="D6D5C6"/>
        </a:lt2>
        <a:accent1>
          <a:srgbClr val="898D79"/>
        </a:accent1>
        <a:accent2>
          <a:srgbClr val="4D4F45"/>
        </a:accent2>
        <a:accent3>
          <a:srgbClr val="B9BAB6"/>
        </a:accent3>
        <a:accent4>
          <a:srgbClr val="DADADA"/>
        </a:accent4>
        <a:accent5>
          <a:srgbClr val="C4C5BE"/>
        </a:accent5>
        <a:accent6>
          <a:srgbClr val="45473E"/>
        </a:accent6>
        <a:hlink>
          <a:srgbClr val="58BE67"/>
        </a:hlink>
        <a:folHlink>
          <a:srgbClr val="C0C640"/>
        </a:folHlink>
      </a:clrScheme>
      <a:clrMap bg1="dk2" tx1="lt1" bg2="dk1" tx2="lt2" accent1="accent1" accent2="accent2" accent3="accent3" accent4="accent4" accent5="accent5" accent6="accent6" hlink="hlink" folHlink="folHlink"/>
    </a:extraClrScheme>
    <a:extraClrScheme>
      <a:clrScheme name="Globe 8">
        <a:dk1>
          <a:srgbClr val="000000"/>
        </a:dk1>
        <a:lt1>
          <a:srgbClr val="FFFFDD"/>
        </a:lt1>
        <a:dk2>
          <a:srgbClr val="000000"/>
        </a:dk2>
        <a:lt2>
          <a:srgbClr val="98977A"/>
        </a:lt2>
        <a:accent1>
          <a:srgbClr val="BDCDA7"/>
        </a:accent1>
        <a:accent2>
          <a:srgbClr val="A0D060"/>
        </a:accent2>
        <a:accent3>
          <a:srgbClr val="FFFFEB"/>
        </a:accent3>
        <a:accent4>
          <a:srgbClr val="000000"/>
        </a:accent4>
        <a:accent5>
          <a:srgbClr val="DBE3D0"/>
        </a:accent5>
        <a:accent6>
          <a:srgbClr val="91BC56"/>
        </a:accent6>
        <a:hlink>
          <a:srgbClr val="FADD4E"/>
        </a:hlink>
        <a:folHlink>
          <a:srgbClr val="CC99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290</TotalTime>
  <Words>705</Words>
  <Application>Microsoft Office PowerPoint</Application>
  <PresentationFormat>On-screen Show (4:3)</PresentationFormat>
  <Paragraphs>53</Paragraphs>
  <Slides>16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Times New Roman</vt:lpstr>
      <vt:lpstr>Verdana</vt:lpstr>
      <vt:lpstr>Wingdings</vt:lpstr>
      <vt:lpstr>Tahoma</vt:lpstr>
      <vt:lpstr>Globe</vt:lpstr>
      <vt:lpstr>مسارات الهواء Ducting</vt:lpstr>
      <vt:lpstr>مسارات الهواء</vt:lpstr>
      <vt:lpstr>مسارات الهواء</vt:lpstr>
      <vt:lpstr>مسارات الهواء</vt:lpstr>
      <vt:lpstr>مسارات الهواء</vt:lpstr>
      <vt:lpstr>وصله البوكيت</vt:lpstr>
      <vt:lpstr>وصله البوكيت</vt:lpstr>
      <vt:lpstr>مسارات الهواء-التعليق</vt:lpstr>
      <vt:lpstr>مسارات الهواء-التعليق</vt:lpstr>
      <vt:lpstr>مسارات الهواء</vt:lpstr>
      <vt:lpstr>PowerPoint Presentation</vt:lpstr>
      <vt:lpstr>مسارات الهواء</vt:lpstr>
      <vt:lpstr>مسارات الهواء           </vt:lpstr>
      <vt:lpstr>PowerPoint Presentation</vt:lpstr>
      <vt:lpstr>مسارات الهواء</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Osama Omar</dc:creator>
  <cp:lastModifiedBy>Hany2014</cp:lastModifiedBy>
  <cp:revision>13</cp:revision>
  <dcterms:created xsi:type="dcterms:W3CDTF">2008-09-13T14:10:02Z</dcterms:created>
  <dcterms:modified xsi:type="dcterms:W3CDTF">2014-09-09T00:15:39Z</dcterms:modified>
</cp:coreProperties>
</file>