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sldIdLst>
    <p:sldId id="258" r:id="rId2"/>
    <p:sldId id="25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itchFamily="18" charset="0"/>
        <a:ea typeface="+mn-ea"/>
        <a:cs typeface="Arial" pitchFamily="34" charset="0"/>
      </a:defRPr>
    </a:lvl1pPr>
    <a:lvl2pPr marL="457200" algn="l" rtl="0" fontAlgn="base">
      <a:spcBef>
        <a:spcPct val="0"/>
      </a:spcBef>
      <a:spcAft>
        <a:spcPct val="0"/>
      </a:spcAft>
      <a:defRPr kern="1200">
        <a:solidFill>
          <a:schemeClr val="tx1"/>
        </a:solidFill>
        <a:latin typeface="Garamond" pitchFamily="18" charset="0"/>
        <a:ea typeface="+mn-ea"/>
        <a:cs typeface="Arial" pitchFamily="34" charset="0"/>
      </a:defRPr>
    </a:lvl2pPr>
    <a:lvl3pPr marL="914400" algn="l" rtl="0" fontAlgn="base">
      <a:spcBef>
        <a:spcPct val="0"/>
      </a:spcBef>
      <a:spcAft>
        <a:spcPct val="0"/>
      </a:spcAft>
      <a:defRPr kern="1200">
        <a:solidFill>
          <a:schemeClr val="tx1"/>
        </a:solidFill>
        <a:latin typeface="Garamond" pitchFamily="18" charset="0"/>
        <a:ea typeface="+mn-ea"/>
        <a:cs typeface="Arial" pitchFamily="34" charset="0"/>
      </a:defRPr>
    </a:lvl3pPr>
    <a:lvl4pPr marL="1371600" algn="l" rtl="0" fontAlgn="base">
      <a:spcBef>
        <a:spcPct val="0"/>
      </a:spcBef>
      <a:spcAft>
        <a:spcPct val="0"/>
      </a:spcAft>
      <a:defRPr kern="1200">
        <a:solidFill>
          <a:schemeClr val="tx1"/>
        </a:solidFill>
        <a:latin typeface="Garamond" pitchFamily="18" charset="0"/>
        <a:ea typeface="+mn-ea"/>
        <a:cs typeface="Arial" pitchFamily="34" charset="0"/>
      </a:defRPr>
    </a:lvl4pPr>
    <a:lvl5pPr marL="1828800" algn="l" rtl="0" fontAlgn="base">
      <a:spcBef>
        <a:spcPct val="0"/>
      </a:spcBef>
      <a:spcAft>
        <a:spcPct val="0"/>
      </a:spcAft>
      <a:defRPr kern="1200">
        <a:solidFill>
          <a:schemeClr val="tx1"/>
        </a:solidFill>
        <a:latin typeface="Garamond" pitchFamily="18" charset="0"/>
        <a:ea typeface="+mn-ea"/>
        <a:cs typeface="Arial" pitchFamily="34" charset="0"/>
      </a:defRPr>
    </a:lvl5pPr>
    <a:lvl6pPr marL="2286000" algn="r" defTabSz="914400" rtl="1" eaLnBrk="1" latinLnBrk="0" hangingPunct="1">
      <a:defRPr kern="1200">
        <a:solidFill>
          <a:schemeClr val="tx1"/>
        </a:solidFill>
        <a:latin typeface="Garamond" pitchFamily="18" charset="0"/>
        <a:ea typeface="+mn-ea"/>
        <a:cs typeface="Arial" pitchFamily="34" charset="0"/>
      </a:defRPr>
    </a:lvl6pPr>
    <a:lvl7pPr marL="2743200" algn="r" defTabSz="914400" rtl="1" eaLnBrk="1" latinLnBrk="0" hangingPunct="1">
      <a:defRPr kern="1200">
        <a:solidFill>
          <a:schemeClr val="tx1"/>
        </a:solidFill>
        <a:latin typeface="Garamond" pitchFamily="18" charset="0"/>
        <a:ea typeface="+mn-ea"/>
        <a:cs typeface="Arial" pitchFamily="34" charset="0"/>
      </a:defRPr>
    </a:lvl7pPr>
    <a:lvl8pPr marL="3200400" algn="r" defTabSz="914400" rtl="1" eaLnBrk="1" latinLnBrk="0" hangingPunct="1">
      <a:defRPr kern="1200">
        <a:solidFill>
          <a:schemeClr val="tx1"/>
        </a:solidFill>
        <a:latin typeface="Garamond" pitchFamily="18" charset="0"/>
        <a:ea typeface="+mn-ea"/>
        <a:cs typeface="Arial" pitchFamily="34" charset="0"/>
      </a:defRPr>
    </a:lvl8pPr>
    <a:lvl9pPr marL="3657600" algn="r" defTabSz="914400" rtl="1" eaLnBrk="1" latinLnBrk="0" hangingPunct="1">
      <a:defRPr kern="1200">
        <a:solidFill>
          <a:schemeClr val="tx1"/>
        </a:solidFill>
        <a:latin typeface="Garamond"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autoAdjust="0"/>
    <p:restoredTop sz="94660" autoAdjust="0"/>
  </p:normalViewPr>
  <p:slideViewPr>
    <p:cSldViewPr>
      <p:cViewPr varScale="1">
        <p:scale>
          <a:sx n="74" d="100"/>
          <a:sy n="74" d="100"/>
        </p:scale>
        <p:origin x="-73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2706" name="Group 2"/>
          <p:cNvGrpSpPr>
            <a:grpSpLocks/>
          </p:cNvGrpSpPr>
          <p:nvPr/>
        </p:nvGrpSpPr>
        <p:grpSpPr bwMode="auto">
          <a:xfrm>
            <a:off x="0" y="0"/>
            <a:ext cx="9140825" cy="6850063"/>
            <a:chOff x="0" y="0"/>
            <a:chExt cx="5758" cy="4315"/>
          </a:xfrm>
        </p:grpSpPr>
        <p:grpSp>
          <p:nvGrpSpPr>
            <p:cNvPr id="72707" name="Group 3"/>
            <p:cNvGrpSpPr>
              <a:grpSpLocks/>
            </p:cNvGrpSpPr>
            <p:nvPr userDrawn="1"/>
          </p:nvGrpSpPr>
          <p:grpSpPr bwMode="auto">
            <a:xfrm>
              <a:off x="1728" y="2230"/>
              <a:ext cx="4027" cy="2085"/>
              <a:chOff x="1728" y="2230"/>
              <a:chExt cx="4027" cy="2085"/>
            </a:xfrm>
          </p:grpSpPr>
          <p:sp>
            <p:nvSpPr>
              <p:cNvPr id="7270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ar-KW"/>
              </a:p>
            </p:txBody>
          </p:sp>
          <p:sp>
            <p:nvSpPr>
              <p:cNvPr id="7270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ar-KW"/>
              </a:p>
            </p:txBody>
          </p:sp>
          <p:sp>
            <p:nvSpPr>
              <p:cNvPr id="727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ar-KW"/>
              </a:p>
            </p:txBody>
          </p:sp>
          <p:sp>
            <p:nvSpPr>
              <p:cNvPr id="727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ar-KW"/>
              </a:p>
            </p:txBody>
          </p:sp>
          <p:sp>
            <p:nvSpPr>
              <p:cNvPr id="727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ar-KW"/>
              </a:p>
            </p:txBody>
          </p:sp>
        </p:grpSp>
        <p:sp>
          <p:nvSpPr>
            <p:cNvPr id="72713"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ar-KW"/>
            </a:p>
          </p:txBody>
        </p:sp>
        <p:sp>
          <p:nvSpPr>
            <p:cNvPr id="72714"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ar-KW"/>
            </a:p>
          </p:txBody>
        </p:sp>
      </p:grpSp>
      <p:sp>
        <p:nvSpPr>
          <p:cNvPr id="72715" name="Rectangle 11"/>
          <p:cNvSpPr>
            <a:spLocks noGrp="1" noChangeArrowheads="1"/>
          </p:cNvSpPr>
          <p:nvPr>
            <p:ph type="ctrTitle" sz="quarter"/>
          </p:nvPr>
        </p:nvSpPr>
        <p:spPr>
          <a:xfrm>
            <a:off x="685800" y="1736725"/>
            <a:ext cx="7772400" cy="1920875"/>
          </a:xfrm>
        </p:spPr>
        <p:txBody>
          <a:bodyPr/>
          <a:lstStyle>
            <a:lvl1pPr>
              <a:defRPr sz="6000"/>
            </a:lvl1pPr>
          </a:lstStyle>
          <a:p>
            <a:r>
              <a:rPr lang="ar-KW"/>
              <a:t>انقر لتحرير نمط العنوان الرئيسي</a:t>
            </a:r>
            <a:endParaRPr lang="en-US"/>
          </a:p>
        </p:txBody>
      </p:sp>
      <p:sp>
        <p:nvSpPr>
          <p:cNvPr id="7271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ar-KW"/>
              <a:t>انقر لتحرير نمط العنوان الثانوي الرئيسي</a:t>
            </a:r>
            <a:endParaRPr lang="en-US"/>
          </a:p>
        </p:txBody>
      </p:sp>
      <p:sp>
        <p:nvSpPr>
          <p:cNvPr id="72717" name="Rectangle 13"/>
          <p:cNvSpPr>
            <a:spLocks noGrp="1" noChangeArrowheads="1"/>
          </p:cNvSpPr>
          <p:nvPr>
            <p:ph type="dt" sz="quarter" idx="2"/>
          </p:nvPr>
        </p:nvSpPr>
        <p:spPr>
          <a:xfrm>
            <a:off x="457200" y="6248400"/>
            <a:ext cx="2133600" cy="476250"/>
          </a:xfrm>
        </p:spPr>
        <p:txBody>
          <a:bodyPr/>
          <a:lstStyle>
            <a:lvl1pPr>
              <a:defRPr/>
            </a:lvl1pPr>
          </a:lstStyle>
          <a:p>
            <a:endParaRPr lang="en-US"/>
          </a:p>
        </p:txBody>
      </p:sp>
      <p:sp>
        <p:nvSpPr>
          <p:cNvPr id="72718"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72719" name="Rectangle 15"/>
          <p:cNvSpPr>
            <a:spLocks noGrp="1" noChangeArrowheads="1"/>
          </p:cNvSpPr>
          <p:nvPr>
            <p:ph type="sldNum" sz="quarter" idx="4"/>
          </p:nvPr>
        </p:nvSpPr>
        <p:spPr>
          <a:xfrm>
            <a:off x="6553200" y="6254750"/>
            <a:ext cx="2133600" cy="476250"/>
          </a:xfrm>
        </p:spPr>
        <p:txBody>
          <a:bodyPr/>
          <a:lstStyle>
            <a:lvl1pPr>
              <a:defRPr/>
            </a:lvl1pPr>
          </a:lstStyle>
          <a:p>
            <a:fld id="{E4A7C5C2-449D-4711-AE4C-262EBAD84B9A}"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KW"/>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4F6BCF0-E22E-45CB-A70A-A9C45D4B2596}"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KW"/>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C4CC97A-9731-42C4-8CB7-D017B6AAE58B}"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KW"/>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2CE94FCF-FA0F-420A-9F20-82352F354DDD}"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KW"/>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5" name="Text Placeholder 4"/>
          <p:cNvSpPr>
            <a:spLocks noGrp="1"/>
          </p:cNvSpPr>
          <p:nvPr>
            <p:ph type="body" sz="half" idx="3"/>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6" name="Date Placeholder 5"/>
          <p:cNvSpPr>
            <a:spLocks noGrp="1"/>
          </p:cNvSpPr>
          <p:nvPr>
            <p:ph type="dt" sz="half" idx="10"/>
          </p:nvPr>
        </p:nvSpPr>
        <p:spPr>
          <a:xfrm>
            <a:off x="457200" y="6251575"/>
            <a:ext cx="2133600" cy="47625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76250"/>
          </a:xfrm>
        </p:spPr>
        <p:txBody>
          <a:bodyPr/>
          <a:lstStyle>
            <a:lvl1pPr>
              <a:defRPr/>
            </a:lvl1pPr>
          </a:lstStyle>
          <a:p>
            <a:fld id="{A3D873AC-3B9A-429E-90FD-12F839330E60}" type="slidenum">
              <a:rPr lang="en-US"/>
              <a:pPr/>
              <a:t>‹#›</a:t>
            </a:fld>
            <a:endParaRPr lang="en-US"/>
          </a:p>
        </p:txBody>
      </p:sp>
      <p:sp>
        <p:nvSpPr>
          <p:cNvPr id="8" name="Footer Placeholder 7"/>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ar-KW"/>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7" name="Date Placeholder 6"/>
          <p:cNvSpPr>
            <a:spLocks noGrp="1"/>
          </p:cNvSpPr>
          <p:nvPr>
            <p:ph type="dt" sz="half" idx="10"/>
          </p:nvPr>
        </p:nvSpPr>
        <p:spPr>
          <a:xfrm>
            <a:off x="457200" y="6251575"/>
            <a:ext cx="2133600" cy="476250"/>
          </a:xfrm>
        </p:spPr>
        <p:txBody>
          <a:bodyPr/>
          <a:lstStyle>
            <a:lvl1pPr>
              <a:defRPr/>
            </a:lvl1pPr>
          </a:lstStyle>
          <a:p>
            <a:endParaRPr lang="en-US"/>
          </a:p>
        </p:txBody>
      </p:sp>
      <p:sp>
        <p:nvSpPr>
          <p:cNvPr id="8" name="Slide Number Placeholder 7"/>
          <p:cNvSpPr>
            <a:spLocks noGrp="1"/>
          </p:cNvSpPr>
          <p:nvPr>
            <p:ph type="sldNum" sz="quarter" idx="11"/>
          </p:nvPr>
        </p:nvSpPr>
        <p:spPr>
          <a:xfrm>
            <a:off x="6553200" y="6248400"/>
            <a:ext cx="2133600" cy="476250"/>
          </a:xfrm>
        </p:spPr>
        <p:txBody>
          <a:bodyPr/>
          <a:lstStyle>
            <a:lvl1pPr>
              <a:defRPr/>
            </a:lvl1pPr>
          </a:lstStyle>
          <a:p>
            <a:fld id="{C8309E96-1E64-463F-922C-B7D9920EA24A}" type="slidenum">
              <a:rPr lang="en-US"/>
              <a:pPr/>
              <a:t>‹#›</a:t>
            </a:fld>
            <a:endParaRPr lang="en-US"/>
          </a:p>
        </p:txBody>
      </p:sp>
      <p:sp>
        <p:nvSpPr>
          <p:cNvPr id="9" name="Footer Placeholder 8"/>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KW"/>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D20E5D3C-6652-4A66-BD61-0E3272CAED23}"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KW"/>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5A31D907-FE36-4672-B55B-C0004DE424CC}"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KW"/>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2CFF595-D8F5-4057-AC66-D55209AA2186}"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KW"/>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7" name="Date Placeholder 6"/>
          <p:cNvSpPr>
            <a:spLocks noGrp="1"/>
          </p:cNvSpPr>
          <p:nvPr>
            <p:ph type="dt" sz="half"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AE32354D-F7DC-4389-9131-4AEF6C1B1B87}"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KW"/>
          </a:p>
        </p:txBody>
      </p:sp>
      <p:sp>
        <p:nvSpPr>
          <p:cNvPr id="3" name="Date Placeholder 2"/>
          <p:cNvSpPr>
            <a:spLocks noGrp="1"/>
          </p:cNvSpPr>
          <p:nvPr>
            <p:ph type="dt" sz="half"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2EAAB260-B866-4535-8B94-B24BA725A031}"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34BC2C62-4052-4D48-99B6-3578C50569F5}"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KW"/>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KW"/>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76C260A-0AB8-4CC5-8002-15EB6BA29061}"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KW"/>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KW"/>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34ADDA4-F27F-498A-BDBA-D1E3A5B15A53}"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71683"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AF5042D7-1C8F-496C-A50E-ADAC23961D87}" type="slidenum">
              <a:rPr lang="en-US"/>
              <a:pPr/>
              <a:t>‹#›</a:t>
            </a:fld>
            <a:endParaRPr lang="en-US"/>
          </a:p>
        </p:txBody>
      </p:sp>
      <p:grpSp>
        <p:nvGrpSpPr>
          <p:cNvPr id="71684" name="Group 4"/>
          <p:cNvGrpSpPr>
            <a:grpSpLocks/>
          </p:cNvGrpSpPr>
          <p:nvPr/>
        </p:nvGrpSpPr>
        <p:grpSpPr bwMode="auto">
          <a:xfrm>
            <a:off x="0" y="0"/>
            <a:ext cx="9140825" cy="6850063"/>
            <a:chOff x="0" y="0"/>
            <a:chExt cx="5758" cy="4315"/>
          </a:xfrm>
        </p:grpSpPr>
        <p:grpSp>
          <p:nvGrpSpPr>
            <p:cNvPr id="71685" name="Group 5"/>
            <p:cNvGrpSpPr>
              <a:grpSpLocks/>
            </p:cNvGrpSpPr>
            <p:nvPr userDrawn="1"/>
          </p:nvGrpSpPr>
          <p:grpSpPr bwMode="auto">
            <a:xfrm>
              <a:off x="1728" y="2230"/>
              <a:ext cx="4027" cy="2085"/>
              <a:chOff x="1728" y="2230"/>
              <a:chExt cx="4027" cy="2085"/>
            </a:xfrm>
          </p:grpSpPr>
          <p:sp>
            <p:nvSpPr>
              <p:cNvPr id="71686"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ar-KW"/>
              </a:p>
            </p:txBody>
          </p:sp>
          <p:sp>
            <p:nvSpPr>
              <p:cNvPr id="71687"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ar-KW"/>
              </a:p>
            </p:txBody>
          </p:sp>
          <p:sp>
            <p:nvSpPr>
              <p:cNvPr id="71688"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ar-KW"/>
              </a:p>
            </p:txBody>
          </p:sp>
          <p:sp>
            <p:nvSpPr>
              <p:cNvPr id="71689"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ar-KW"/>
              </a:p>
            </p:txBody>
          </p:sp>
          <p:sp>
            <p:nvSpPr>
              <p:cNvPr id="71690"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ar-KW"/>
              </a:p>
            </p:txBody>
          </p:sp>
        </p:grpSp>
        <p:sp>
          <p:nvSpPr>
            <p:cNvPr id="71691"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ar-KW"/>
            </a:p>
          </p:txBody>
        </p:sp>
        <p:sp>
          <p:nvSpPr>
            <p:cNvPr id="71692"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ar-KW"/>
            </a:p>
          </p:txBody>
        </p:sp>
      </p:grpSp>
      <p:sp>
        <p:nvSpPr>
          <p:cNvPr id="71693"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KW" smtClean="0"/>
              <a:t>انقر لتحرير نمط العنوان الرئيسي</a:t>
            </a:r>
            <a:endParaRPr lang="en-US" smtClean="0"/>
          </a:p>
        </p:txBody>
      </p:sp>
      <p:sp>
        <p:nvSpPr>
          <p:cNvPr id="7169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pitchFamily="34" charset="0"/>
              </a:defRPr>
            </a:lvl1pPr>
          </a:lstStyle>
          <a:p>
            <a:endParaRPr lang="en-US"/>
          </a:p>
        </p:txBody>
      </p:sp>
      <p:sp>
        <p:nvSpPr>
          <p:cNvPr id="71695"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KW" smtClean="0"/>
              <a:t>انقر لتحرير أنماط النص الرئيسي</a:t>
            </a:r>
            <a:endParaRPr lang="en-US" smtClean="0"/>
          </a:p>
          <a:p>
            <a:pPr lvl="1"/>
            <a:r>
              <a:rPr lang="ar-KW" smtClean="0"/>
              <a:t>المستوى الثاني</a:t>
            </a:r>
            <a:endParaRPr lang="en-US" smtClean="0"/>
          </a:p>
          <a:p>
            <a:pPr lvl="2"/>
            <a:r>
              <a:rPr lang="ar-KW" smtClean="0"/>
              <a:t>المستوى الثالث</a:t>
            </a:r>
            <a:endParaRPr lang="en-US" smtClean="0"/>
          </a:p>
          <a:p>
            <a:pPr lvl="3"/>
            <a:r>
              <a:rPr lang="ar-KW" smtClean="0"/>
              <a:t>المستوى الرابع</a:t>
            </a:r>
            <a:endParaRPr lang="en-US" smtClean="0"/>
          </a:p>
          <a:p>
            <a:pPr lvl="4"/>
            <a:r>
              <a:rPr lang="ar-KW" smtClean="0"/>
              <a:t>المستوى الخامس</a:t>
            </a:r>
            <a:endParaRPr lang="en-US" smtClean="0"/>
          </a:p>
        </p:txBody>
      </p:sp>
    </p:spTree>
  </p:cSld>
  <p:clrMap bg1="dk2" tx1="lt1" bg2="dk1"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KW"/>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4.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algn="r" rtl="1"/>
            <a:r>
              <a:rPr lang="ar-KW"/>
              <a:t>اولا قبل العزل- جزء ال</a:t>
            </a:r>
            <a:r>
              <a:rPr lang="en-US"/>
              <a:t>VCD</a:t>
            </a:r>
            <a:r>
              <a:rPr lang="ar-KW"/>
              <a:t>و ال</a:t>
            </a:r>
            <a:r>
              <a:rPr lang="en-US"/>
              <a:t>SD</a:t>
            </a:r>
          </a:p>
        </p:txBody>
      </p:sp>
      <p:sp>
        <p:nvSpPr>
          <p:cNvPr id="27651" name="Rectangle 3"/>
          <p:cNvSpPr>
            <a:spLocks noGrp="1" noChangeArrowheads="1"/>
          </p:cNvSpPr>
          <p:nvPr>
            <p:ph type="body" idx="1"/>
          </p:nvPr>
        </p:nvSpPr>
        <p:spPr>
          <a:xfrm>
            <a:off x="4648200" y="1981200"/>
            <a:ext cx="3962400" cy="4876800"/>
          </a:xfrm>
        </p:spPr>
        <p:txBody>
          <a:bodyPr/>
          <a:lstStyle/>
          <a:p>
            <a:pPr algn="r" rtl="1">
              <a:lnSpc>
                <a:spcPct val="90000"/>
              </a:lnSpc>
              <a:buFont typeface="Wingdings" pitchFamily="2" charset="2"/>
              <a:buNone/>
            </a:pPr>
            <a:r>
              <a:rPr lang="ar-KW" sz="2400"/>
              <a:t>بالاشارة الي الجزء الثاني قلت هتكلم عن ال</a:t>
            </a:r>
            <a:r>
              <a:rPr lang="en-US" sz="2400"/>
              <a:t>VCD</a:t>
            </a:r>
            <a:r>
              <a:rPr lang="ar-KW" sz="2400"/>
              <a:t>و ال</a:t>
            </a:r>
            <a:r>
              <a:rPr lang="en-US" sz="2400"/>
              <a:t>SD</a:t>
            </a:r>
          </a:p>
          <a:p>
            <a:pPr algn="r" rtl="1">
              <a:lnSpc>
                <a:spcPct val="90000"/>
              </a:lnSpc>
              <a:buFont typeface="Wingdings" pitchFamily="2" charset="2"/>
              <a:buNone/>
            </a:pPr>
            <a:r>
              <a:rPr lang="ar-KW" sz="2400"/>
              <a:t>كما بالصورة نري ال</a:t>
            </a:r>
            <a:r>
              <a:rPr lang="en-US" sz="2400"/>
              <a:t>SD</a:t>
            </a:r>
            <a:r>
              <a:rPr lang="ar-KW" sz="2400"/>
              <a:t> وهذه البوابة تعمل عمليه تحويل لكميات الهواء في فرع اكثر من الفرع الاخر وذلك لضبط توازن الهواء حيث بعد التركيب قد يحدث نقص في كمية الهواء بغرفة ما وزيادة في الغرف الاخري لذا نستخدم ال</a:t>
            </a:r>
            <a:r>
              <a:rPr lang="en-US" sz="2400"/>
              <a:t>SD</a:t>
            </a:r>
            <a:r>
              <a:rPr lang="ar-KW" sz="2400"/>
              <a:t> ويخرج من مكان ال</a:t>
            </a:r>
            <a:r>
              <a:rPr lang="en-US" sz="2400"/>
              <a:t>SD</a:t>
            </a:r>
            <a:r>
              <a:rPr lang="ar-KW" sz="2400"/>
              <a:t> ذلك العمود لضبط البوابة (متنساش تعلم العمود بعد ما تضبط البوابه في المنتصف عشان تعرف البوابة ماكنها فين بعد ما تقفل الدكت.</a:t>
            </a:r>
            <a:endParaRPr lang="en-US" sz="2400"/>
          </a:p>
          <a:p>
            <a:pPr algn="r" rtl="1">
              <a:lnSpc>
                <a:spcPct val="90000"/>
              </a:lnSpc>
              <a:buFont typeface="Wingdings" pitchFamily="2" charset="2"/>
              <a:buNone/>
            </a:pPr>
            <a:endParaRPr lang="en-US" sz="2400"/>
          </a:p>
        </p:txBody>
      </p:sp>
      <p:pic>
        <p:nvPicPr>
          <p:cNvPr id="27652" name="Picture 4" descr="splitter1"/>
          <p:cNvPicPr>
            <a:picLocks noChangeAspect="1" noChangeArrowheads="1"/>
          </p:cNvPicPr>
          <p:nvPr/>
        </p:nvPicPr>
        <p:blipFill>
          <a:blip r:embed="rId2" cstate="print"/>
          <a:srcRect/>
          <a:stretch>
            <a:fillRect/>
          </a:stretch>
        </p:blipFill>
        <p:spPr bwMode="auto">
          <a:xfrm>
            <a:off x="0" y="4495800"/>
            <a:ext cx="4419600" cy="2052638"/>
          </a:xfrm>
          <a:prstGeom prst="rect">
            <a:avLst/>
          </a:prstGeom>
          <a:noFill/>
        </p:spPr>
      </p:pic>
      <p:pic>
        <p:nvPicPr>
          <p:cNvPr id="27653" name="Picture 5" descr="20080917209"/>
          <p:cNvPicPr>
            <a:picLocks noChangeAspect="1" noChangeArrowheads="1"/>
          </p:cNvPicPr>
          <p:nvPr/>
        </p:nvPicPr>
        <p:blipFill>
          <a:blip r:embed="rId3" cstate="print"/>
          <a:srcRect/>
          <a:stretch>
            <a:fillRect/>
          </a:stretch>
        </p:blipFill>
        <p:spPr bwMode="auto">
          <a:xfrm>
            <a:off x="0" y="1828800"/>
            <a:ext cx="4419600" cy="2667000"/>
          </a:xfrm>
          <a:prstGeom prst="rect">
            <a:avLst/>
          </a:prstGeom>
          <a:noFill/>
        </p:spPr>
      </p:pic>
      <p:sp>
        <p:nvSpPr>
          <p:cNvPr id="27654" name="Line 6"/>
          <p:cNvSpPr>
            <a:spLocks noChangeShapeType="1"/>
          </p:cNvSpPr>
          <p:nvPr/>
        </p:nvSpPr>
        <p:spPr bwMode="auto">
          <a:xfrm flipH="1" flipV="1">
            <a:off x="2590800" y="2895600"/>
            <a:ext cx="2362200" cy="1066800"/>
          </a:xfrm>
          <a:prstGeom prst="line">
            <a:avLst/>
          </a:prstGeom>
          <a:noFill/>
          <a:ln w="9525">
            <a:solidFill>
              <a:schemeClr val="tx1"/>
            </a:solidFill>
            <a:round/>
            <a:headEnd/>
            <a:tailEnd type="triangle" w="med" len="med"/>
          </a:ln>
          <a:effectLst/>
        </p:spPr>
        <p:txBody>
          <a:bodyPr/>
          <a:lstStyle/>
          <a:p>
            <a:endParaRPr lang="ar-KW"/>
          </a:p>
        </p:txBody>
      </p:sp>
      <p:sp>
        <p:nvSpPr>
          <p:cNvPr id="27655" name="Line 7"/>
          <p:cNvSpPr>
            <a:spLocks noChangeShapeType="1"/>
          </p:cNvSpPr>
          <p:nvPr/>
        </p:nvSpPr>
        <p:spPr bwMode="auto">
          <a:xfrm flipH="1">
            <a:off x="2438400" y="5943600"/>
            <a:ext cx="2667000" cy="228600"/>
          </a:xfrm>
          <a:prstGeom prst="line">
            <a:avLst/>
          </a:prstGeom>
          <a:noFill/>
          <a:ln w="9525">
            <a:solidFill>
              <a:srgbClr val="000000"/>
            </a:solidFill>
            <a:round/>
            <a:headEnd/>
            <a:tailEnd type="triangle" w="med" len="med"/>
          </a:ln>
          <a:effectLst/>
        </p:spPr>
        <p:txBody>
          <a:bodyPr/>
          <a:lstStyle/>
          <a:p>
            <a:endParaRPr lang="ar-KW"/>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2000"/>
                                        <p:tgtEl>
                                          <p:spTgt spid="276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651"/>
                                        </p:tgtEl>
                                        <p:attrNameLst>
                                          <p:attrName>style.visibility</p:attrName>
                                        </p:attrNameLst>
                                      </p:cBhvr>
                                      <p:to>
                                        <p:strVal val="visible"/>
                                      </p:to>
                                    </p:set>
                                    <p:animEffect transition="in" filter="fade">
                                      <p:cBhvr>
                                        <p:cTn id="10" dur="20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40" name="Rectangle 8"/>
          <p:cNvSpPr>
            <a:spLocks noGrp="1" noRot="1" noChangeArrowheads="1"/>
          </p:cNvSpPr>
          <p:nvPr>
            <p:ph type="title" sz="quarter"/>
          </p:nvPr>
        </p:nvSpPr>
        <p:spPr/>
        <p:txBody>
          <a:bodyPr/>
          <a:lstStyle/>
          <a:p>
            <a:r>
              <a:rPr lang="ar-KW"/>
              <a:t>العزل</a:t>
            </a:r>
            <a:endParaRPr lang="en-US"/>
          </a:p>
        </p:txBody>
      </p:sp>
      <p:sp>
        <p:nvSpPr>
          <p:cNvPr id="44042" name="Rectangle 10"/>
          <p:cNvSpPr>
            <a:spLocks noGrp="1" noChangeArrowheads="1"/>
          </p:cNvSpPr>
          <p:nvPr>
            <p:ph sz="quarter" idx="2"/>
          </p:nvPr>
        </p:nvSpPr>
        <p:spPr>
          <a:xfrm>
            <a:off x="4652963" y="1600200"/>
            <a:ext cx="4033837" cy="2176463"/>
          </a:xfrm>
        </p:spPr>
        <p:txBody>
          <a:bodyPr/>
          <a:lstStyle/>
          <a:p>
            <a:endParaRPr lang="ar-KW" sz="2400"/>
          </a:p>
        </p:txBody>
      </p:sp>
      <p:pic>
        <p:nvPicPr>
          <p:cNvPr id="44045" name="Picture 13" descr="20080907162"/>
          <p:cNvPicPr>
            <a:picLocks noGrp="1" noChangeAspect="1" noChangeArrowheads="1"/>
          </p:cNvPicPr>
          <p:nvPr>
            <p:ph sz="quarter" idx="1"/>
          </p:nvPr>
        </p:nvPicPr>
        <p:blipFill>
          <a:blip r:embed="rId2" cstate="print"/>
          <a:srcRect/>
          <a:stretch>
            <a:fillRect/>
          </a:stretch>
        </p:blipFill>
        <p:spPr>
          <a:xfrm>
            <a:off x="-1371600" y="381000"/>
            <a:ext cx="5378450" cy="3732213"/>
          </a:xfrm>
        </p:spPr>
      </p:pic>
      <p:pic>
        <p:nvPicPr>
          <p:cNvPr id="44046" name="Picture 14" descr="20080821076"/>
          <p:cNvPicPr>
            <a:picLocks noChangeAspect="1" noChangeArrowheads="1"/>
          </p:cNvPicPr>
          <p:nvPr/>
        </p:nvPicPr>
        <p:blipFill>
          <a:blip r:embed="rId3" cstate="print"/>
          <a:srcRect/>
          <a:stretch>
            <a:fillRect/>
          </a:stretch>
        </p:blipFill>
        <p:spPr bwMode="auto">
          <a:xfrm>
            <a:off x="4038600" y="1295400"/>
            <a:ext cx="4876800" cy="3657600"/>
          </a:xfrm>
          <a:prstGeom prst="rect">
            <a:avLst/>
          </a:prstGeom>
          <a:noFill/>
        </p:spPr>
      </p:pic>
      <p:pic>
        <p:nvPicPr>
          <p:cNvPr id="44047" name="Picture 15" descr="20080823088"/>
          <p:cNvPicPr>
            <a:picLocks noGrp="1" noChangeAspect="1" noChangeArrowheads="1"/>
          </p:cNvPicPr>
          <p:nvPr>
            <p:ph sz="quarter" idx="3"/>
          </p:nvPr>
        </p:nvPicPr>
        <p:blipFill>
          <a:blip r:embed="rId4" cstate="print"/>
          <a:srcRect/>
          <a:stretch>
            <a:fillRect/>
          </a:stretch>
        </p:blipFill>
        <p:spPr>
          <a:xfrm>
            <a:off x="0" y="3886200"/>
            <a:ext cx="4699000" cy="3524250"/>
          </a:xfrm>
        </p:spPr>
      </p:pic>
      <p:sp>
        <p:nvSpPr>
          <p:cNvPr id="44048" name="Line 16"/>
          <p:cNvSpPr>
            <a:spLocks noChangeShapeType="1"/>
          </p:cNvSpPr>
          <p:nvPr/>
        </p:nvSpPr>
        <p:spPr bwMode="auto">
          <a:xfrm>
            <a:off x="3733800" y="1219200"/>
            <a:ext cx="990600" cy="457200"/>
          </a:xfrm>
          <a:prstGeom prst="line">
            <a:avLst/>
          </a:prstGeom>
          <a:noFill/>
          <a:ln w="9525">
            <a:solidFill>
              <a:schemeClr val="tx1"/>
            </a:solidFill>
            <a:round/>
            <a:headEnd/>
            <a:tailEnd type="triangle" w="med" len="med"/>
          </a:ln>
          <a:effectLst/>
        </p:spPr>
        <p:txBody>
          <a:bodyPr/>
          <a:lstStyle/>
          <a:p>
            <a:endParaRPr lang="ar-KW"/>
          </a:p>
        </p:txBody>
      </p:sp>
      <p:sp>
        <p:nvSpPr>
          <p:cNvPr id="44049" name="Line 17"/>
          <p:cNvSpPr>
            <a:spLocks noChangeShapeType="1"/>
          </p:cNvSpPr>
          <p:nvPr/>
        </p:nvSpPr>
        <p:spPr bwMode="auto">
          <a:xfrm flipH="1">
            <a:off x="3733800" y="4648200"/>
            <a:ext cx="1600200" cy="990600"/>
          </a:xfrm>
          <a:prstGeom prst="line">
            <a:avLst/>
          </a:prstGeom>
          <a:noFill/>
          <a:ln w="9525">
            <a:solidFill>
              <a:schemeClr val="tx1"/>
            </a:solidFill>
            <a:round/>
            <a:headEnd/>
            <a:tailEnd type="triangle" w="med" len="med"/>
          </a:ln>
          <a:effectLst/>
        </p:spPr>
        <p:txBody>
          <a:bodyPr/>
          <a:lstStyle/>
          <a:p>
            <a:endParaRPr lang="ar-KW"/>
          </a:p>
        </p:txBody>
      </p:sp>
      <p:sp>
        <p:nvSpPr>
          <p:cNvPr id="44050" name="Text Box 18"/>
          <p:cNvSpPr txBox="1">
            <a:spLocks noChangeArrowheads="1"/>
          </p:cNvSpPr>
          <p:nvPr/>
        </p:nvSpPr>
        <p:spPr bwMode="auto">
          <a:xfrm>
            <a:off x="4800600" y="4940300"/>
            <a:ext cx="4343400" cy="1917700"/>
          </a:xfrm>
          <a:prstGeom prst="rect">
            <a:avLst/>
          </a:prstGeom>
          <a:noFill/>
          <a:ln w="9525">
            <a:noFill/>
            <a:miter lim="800000"/>
            <a:headEnd/>
            <a:tailEnd/>
          </a:ln>
          <a:effectLst/>
        </p:spPr>
        <p:txBody>
          <a:bodyPr>
            <a:spAutoFit/>
          </a:bodyPr>
          <a:lstStyle/>
          <a:p>
            <a:pPr algn="r" rtl="1">
              <a:spcBef>
                <a:spcPct val="50000"/>
              </a:spcBef>
            </a:pPr>
            <a:r>
              <a:rPr lang="ar-KW" sz="2400" b="1">
                <a:latin typeface="Tahoma" pitchFamily="34" charset="0"/>
              </a:rPr>
              <a:t>ملحوظة: لم يتم وضع زوايا حديد في الصورة التانية والتالته ووضع بالاولي  ده اهمال من العامل وكسل والصور مش لنفس الماكينة  ونلاحظ سد اماكن هبوط المسار بالسقف بالفوم</a:t>
            </a:r>
            <a:endParaRPr lang="en-US" sz="2400" b="1">
              <a:latin typeface="Tahoma" pitchFamily="34" charset="0"/>
            </a:endParaRPr>
          </a:p>
        </p:txBody>
      </p:sp>
      <p:sp>
        <p:nvSpPr>
          <p:cNvPr id="44051" name="Line 19"/>
          <p:cNvSpPr>
            <a:spLocks noChangeShapeType="1"/>
          </p:cNvSpPr>
          <p:nvPr/>
        </p:nvSpPr>
        <p:spPr bwMode="auto">
          <a:xfrm flipV="1">
            <a:off x="6858000" y="4343400"/>
            <a:ext cx="990600" cy="2514600"/>
          </a:xfrm>
          <a:prstGeom prst="line">
            <a:avLst/>
          </a:prstGeom>
          <a:noFill/>
          <a:ln w="9525">
            <a:solidFill>
              <a:schemeClr val="tx1"/>
            </a:solidFill>
            <a:round/>
            <a:headEnd/>
            <a:tailEnd type="triangle" w="med" len="med"/>
          </a:ln>
          <a:effectLst/>
        </p:spPr>
        <p:txBody>
          <a:bodyPr/>
          <a:lstStyle/>
          <a:p>
            <a:endParaRPr lang="ar-KW"/>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44040"/>
                                        </p:tgtEl>
                                        <p:attrNameLst>
                                          <p:attrName>style.visibility</p:attrName>
                                        </p:attrNameLst>
                                      </p:cBhvr>
                                      <p:to>
                                        <p:strVal val="visible"/>
                                      </p:to>
                                    </p:set>
                                    <p:animEffect transition="in" filter="fade">
                                      <p:cBhvr>
                                        <p:cTn id="7" dur="600">
                                          <p:stCondLst>
                                            <p:cond delay="0"/>
                                          </p:stCondLst>
                                        </p:cTn>
                                        <p:tgtEl>
                                          <p:spTgt spid="44040"/>
                                        </p:tgtEl>
                                      </p:cBhvr>
                                    </p:animEffect>
                                    <p:anim calcmode="lin" valueType="num">
                                      <p:cBhvr>
                                        <p:cTn id="8" dur="600" fill="hold">
                                          <p:stCondLst>
                                            <p:cond delay="0"/>
                                          </p:stCondLst>
                                        </p:cTn>
                                        <p:tgtEl>
                                          <p:spTgt spid="44040"/>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44040"/>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4404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0"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8" name="Rectangle 4"/>
          <p:cNvSpPr>
            <a:spLocks noGrp="1" noRot="1" noChangeArrowheads="1"/>
          </p:cNvSpPr>
          <p:nvPr>
            <p:ph type="title" sz="quarter"/>
          </p:nvPr>
        </p:nvSpPr>
        <p:spPr/>
        <p:txBody>
          <a:bodyPr/>
          <a:lstStyle/>
          <a:p>
            <a:r>
              <a:rPr lang="ar-KW"/>
              <a:t>العزل</a:t>
            </a:r>
            <a:endParaRPr lang="en-US"/>
          </a:p>
        </p:txBody>
      </p:sp>
      <p:sp>
        <p:nvSpPr>
          <p:cNvPr id="47118" name="Text Box 14"/>
          <p:cNvSpPr txBox="1">
            <a:spLocks noChangeArrowheads="1"/>
          </p:cNvSpPr>
          <p:nvPr/>
        </p:nvSpPr>
        <p:spPr bwMode="auto">
          <a:xfrm>
            <a:off x="1066800" y="2133600"/>
            <a:ext cx="7391400" cy="3743325"/>
          </a:xfrm>
          <a:prstGeom prst="rect">
            <a:avLst/>
          </a:prstGeom>
          <a:noFill/>
          <a:ln w="9525">
            <a:noFill/>
            <a:miter lim="800000"/>
            <a:headEnd/>
            <a:tailEnd/>
          </a:ln>
          <a:effectLst/>
        </p:spPr>
        <p:txBody>
          <a:bodyPr>
            <a:spAutoFit/>
          </a:bodyPr>
          <a:lstStyle/>
          <a:p>
            <a:pPr marL="342900" indent="-342900" algn="r" rtl="1">
              <a:spcBef>
                <a:spcPct val="50000"/>
              </a:spcBef>
            </a:pPr>
            <a:r>
              <a:rPr lang="ar-KW" sz="2400" b="1">
                <a:latin typeface="Tahoma" pitchFamily="34" charset="0"/>
              </a:rPr>
              <a:t>مراجعه سريعة للعزل:</a:t>
            </a:r>
          </a:p>
          <a:p>
            <a:pPr marL="342900" indent="-342900" algn="r" rtl="1">
              <a:spcBef>
                <a:spcPct val="50000"/>
              </a:spcBef>
            </a:pPr>
            <a:r>
              <a:rPr lang="ar-KW" sz="2400" b="1">
                <a:latin typeface="Tahoma" pitchFamily="34" charset="0"/>
              </a:rPr>
              <a:t>1.نقوم بوضع باتيكس علي الدكت</a:t>
            </a:r>
          </a:p>
          <a:p>
            <a:pPr marL="342900" indent="-342900" algn="r" rtl="1">
              <a:spcBef>
                <a:spcPct val="50000"/>
              </a:spcBef>
            </a:pPr>
            <a:r>
              <a:rPr lang="ar-KW" sz="2400" b="1">
                <a:latin typeface="Tahoma" pitchFamily="34" charset="0"/>
              </a:rPr>
              <a:t>2.وضع العازل علي الدكت ولصق طرفية بشريط لاصق</a:t>
            </a:r>
          </a:p>
          <a:p>
            <a:pPr marL="342900" indent="-342900" algn="r" rtl="1">
              <a:spcBef>
                <a:spcPct val="50000"/>
              </a:spcBef>
            </a:pPr>
            <a:r>
              <a:rPr lang="ar-KW" sz="2400" b="1">
                <a:latin typeface="Tahoma" pitchFamily="34" charset="0"/>
              </a:rPr>
              <a:t>3.وضع زوايا الصاج فوق عازل الدكت وشدها بالسيم</a:t>
            </a:r>
          </a:p>
          <a:p>
            <a:pPr marL="342900" indent="-342900" algn="r" rtl="1">
              <a:spcBef>
                <a:spcPct val="50000"/>
              </a:spcBef>
            </a:pPr>
            <a:r>
              <a:rPr lang="ar-KW" sz="2400" b="1">
                <a:latin typeface="Tahoma" pitchFamily="34" charset="0"/>
              </a:rPr>
              <a:t>4.وضع شريط من العازل علي الوصلات ولصقه</a:t>
            </a:r>
          </a:p>
          <a:p>
            <a:pPr marL="342900" indent="-342900" algn="r" rtl="1">
              <a:spcBef>
                <a:spcPct val="50000"/>
              </a:spcBef>
            </a:pPr>
            <a:r>
              <a:rPr lang="ar-KW" sz="2400" b="1">
                <a:latin typeface="Tahoma" pitchFamily="34" charset="0"/>
              </a:rPr>
              <a:t>5.وضع قماش الكنفاس علي الوصلات ولفه لفتين حلوين</a:t>
            </a:r>
          </a:p>
          <a:p>
            <a:pPr marL="342900" indent="-342900" algn="r" rtl="1">
              <a:spcBef>
                <a:spcPct val="50000"/>
              </a:spcBef>
            </a:pPr>
            <a:r>
              <a:rPr lang="ar-KW" sz="2400" b="1">
                <a:latin typeface="Tahoma" pitchFamily="34" charset="0"/>
              </a:rPr>
              <a:t>6.دهان الفوستر علي الكنفاس</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4710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r>
              <a:rPr lang="ar-KW"/>
              <a:t>تابع البوابات</a:t>
            </a:r>
            <a:endParaRPr lang="en-US"/>
          </a:p>
        </p:txBody>
      </p:sp>
      <p:sp>
        <p:nvSpPr>
          <p:cNvPr id="28675" name="Rectangle 3"/>
          <p:cNvSpPr>
            <a:spLocks noGrp="1" noChangeArrowheads="1"/>
          </p:cNvSpPr>
          <p:nvPr>
            <p:ph type="body" idx="1"/>
          </p:nvPr>
        </p:nvSpPr>
        <p:spPr>
          <a:xfrm>
            <a:off x="4530725" y="1600200"/>
            <a:ext cx="4156075" cy="4525963"/>
          </a:xfrm>
        </p:spPr>
        <p:txBody>
          <a:bodyPr/>
          <a:lstStyle/>
          <a:p>
            <a:pPr algn="r" rtl="1"/>
            <a:r>
              <a:rPr lang="ar-KW"/>
              <a:t>هذة صورة لل</a:t>
            </a:r>
            <a:r>
              <a:rPr lang="en-US"/>
              <a:t>SD</a:t>
            </a:r>
            <a:r>
              <a:rPr lang="ar-KW"/>
              <a:t>بعد ما يتعزل الدكت بيبقي خارج العمود علشان اعرف اغير كمية الهواء</a:t>
            </a:r>
          </a:p>
          <a:p>
            <a:pPr algn="r" rtl="1"/>
            <a:r>
              <a:rPr lang="ar-KW"/>
              <a:t>ودي صورة لل</a:t>
            </a:r>
            <a:r>
              <a:rPr lang="en-US"/>
              <a:t>VCD</a:t>
            </a:r>
            <a:r>
              <a:rPr lang="ar-KW"/>
              <a:t>  البوابة بتتركب داخل الدكت</a:t>
            </a:r>
          </a:p>
          <a:p>
            <a:pPr algn="r" rtl="1"/>
            <a:r>
              <a:rPr lang="ar-KW"/>
              <a:t>وهذة صورة ذراع التحكم في البوابة</a:t>
            </a:r>
            <a:endParaRPr lang="en-US"/>
          </a:p>
        </p:txBody>
      </p:sp>
      <p:pic>
        <p:nvPicPr>
          <p:cNvPr id="28676" name="Picture 4" descr="P1000123"/>
          <p:cNvPicPr>
            <a:picLocks noChangeAspect="1" noChangeArrowheads="1"/>
          </p:cNvPicPr>
          <p:nvPr/>
        </p:nvPicPr>
        <p:blipFill>
          <a:blip r:embed="rId2" cstate="print"/>
          <a:srcRect/>
          <a:stretch>
            <a:fillRect/>
          </a:stretch>
        </p:blipFill>
        <p:spPr bwMode="auto">
          <a:xfrm>
            <a:off x="0" y="838200"/>
            <a:ext cx="3124200" cy="2343150"/>
          </a:xfrm>
          <a:prstGeom prst="rect">
            <a:avLst/>
          </a:prstGeom>
          <a:noFill/>
        </p:spPr>
      </p:pic>
      <p:pic>
        <p:nvPicPr>
          <p:cNvPr id="28677" name="Picture 5" descr="20080823094"/>
          <p:cNvPicPr>
            <a:picLocks noChangeAspect="1" noChangeArrowheads="1"/>
          </p:cNvPicPr>
          <p:nvPr/>
        </p:nvPicPr>
        <p:blipFill>
          <a:blip r:embed="rId3" cstate="print"/>
          <a:srcRect l="20313" t="16667" r="15625" b="20833"/>
          <a:stretch>
            <a:fillRect/>
          </a:stretch>
        </p:blipFill>
        <p:spPr bwMode="auto">
          <a:xfrm>
            <a:off x="1219200" y="3124200"/>
            <a:ext cx="2743200" cy="2006600"/>
          </a:xfrm>
          <a:prstGeom prst="rect">
            <a:avLst/>
          </a:prstGeom>
          <a:noFill/>
        </p:spPr>
      </p:pic>
      <p:pic>
        <p:nvPicPr>
          <p:cNvPr id="28678" name="Picture 6" descr="20080823100"/>
          <p:cNvPicPr>
            <a:picLocks noChangeAspect="1" noChangeArrowheads="1"/>
          </p:cNvPicPr>
          <p:nvPr/>
        </p:nvPicPr>
        <p:blipFill>
          <a:blip r:embed="rId4" cstate="print"/>
          <a:srcRect l="36623" t="44678" r="34079" b="22780"/>
          <a:stretch>
            <a:fillRect/>
          </a:stretch>
        </p:blipFill>
        <p:spPr bwMode="auto">
          <a:xfrm>
            <a:off x="457200" y="5143500"/>
            <a:ext cx="2514600" cy="1714500"/>
          </a:xfrm>
          <a:prstGeom prst="rect">
            <a:avLst/>
          </a:prstGeom>
          <a:noFill/>
        </p:spPr>
      </p:pic>
      <p:sp>
        <p:nvSpPr>
          <p:cNvPr id="28679" name="Line 7"/>
          <p:cNvSpPr>
            <a:spLocks noChangeShapeType="1"/>
          </p:cNvSpPr>
          <p:nvPr/>
        </p:nvSpPr>
        <p:spPr bwMode="auto">
          <a:xfrm flipH="1" flipV="1">
            <a:off x="1600200" y="2057400"/>
            <a:ext cx="3657600" cy="533400"/>
          </a:xfrm>
          <a:prstGeom prst="line">
            <a:avLst/>
          </a:prstGeom>
          <a:noFill/>
          <a:ln w="9525">
            <a:solidFill>
              <a:schemeClr val="tx1"/>
            </a:solidFill>
            <a:round/>
            <a:headEnd/>
            <a:tailEnd type="triangle" w="med" len="med"/>
          </a:ln>
          <a:effectLst/>
        </p:spPr>
        <p:txBody>
          <a:bodyPr/>
          <a:lstStyle/>
          <a:p>
            <a:endParaRPr lang="ar-KW"/>
          </a:p>
        </p:txBody>
      </p:sp>
      <p:sp>
        <p:nvSpPr>
          <p:cNvPr id="28680" name="Line 8"/>
          <p:cNvSpPr>
            <a:spLocks noChangeShapeType="1"/>
          </p:cNvSpPr>
          <p:nvPr/>
        </p:nvSpPr>
        <p:spPr bwMode="auto">
          <a:xfrm flipH="1">
            <a:off x="1981200" y="5638800"/>
            <a:ext cx="3276600" cy="838200"/>
          </a:xfrm>
          <a:prstGeom prst="line">
            <a:avLst/>
          </a:prstGeom>
          <a:noFill/>
          <a:ln w="9525">
            <a:solidFill>
              <a:schemeClr val="tx1"/>
            </a:solidFill>
            <a:round/>
            <a:headEnd/>
            <a:tailEnd type="triangle" w="med" len="med"/>
          </a:ln>
          <a:effectLst/>
        </p:spPr>
        <p:txBody>
          <a:bodyPr/>
          <a:lstStyle/>
          <a:p>
            <a:endParaRPr lang="ar-KW"/>
          </a:p>
        </p:txBody>
      </p:sp>
      <p:sp>
        <p:nvSpPr>
          <p:cNvPr id="28681" name="Line 9"/>
          <p:cNvSpPr>
            <a:spLocks noChangeShapeType="1"/>
          </p:cNvSpPr>
          <p:nvPr/>
        </p:nvSpPr>
        <p:spPr bwMode="auto">
          <a:xfrm flipH="1">
            <a:off x="3581400" y="3810000"/>
            <a:ext cx="1143000" cy="381000"/>
          </a:xfrm>
          <a:prstGeom prst="line">
            <a:avLst/>
          </a:prstGeom>
          <a:noFill/>
          <a:ln w="9525">
            <a:solidFill>
              <a:schemeClr val="tx1"/>
            </a:solidFill>
            <a:round/>
            <a:headEnd/>
            <a:tailEnd type="triangle" w="med" len="med"/>
          </a:ln>
          <a:effectLst/>
        </p:spPr>
        <p:txBody>
          <a:bodyPr/>
          <a:lstStyle/>
          <a:p>
            <a:endParaRPr lang="ar-KW"/>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2000"/>
                                        <p:tgtEl>
                                          <p:spTgt spid="286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675"/>
                                        </p:tgtEl>
                                        <p:attrNameLst>
                                          <p:attrName>style.visibility</p:attrName>
                                        </p:attrNameLst>
                                      </p:cBhvr>
                                      <p:to>
                                        <p:strVal val="visible"/>
                                      </p:to>
                                    </p:set>
                                    <p:animEffect transition="in" filter="fade">
                                      <p:cBhvr>
                                        <p:cTn id="10" dur="2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0" name="Rectangle 4"/>
          <p:cNvSpPr>
            <a:spLocks noGrp="1" noRot="1" noChangeArrowheads="1"/>
          </p:cNvSpPr>
          <p:nvPr>
            <p:ph type="title"/>
          </p:nvPr>
        </p:nvSpPr>
        <p:spPr/>
        <p:txBody>
          <a:bodyPr/>
          <a:lstStyle/>
          <a:p>
            <a:r>
              <a:rPr lang="ar-KW"/>
              <a:t>العزل</a:t>
            </a:r>
            <a:endParaRPr lang="en-US"/>
          </a:p>
        </p:txBody>
      </p:sp>
      <p:sp>
        <p:nvSpPr>
          <p:cNvPr id="29702" name="Rectangle 6"/>
          <p:cNvSpPr>
            <a:spLocks noGrp="1" noChangeArrowheads="1"/>
          </p:cNvSpPr>
          <p:nvPr>
            <p:ph type="body" sz="half" idx="2"/>
          </p:nvPr>
        </p:nvSpPr>
        <p:spPr>
          <a:xfrm>
            <a:off x="4652963" y="1600200"/>
            <a:ext cx="4033837" cy="4525963"/>
          </a:xfrm>
        </p:spPr>
        <p:txBody>
          <a:bodyPr/>
          <a:lstStyle/>
          <a:p>
            <a:pPr algn="r" rtl="1">
              <a:buFont typeface="Wingdings" pitchFamily="2" charset="2"/>
              <a:buNone/>
            </a:pPr>
            <a:r>
              <a:rPr lang="ar-KW" sz="2800"/>
              <a:t>يتم دهان مادة لاصقة علي جسم الدكت من الخارج بالكامل اسم المادة باتكس </a:t>
            </a:r>
            <a:r>
              <a:rPr lang="en-US" sz="2800"/>
              <a:t>Pattix</a:t>
            </a:r>
            <a:r>
              <a:rPr lang="ar-KW" sz="2800"/>
              <a:t> وهذة المادة صفراء اللون وتدهن بواسطه فرشاه (كبيرة شوية) كما بالرسم</a:t>
            </a:r>
            <a:endParaRPr lang="en-US" sz="2800"/>
          </a:p>
        </p:txBody>
      </p:sp>
      <p:pic>
        <p:nvPicPr>
          <p:cNvPr id="29703" name="Picture 7" descr="20080907170"/>
          <p:cNvPicPr>
            <a:picLocks noGrp="1" noChangeAspect="1" noChangeArrowheads="1"/>
          </p:cNvPicPr>
          <p:nvPr>
            <p:ph sz="half" idx="1"/>
          </p:nvPr>
        </p:nvPicPr>
        <p:blipFill>
          <a:blip r:embed="rId2" cstate="print"/>
          <a:srcRect/>
          <a:stretch>
            <a:fillRect/>
          </a:stretch>
        </p:blipFill>
        <p:spPr>
          <a:xfrm>
            <a:off x="825500" y="1757363"/>
            <a:ext cx="3562350" cy="283368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2970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29702">
                                            <p:txEl>
                                              <p:pRg st="0" end="0"/>
                                            </p:txEl>
                                          </p:spTgt>
                                        </p:tgtEl>
                                        <p:attrNameLst>
                                          <p:attrName>style.visibility</p:attrName>
                                        </p:attrNameLst>
                                      </p:cBhvr>
                                      <p:to>
                                        <p:strVal val="visible"/>
                                      </p:to>
                                    </p:set>
                                    <p:animEffect transition="in" filter="fade">
                                      <p:cBhvr>
                                        <p:cTn id="11" dur="1000"/>
                                        <p:tgtEl>
                                          <p:spTgt spid="29702">
                                            <p:txEl>
                                              <p:pRg st="0" end="0"/>
                                            </p:txEl>
                                          </p:spTgt>
                                        </p:tgtEl>
                                      </p:cBhvr>
                                    </p:animEffect>
                                    <p:anim calcmode="lin" valueType="num">
                                      <p:cBhvr>
                                        <p:cTn id="12" dur="1000" fill="hold"/>
                                        <p:tgtEl>
                                          <p:spTgt spid="29702">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29702">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29702">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2"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8" name="Rectangle 4"/>
          <p:cNvSpPr>
            <a:spLocks noGrp="1" noRot="1" noChangeArrowheads="1"/>
          </p:cNvSpPr>
          <p:nvPr>
            <p:ph type="title"/>
          </p:nvPr>
        </p:nvSpPr>
        <p:spPr/>
        <p:txBody>
          <a:bodyPr/>
          <a:lstStyle/>
          <a:p>
            <a:pPr rtl="1"/>
            <a:r>
              <a:rPr lang="ar-KW"/>
              <a:t>العزل</a:t>
            </a:r>
            <a:endParaRPr lang="en-US"/>
          </a:p>
        </p:txBody>
      </p:sp>
      <p:sp>
        <p:nvSpPr>
          <p:cNvPr id="31750" name="Rectangle 6"/>
          <p:cNvSpPr>
            <a:spLocks noGrp="1" noChangeArrowheads="1"/>
          </p:cNvSpPr>
          <p:nvPr>
            <p:ph type="body" sz="half" idx="2"/>
          </p:nvPr>
        </p:nvSpPr>
        <p:spPr>
          <a:xfrm>
            <a:off x="4652963" y="1600200"/>
            <a:ext cx="4033837" cy="4525963"/>
          </a:xfrm>
        </p:spPr>
        <p:txBody>
          <a:bodyPr/>
          <a:lstStyle/>
          <a:p>
            <a:pPr algn="r" rtl="1">
              <a:lnSpc>
                <a:spcPct val="90000"/>
              </a:lnSpc>
              <a:buFont typeface="Wingdings" pitchFamily="2" charset="2"/>
              <a:buNone/>
            </a:pPr>
            <a:r>
              <a:rPr lang="ar-KW" sz="2400"/>
              <a:t>يتم استخدام عازل الصوف الزجاجي بسمك واحد بوصة للمسارات الغير معرضة لاشعة الشمس(يعني اللي جوه المبني) ذات كثافة 24كجم للمتر المكعب</a:t>
            </a:r>
          </a:p>
          <a:p>
            <a:pPr algn="r" rtl="1">
              <a:lnSpc>
                <a:spcPct val="90000"/>
              </a:lnSpc>
              <a:buFont typeface="Wingdings" pitchFamily="2" charset="2"/>
              <a:buNone/>
            </a:pPr>
            <a:r>
              <a:rPr lang="ar-KW" sz="2400"/>
              <a:t>وسمك 2 بوصة للمسارات المعرضة لاشعة الشمس (يعني اللي طلعت بره المبني –زي الوصلات من الماكينه لغاية ما تنزل في سقف المبني) وبرضة كثافة 24كجم للمتر المكعب</a:t>
            </a:r>
          </a:p>
          <a:p>
            <a:pPr algn="r" rtl="1">
              <a:lnSpc>
                <a:spcPct val="90000"/>
              </a:lnSpc>
              <a:buFont typeface="Wingdings" pitchFamily="2" charset="2"/>
              <a:buNone/>
            </a:pPr>
            <a:r>
              <a:rPr lang="ar-KW" sz="2400"/>
              <a:t>بالنسبة للكثافة ممكن تكون حسب العقد تقل او تزيد</a:t>
            </a:r>
            <a:endParaRPr lang="en-US" sz="2400"/>
          </a:p>
        </p:txBody>
      </p:sp>
      <p:pic>
        <p:nvPicPr>
          <p:cNvPr id="31751" name="Picture 7" descr="20080917217"/>
          <p:cNvPicPr>
            <a:picLocks noGrp="1" noChangeAspect="1" noChangeArrowheads="1"/>
          </p:cNvPicPr>
          <p:nvPr>
            <p:ph sz="half" idx="1"/>
          </p:nvPr>
        </p:nvPicPr>
        <p:blipFill>
          <a:blip r:embed="rId2" cstate="print"/>
          <a:srcRect/>
          <a:stretch>
            <a:fillRect/>
          </a:stretch>
        </p:blipFill>
        <p:spPr>
          <a:xfrm>
            <a:off x="685800" y="4267200"/>
            <a:ext cx="3429000" cy="2571750"/>
          </a:xfrm>
        </p:spPr>
      </p:pic>
      <p:pic>
        <p:nvPicPr>
          <p:cNvPr id="31752" name="Picture 8" descr="20080824109"/>
          <p:cNvPicPr>
            <a:picLocks noChangeAspect="1" noChangeArrowheads="1"/>
          </p:cNvPicPr>
          <p:nvPr/>
        </p:nvPicPr>
        <p:blipFill>
          <a:blip r:embed="rId3" cstate="print"/>
          <a:srcRect/>
          <a:stretch>
            <a:fillRect/>
          </a:stretch>
        </p:blipFill>
        <p:spPr bwMode="auto">
          <a:xfrm>
            <a:off x="0" y="990600"/>
            <a:ext cx="4038600" cy="32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174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1750">
                                            <p:txEl>
                                              <p:pRg st="0" end="0"/>
                                            </p:txEl>
                                          </p:spTgt>
                                        </p:tgtEl>
                                        <p:attrNameLst>
                                          <p:attrName>style.visibility</p:attrName>
                                        </p:attrNameLst>
                                      </p:cBhvr>
                                      <p:to>
                                        <p:strVal val="visible"/>
                                      </p:to>
                                    </p:set>
                                    <p:animEffect transition="in" filter="fade">
                                      <p:cBhvr>
                                        <p:cTn id="11" dur="1000"/>
                                        <p:tgtEl>
                                          <p:spTgt spid="31750">
                                            <p:txEl>
                                              <p:pRg st="0" end="0"/>
                                            </p:txEl>
                                          </p:spTgt>
                                        </p:tgtEl>
                                      </p:cBhvr>
                                    </p:animEffect>
                                    <p:anim calcmode="lin" valueType="num">
                                      <p:cBhvr>
                                        <p:cTn id="12" dur="1000" fill="hold"/>
                                        <p:tgtEl>
                                          <p:spTgt spid="31750">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1750">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1750">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1750">
                                            <p:txEl>
                                              <p:pRg st="1" end="1"/>
                                            </p:txEl>
                                          </p:spTgt>
                                        </p:tgtEl>
                                        <p:attrNameLst>
                                          <p:attrName>style.visibility</p:attrName>
                                        </p:attrNameLst>
                                      </p:cBhvr>
                                      <p:to>
                                        <p:strVal val="visible"/>
                                      </p:to>
                                    </p:set>
                                    <p:animEffect transition="in" filter="fade">
                                      <p:cBhvr>
                                        <p:cTn id="19" dur="1000"/>
                                        <p:tgtEl>
                                          <p:spTgt spid="31750">
                                            <p:txEl>
                                              <p:pRg st="1" end="1"/>
                                            </p:txEl>
                                          </p:spTgt>
                                        </p:tgtEl>
                                      </p:cBhvr>
                                    </p:animEffect>
                                    <p:anim calcmode="lin" valueType="num">
                                      <p:cBhvr>
                                        <p:cTn id="20" dur="1000" fill="hold"/>
                                        <p:tgtEl>
                                          <p:spTgt spid="31750">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31750">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31750">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31750">
                                            <p:txEl>
                                              <p:pRg st="2" end="2"/>
                                            </p:txEl>
                                          </p:spTgt>
                                        </p:tgtEl>
                                        <p:attrNameLst>
                                          <p:attrName>style.visibility</p:attrName>
                                        </p:attrNameLst>
                                      </p:cBhvr>
                                      <p:to>
                                        <p:strVal val="visible"/>
                                      </p:to>
                                    </p:set>
                                    <p:animEffect transition="in" filter="fade">
                                      <p:cBhvr>
                                        <p:cTn id="27" dur="1000"/>
                                        <p:tgtEl>
                                          <p:spTgt spid="31750">
                                            <p:txEl>
                                              <p:pRg st="2" end="2"/>
                                            </p:txEl>
                                          </p:spTgt>
                                        </p:tgtEl>
                                      </p:cBhvr>
                                    </p:animEffect>
                                    <p:anim calcmode="lin" valueType="num">
                                      <p:cBhvr>
                                        <p:cTn id="28" dur="1000" fill="hold"/>
                                        <p:tgtEl>
                                          <p:spTgt spid="31750">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31750">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31750">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50"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6" name="Rectangle 4"/>
          <p:cNvSpPr>
            <a:spLocks noGrp="1" noRot="1" noChangeArrowheads="1"/>
          </p:cNvSpPr>
          <p:nvPr>
            <p:ph type="title"/>
          </p:nvPr>
        </p:nvSpPr>
        <p:spPr/>
        <p:txBody>
          <a:bodyPr/>
          <a:lstStyle/>
          <a:p>
            <a:pPr rtl="1"/>
            <a:r>
              <a:rPr lang="ar-KW"/>
              <a:t>العزل</a:t>
            </a:r>
            <a:endParaRPr lang="en-US"/>
          </a:p>
        </p:txBody>
      </p:sp>
      <p:sp>
        <p:nvSpPr>
          <p:cNvPr id="33798" name="Rectangle 6"/>
          <p:cNvSpPr>
            <a:spLocks noGrp="1" noChangeArrowheads="1"/>
          </p:cNvSpPr>
          <p:nvPr>
            <p:ph type="body" sz="half" idx="2"/>
          </p:nvPr>
        </p:nvSpPr>
        <p:spPr>
          <a:xfrm>
            <a:off x="4652963" y="1600200"/>
            <a:ext cx="4033837" cy="4525963"/>
          </a:xfrm>
        </p:spPr>
        <p:txBody>
          <a:bodyPr/>
          <a:lstStyle/>
          <a:p>
            <a:pPr algn="r" rtl="1">
              <a:buFont typeface="Wingdings" pitchFamily="2" charset="2"/>
              <a:buNone/>
            </a:pPr>
            <a:r>
              <a:rPr lang="ar-KW" sz="2800"/>
              <a:t>يتم قص العزل بمحيط المسار الذي سيتم عزلة بالمقص ثم لف العازل حول المسار بعد دهانه بمادة الباتيكس اللاصقة  مع الضغط علي العازل لضمان الالتصاق بالمسار ثم نضع شريط لاصق عند نقطه تلاقي طرفي العازل</a:t>
            </a:r>
          </a:p>
          <a:p>
            <a:pPr algn="r" rtl="1">
              <a:buFont typeface="Wingdings" pitchFamily="2" charset="2"/>
              <a:buNone/>
            </a:pPr>
            <a:r>
              <a:rPr lang="ar-KW" sz="2800"/>
              <a:t>ملحوظة:يمكن عزل المسارات قبل التعليق او بعده.</a:t>
            </a:r>
          </a:p>
          <a:p>
            <a:pPr algn="r" rtl="1">
              <a:buFont typeface="Wingdings" pitchFamily="2" charset="2"/>
              <a:buNone/>
            </a:pPr>
            <a:endParaRPr lang="en-US" sz="2800"/>
          </a:p>
        </p:txBody>
      </p:sp>
      <p:pic>
        <p:nvPicPr>
          <p:cNvPr id="33799" name="Picture 7" descr="20080917210"/>
          <p:cNvPicPr>
            <a:picLocks noGrp="1" noChangeAspect="1" noChangeArrowheads="1"/>
          </p:cNvPicPr>
          <p:nvPr>
            <p:ph sz="half" idx="1"/>
          </p:nvPr>
        </p:nvPicPr>
        <p:blipFill>
          <a:blip r:embed="rId2" cstate="print"/>
          <a:srcRect/>
          <a:stretch>
            <a:fillRect/>
          </a:stretch>
        </p:blipFill>
        <p:spPr>
          <a:xfrm>
            <a:off x="681038" y="1833563"/>
            <a:ext cx="3559175" cy="2836862"/>
          </a:xfrm>
        </p:spPr>
      </p:pic>
      <p:pic>
        <p:nvPicPr>
          <p:cNvPr id="33801" name="Picture 9" descr="20080917213"/>
          <p:cNvPicPr>
            <a:picLocks noChangeAspect="1" noChangeArrowheads="1"/>
          </p:cNvPicPr>
          <p:nvPr/>
        </p:nvPicPr>
        <p:blipFill>
          <a:blip r:embed="rId3" cstate="print"/>
          <a:srcRect l="31111" t="8888" r="13333"/>
          <a:stretch>
            <a:fillRect/>
          </a:stretch>
        </p:blipFill>
        <p:spPr bwMode="auto">
          <a:xfrm>
            <a:off x="914400" y="4495800"/>
            <a:ext cx="28956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379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3798">
                                            <p:txEl>
                                              <p:pRg st="0" end="0"/>
                                            </p:txEl>
                                          </p:spTgt>
                                        </p:tgtEl>
                                        <p:attrNameLst>
                                          <p:attrName>style.visibility</p:attrName>
                                        </p:attrNameLst>
                                      </p:cBhvr>
                                      <p:to>
                                        <p:strVal val="visible"/>
                                      </p:to>
                                    </p:set>
                                    <p:animEffect transition="in" filter="fade">
                                      <p:cBhvr>
                                        <p:cTn id="11" dur="1000"/>
                                        <p:tgtEl>
                                          <p:spTgt spid="33798">
                                            <p:txEl>
                                              <p:pRg st="0" end="0"/>
                                            </p:txEl>
                                          </p:spTgt>
                                        </p:tgtEl>
                                      </p:cBhvr>
                                    </p:animEffect>
                                    <p:anim calcmode="lin" valueType="num">
                                      <p:cBhvr>
                                        <p:cTn id="12" dur="1000" fill="hold"/>
                                        <p:tgtEl>
                                          <p:spTgt spid="33798">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3798">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3798">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3798">
                                            <p:txEl>
                                              <p:pRg st="1" end="1"/>
                                            </p:txEl>
                                          </p:spTgt>
                                        </p:tgtEl>
                                        <p:attrNameLst>
                                          <p:attrName>style.visibility</p:attrName>
                                        </p:attrNameLst>
                                      </p:cBhvr>
                                      <p:to>
                                        <p:strVal val="visible"/>
                                      </p:to>
                                    </p:set>
                                    <p:animEffect transition="in" filter="fade">
                                      <p:cBhvr>
                                        <p:cTn id="19" dur="1000"/>
                                        <p:tgtEl>
                                          <p:spTgt spid="33798">
                                            <p:txEl>
                                              <p:pRg st="1" end="1"/>
                                            </p:txEl>
                                          </p:spTgt>
                                        </p:tgtEl>
                                      </p:cBhvr>
                                    </p:animEffect>
                                    <p:anim calcmode="lin" valueType="num">
                                      <p:cBhvr>
                                        <p:cTn id="20" dur="1000" fill="hold"/>
                                        <p:tgtEl>
                                          <p:spTgt spid="33798">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33798">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33798">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P spid="3379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4" name="Rectangle 4"/>
          <p:cNvSpPr>
            <a:spLocks noGrp="1" noRot="1" noChangeArrowheads="1"/>
          </p:cNvSpPr>
          <p:nvPr>
            <p:ph type="title"/>
          </p:nvPr>
        </p:nvSpPr>
        <p:spPr/>
        <p:txBody>
          <a:bodyPr/>
          <a:lstStyle/>
          <a:p>
            <a:endParaRPr lang="ar-KW"/>
          </a:p>
        </p:txBody>
      </p:sp>
      <p:sp>
        <p:nvSpPr>
          <p:cNvPr id="35846" name="Rectangle 6"/>
          <p:cNvSpPr>
            <a:spLocks noGrp="1" noChangeArrowheads="1"/>
          </p:cNvSpPr>
          <p:nvPr>
            <p:ph type="body" sz="half" idx="2"/>
          </p:nvPr>
        </p:nvSpPr>
        <p:spPr>
          <a:xfrm>
            <a:off x="4903788" y="1833563"/>
            <a:ext cx="3559175" cy="4289425"/>
          </a:xfrm>
        </p:spPr>
        <p:txBody>
          <a:bodyPr/>
          <a:lstStyle/>
          <a:p>
            <a:pPr algn="r" rtl="1"/>
            <a:r>
              <a:rPr lang="ar-KW" sz="2400"/>
              <a:t>بعد عزل المسارات وتعليقها يتم وضع زوايا صاج علي الاركان وبعدين نلف سلك ونشده عليها  (نلف سلك كل 30 سم تقريبا) </a:t>
            </a:r>
          </a:p>
          <a:p>
            <a:pPr algn="r" rtl="1"/>
            <a:r>
              <a:rPr lang="ar-KW" sz="2400"/>
              <a:t>وبعدين نلف شريط عازل علي اماكن الوصلات ونلصقه من الناحيتين بشريط لاصق (شكل الشريط اللاصق فضي علشان كده مش باين) وبعدين نحط فوق الشريط سلك (السلك اسمه سيم) من الناحيتين.</a:t>
            </a:r>
            <a:endParaRPr lang="en-US" sz="2400"/>
          </a:p>
        </p:txBody>
      </p:sp>
      <p:pic>
        <p:nvPicPr>
          <p:cNvPr id="35847" name="Picture 7" descr="20080818058"/>
          <p:cNvPicPr>
            <a:picLocks noGrp="1" noChangeAspect="1" noChangeArrowheads="1"/>
          </p:cNvPicPr>
          <p:nvPr>
            <p:ph sz="half" idx="1"/>
          </p:nvPr>
        </p:nvPicPr>
        <p:blipFill>
          <a:blip r:embed="rId2" cstate="print"/>
          <a:srcRect/>
          <a:stretch>
            <a:fillRect/>
          </a:stretch>
        </p:blipFill>
        <p:spPr>
          <a:xfrm>
            <a:off x="681038" y="1757363"/>
            <a:ext cx="3008312" cy="2398712"/>
          </a:xfrm>
        </p:spPr>
      </p:pic>
      <p:sp>
        <p:nvSpPr>
          <p:cNvPr id="35848" name="Line 8"/>
          <p:cNvSpPr>
            <a:spLocks noChangeShapeType="1"/>
          </p:cNvSpPr>
          <p:nvPr/>
        </p:nvSpPr>
        <p:spPr bwMode="auto">
          <a:xfrm flipH="1">
            <a:off x="3505200" y="2590800"/>
            <a:ext cx="1600200" cy="76200"/>
          </a:xfrm>
          <a:prstGeom prst="line">
            <a:avLst/>
          </a:prstGeom>
          <a:noFill/>
          <a:ln w="9525">
            <a:solidFill>
              <a:schemeClr val="tx1"/>
            </a:solidFill>
            <a:round/>
            <a:headEnd/>
            <a:tailEnd type="triangle" w="med" len="med"/>
          </a:ln>
          <a:effectLst/>
        </p:spPr>
        <p:txBody>
          <a:bodyPr/>
          <a:lstStyle/>
          <a:p>
            <a:endParaRPr lang="ar-KW"/>
          </a:p>
        </p:txBody>
      </p:sp>
      <p:sp>
        <p:nvSpPr>
          <p:cNvPr id="35849" name="Line 9"/>
          <p:cNvSpPr>
            <a:spLocks noChangeShapeType="1"/>
          </p:cNvSpPr>
          <p:nvPr/>
        </p:nvSpPr>
        <p:spPr bwMode="auto">
          <a:xfrm flipH="1" flipV="1">
            <a:off x="2819400" y="3048000"/>
            <a:ext cx="2438400" cy="152400"/>
          </a:xfrm>
          <a:prstGeom prst="line">
            <a:avLst/>
          </a:prstGeom>
          <a:noFill/>
          <a:ln w="9525">
            <a:solidFill>
              <a:schemeClr val="tx1"/>
            </a:solidFill>
            <a:round/>
            <a:headEnd/>
            <a:tailEnd type="triangle" w="med" len="med"/>
          </a:ln>
          <a:effectLst/>
        </p:spPr>
        <p:txBody>
          <a:bodyPr/>
          <a:lstStyle/>
          <a:p>
            <a:endParaRPr lang="ar-KW"/>
          </a:p>
        </p:txBody>
      </p:sp>
      <p:pic>
        <p:nvPicPr>
          <p:cNvPr id="35850" name="Picture 10" descr="20080827127"/>
          <p:cNvPicPr>
            <a:picLocks noChangeAspect="1" noChangeArrowheads="1"/>
          </p:cNvPicPr>
          <p:nvPr/>
        </p:nvPicPr>
        <p:blipFill>
          <a:blip r:embed="rId3" cstate="print"/>
          <a:srcRect/>
          <a:stretch>
            <a:fillRect/>
          </a:stretch>
        </p:blipFill>
        <p:spPr bwMode="auto">
          <a:xfrm>
            <a:off x="609600" y="4267200"/>
            <a:ext cx="3121025" cy="2341563"/>
          </a:xfrm>
          <a:prstGeom prst="rect">
            <a:avLst/>
          </a:prstGeom>
          <a:noFill/>
        </p:spPr>
      </p:pic>
      <p:sp>
        <p:nvSpPr>
          <p:cNvPr id="35851" name="Line 11"/>
          <p:cNvSpPr>
            <a:spLocks noChangeShapeType="1"/>
          </p:cNvSpPr>
          <p:nvPr/>
        </p:nvSpPr>
        <p:spPr bwMode="auto">
          <a:xfrm flipH="1">
            <a:off x="2590800" y="4572000"/>
            <a:ext cx="2743200" cy="609600"/>
          </a:xfrm>
          <a:prstGeom prst="line">
            <a:avLst/>
          </a:prstGeom>
          <a:noFill/>
          <a:ln w="9525">
            <a:solidFill>
              <a:schemeClr val="tx1"/>
            </a:solidFill>
            <a:round/>
            <a:headEnd/>
            <a:tailEnd type="triangle" w="med" len="med"/>
          </a:ln>
          <a:effectLst/>
        </p:spPr>
        <p:txBody>
          <a:bodyPr/>
          <a:lstStyle/>
          <a:p>
            <a:endParaRPr lang="ar-KW"/>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nodePh="1">
                                  <p:stCondLst>
                                    <p:cond delay="0"/>
                                  </p:stCondLst>
                                  <p:endCondLst>
                                    <p:cond evt="begin" delay="0">
                                      <p:tn val="5"/>
                                    </p:cond>
                                  </p:end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584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5846">
                                            <p:txEl>
                                              <p:pRg st="0" end="0"/>
                                            </p:txEl>
                                          </p:spTgt>
                                        </p:tgtEl>
                                        <p:attrNameLst>
                                          <p:attrName>style.visibility</p:attrName>
                                        </p:attrNameLst>
                                      </p:cBhvr>
                                      <p:to>
                                        <p:strVal val="visible"/>
                                      </p:to>
                                    </p:set>
                                    <p:animEffect transition="in" filter="fade">
                                      <p:cBhvr>
                                        <p:cTn id="11" dur="1000"/>
                                        <p:tgtEl>
                                          <p:spTgt spid="35846">
                                            <p:txEl>
                                              <p:pRg st="0" end="0"/>
                                            </p:txEl>
                                          </p:spTgt>
                                        </p:tgtEl>
                                      </p:cBhvr>
                                    </p:animEffect>
                                    <p:anim calcmode="lin" valueType="num">
                                      <p:cBhvr>
                                        <p:cTn id="12" dur="1000" fill="hold"/>
                                        <p:tgtEl>
                                          <p:spTgt spid="35846">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5846">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584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5846">
                                            <p:txEl>
                                              <p:pRg st="1" end="1"/>
                                            </p:txEl>
                                          </p:spTgt>
                                        </p:tgtEl>
                                        <p:attrNameLst>
                                          <p:attrName>style.visibility</p:attrName>
                                        </p:attrNameLst>
                                      </p:cBhvr>
                                      <p:to>
                                        <p:strVal val="visible"/>
                                      </p:to>
                                    </p:set>
                                    <p:animEffect transition="in" filter="fade">
                                      <p:cBhvr>
                                        <p:cTn id="19" dur="1000"/>
                                        <p:tgtEl>
                                          <p:spTgt spid="35846">
                                            <p:txEl>
                                              <p:pRg st="1" end="1"/>
                                            </p:txEl>
                                          </p:spTgt>
                                        </p:tgtEl>
                                      </p:cBhvr>
                                    </p:animEffect>
                                    <p:anim calcmode="lin" valueType="num">
                                      <p:cBhvr>
                                        <p:cTn id="20" dur="1000" fill="hold"/>
                                        <p:tgtEl>
                                          <p:spTgt spid="35846">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35846">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35846">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P spid="35846"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r>
              <a:rPr lang="ar-KW"/>
              <a:t>العزل</a:t>
            </a:r>
            <a:endParaRPr lang="en-US"/>
          </a:p>
        </p:txBody>
      </p:sp>
      <p:sp>
        <p:nvSpPr>
          <p:cNvPr id="37891" name="Rectangle 3"/>
          <p:cNvSpPr>
            <a:spLocks noGrp="1" noChangeArrowheads="1"/>
          </p:cNvSpPr>
          <p:nvPr>
            <p:ph type="body" sz="half" idx="2"/>
          </p:nvPr>
        </p:nvSpPr>
        <p:spPr>
          <a:xfrm>
            <a:off x="4903788" y="1833563"/>
            <a:ext cx="3559175" cy="4289425"/>
          </a:xfrm>
        </p:spPr>
        <p:txBody>
          <a:bodyPr/>
          <a:lstStyle/>
          <a:p>
            <a:pPr algn="r" rtl="1"/>
            <a:r>
              <a:rPr lang="ar-KW" sz="2800"/>
              <a:t>بعد عزل الوصلات بالعازل نقوم بلف قماش اسمه كانفاس</a:t>
            </a:r>
            <a:r>
              <a:rPr lang="en-US" sz="2800"/>
              <a:t> Canvas</a:t>
            </a:r>
            <a:r>
              <a:rPr lang="ar-KW" sz="2800"/>
              <a:t> بنلفه (2لفة) لفتين حلوين مع الشد ونلصقة بالباتيكس </a:t>
            </a:r>
          </a:p>
          <a:p>
            <a:pPr algn="r" rtl="1">
              <a:buFont typeface="Wingdings" pitchFamily="2" charset="2"/>
              <a:buNone/>
            </a:pPr>
            <a:endParaRPr lang="en-US" sz="2800"/>
          </a:p>
        </p:txBody>
      </p:sp>
      <p:pic>
        <p:nvPicPr>
          <p:cNvPr id="37899" name="Picture 11" descr="20080907165"/>
          <p:cNvPicPr>
            <a:picLocks noChangeAspect="1" noChangeArrowheads="1"/>
          </p:cNvPicPr>
          <p:nvPr/>
        </p:nvPicPr>
        <p:blipFill>
          <a:blip r:embed="rId2" cstate="print"/>
          <a:srcRect/>
          <a:stretch>
            <a:fillRect/>
          </a:stretch>
        </p:blipFill>
        <p:spPr bwMode="auto">
          <a:xfrm>
            <a:off x="0" y="1828800"/>
            <a:ext cx="4876800" cy="3657600"/>
          </a:xfrm>
          <a:prstGeom prst="rect">
            <a:avLst/>
          </a:prstGeom>
          <a:noFill/>
        </p:spPr>
      </p:pic>
      <p:pic>
        <p:nvPicPr>
          <p:cNvPr id="37900" name="Picture 12" descr="20080907166"/>
          <p:cNvPicPr>
            <a:picLocks noChangeAspect="1" noChangeArrowheads="1"/>
          </p:cNvPicPr>
          <p:nvPr/>
        </p:nvPicPr>
        <p:blipFill>
          <a:blip r:embed="rId3" cstate="print"/>
          <a:srcRect/>
          <a:stretch>
            <a:fillRect/>
          </a:stretch>
        </p:blipFill>
        <p:spPr bwMode="auto">
          <a:xfrm>
            <a:off x="4343400" y="4057650"/>
            <a:ext cx="3733800" cy="2800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789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7891">
                                            <p:txEl>
                                              <p:pRg st="0" end="0"/>
                                            </p:txEl>
                                          </p:spTgt>
                                        </p:tgtEl>
                                        <p:attrNameLst>
                                          <p:attrName>style.visibility</p:attrName>
                                        </p:attrNameLst>
                                      </p:cBhvr>
                                      <p:to>
                                        <p:strVal val="visible"/>
                                      </p:to>
                                    </p:set>
                                    <p:animEffect transition="in" filter="fade">
                                      <p:cBhvr>
                                        <p:cTn id="11" dur="1000"/>
                                        <p:tgtEl>
                                          <p:spTgt spid="37891">
                                            <p:txEl>
                                              <p:pRg st="0" end="0"/>
                                            </p:txEl>
                                          </p:spTgt>
                                        </p:tgtEl>
                                      </p:cBhvr>
                                    </p:animEffect>
                                    <p:anim calcmode="lin" valueType="num">
                                      <p:cBhvr>
                                        <p:cTn id="12" dur="10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7891">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7891">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r>
              <a:rPr lang="ar-KW"/>
              <a:t>العزل </a:t>
            </a:r>
            <a:endParaRPr lang="en-US"/>
          </a:p>
        </p:txBody>
      </p:sp>
      <p:sp>
        <p:nvSpPr>
          <p:cNvPr id="38917" name="Rectangle 5"/>
          <p:cNvSpPr>
            <a:spLocks noGrp="1" noChangeArrowheads="1"/>
          </p:cNvSpPr>
          <p:nvPr>
            <p:ph type="body" sz="half" idx="2"/>
          </p:nvPr>
        </p:nvSpPr>
        <p:spPr>
          <a:xfrm>
            <a:off x="4914900" y="1981200"/>
            <a:ext cx="3695700" cy="4495800"/>
          </a:xfrm>
        </p:spPr>
        <p:txBody>
          <a:bodyPr/>
          <a:lstStyle/>
          <a:p>
            <a:pPr algn="r" rtl="1">
              <a:lnSpc>
                <a:spcPct val="90000"/>
              </a:lnSpc>
            </a:pPr>
            <a:r>
              <a:rPr lang="ar-KW" sz="2800"/>
              <a:t>بعد الكانفاس </a:t>
            </a:r>
            <a:r>
              <a:rPr lang="en-US" sz="2800"/>
              <a:t>CANVAS</a:t>
            </a:r>
            <a:r>
              <a:rPr lang="ar-KW" sz="2800"/>
              <a:t> وسبب وضع الكافناس علشان نقلل الاهتزاز علي الوصلات بسبب مرور الهواء ثم نقوم بوضع معجون ابيض اسمه </a:t>
            </a:r>
            <a:r>
              <a:rPr lang="ar-KW" sz="2800" b="1"/>
              <a:t>فوستر</a:t>
            </a:r>
            <a:r>
              <a:rPr lang="en-US" sz="2800" b="1"/>
              <a:t>Foster</a:t>
            </a:r>
            <a:r>
              <a:rPr lang="ar-KW" sz="2800"/>
              <a:t> وده عامل زي الجبس علشان القماش يتثبت خالص</a:t>
            </a:r>
          </a:p>
          <a:p>
            <a:pPr algn="r" rtl="1">
              <a:lnSpc>
                <a:spcPct val="90000"/>
              </a:lnSpc>
              <a:buFont typeface="Wingdings" pitchFamily="2" charset="2"/>
              <a:buNone/>
            </a:pPr>
            <a:r>
              <a:rPr lang="ar-KW" sz="2800"/>
              <a:t> علي رأي المثل:(غرق الكانفاس بالفوستر يامعلم)</a:t>
            </a:r>
            <a:endParaRPr lang="en-US" sz="2800"/>
          </a:p>
        </p:txBody>
      </p:sp>
      <p:pic>
        <p:nvPicPr>
          <p:cNvPr id="38918" name="Picture 6" descr="20080907168"/>
          <p:cNvPicPr>
            <a:picLocks noGrp="1" noChangeAspect="1" noChangeArrowheads="1"/>
          </p:cNvPicPr>
          <p:nvPr>
            <p:ph sz="half" idx="1"/>
          </p:nvPr>
        </p:nvPicPr>
        <p:blipFill>
          <a:blip r:embed="rId2" cstate="print"/>
          <a:srcRect/>
          <a:stretch>
            <a:fillRect/>
          </a:stretch>
        </p:blipFill>
        <p:spPr>
          <a:xfrm>
            <a:off x="381000" y="838200"/>
            <a:ext cx="3695700" cy="2771775"/>
          </a:xfrm>
        </p:spPr>
      </p:pic>
      <p:pic>
        <p:nvPicPr>
          <p:cNvPr id="38919" name="Picture 7" descr="20080906154"/>
          <p:cNvPicPr>
            <a:picLocks noChangeAspect="1" noChangeArrowheads="1"/>
          </p:cNvPicPr>
          <p:nvPr/>
        </p:nvPicPr>
        <p:blipFill>
          <a:blip r:embed="rId3" cstate="print"/>
          <a:srcRect/>
          <a:stretch>
            <a:fillRect/>
          </a:stretch>
        </p:blipFill>
        <p:spPr bwMode="auto">
          <a:xfrm>
            <a:off x="457200" y="3886200"/>
            <a:ext cx="3657600" cy="26844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891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8917">
                                            <p:txEl>
                                              <p:pRg st="0" end="0"/>
                                            </p:txEl>
                                          </p:spTgt>
                                        </p:tgtEl>
                                        <p:attrNameLst>
                                          <p:attrName>style.visibility</p:attrName>
                                        </p:attrNameLst>
                                      </p:cBhvr>
                                      <p:to>
                                        <p:strVal val="visible"/>
                                      </p:to>
                                    </p:set>
                                    <p:animEffect transition="in" filter="fade">
                                      <p:cBhvr>
                                        <p:cTn id="11" dur="1000"/>
                                        <p:tgtEl>
                                          <p:spTgt spid="38917">
                                            <p:txEl>
                                              <p:pRg st="0" end="0"/>
                                            </p:txEl>
                                          </p:spTgt>
                                        </p:tgtEl>
                                      </p:cBhvr>
                                    </p:animEffect>
                                    <p:anim calcmode="lin" valueType="num">
                                      <p:cBhvr>
                                        <p:cTn id="12" dur="1000" fill="hold"/>
                                        <p:tgtEl>
                                          <p:spTgt spid="3891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891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891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8917">
                                            <p:txEl>
                                              <p:pRg st="1" end="1"/>
                                            </p:txEl>
                                          </p:spTgt>
                                        </p:tgtEl>
                                        <p:attrNameLst>
                                          <p:attrName>style.visibility</p:attrName>
                                        </p:attrNameLst>
                                      </p:cBhvr>
                                      <p:to>
                                        <p:strVal val="visible"/>
                                      </p:to>
                                    </p:set>
                                    <p:animEffect transition="in" filter="fade">
                                      <p:cBhvr>
                                        <p:cTn id="19" dur="1000"/>
                                        <p:tgtEl>
                                          <p:spTgt spid="38917">
                                            <p:txEl>
                                              <p:pRg st="1" end="1"/>
                                            </p:txEl>
                                          </p:spTgt>
                                        </p:tgtEl>
                                      </p:cBhvr>
                                    </p:animEffect>
                                    <p:anim calcmode="lin" valueType="num">
                                      <p:cBhvr>
                                        <p:cTn id="20" dur="1000" fill="hold"/>
                                        <p:tgtEl>
                                          <p:spTgt spid="3891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3891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38917">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7" name="Rectangle 7"/>
          <p:cNvSpPr>
            <a:spLocks noGrp="1" noRot="1" noChangeArrowheads="1"/>
          </p:cNvSpPr>
          <p:nvPr>
            <p:ph type="title"/>
          </p:nvPr>
        </p:nvSpPr>
        <p:spPr/>
        <p:txBody>
          <a:bodyPr/>
          <a:lstStyle/>
          <a:p>
            <a:r>
              <a:rPr lang="ar-KW"/>
              <a:t>العزل</a:t>
            </a:r>
            <a:endParaRPr lang="en-US"/>
          </a:p>
        </p:txBody>
      </p:sp>
      <p:sp>
        <p:nvSpPr>
          <p:cNvPr id="40970" name="Rectangle 10"/>
          <p:cNvSpPr>
            <a:spLocks noGrp="1" noChangeArrowheads="1"/>
          </p:cNvSpPr>
          <p:nvPr>
            <p:ph type="body" sz="half" idx="3"/>
          </p:nvPr>
        </p:nvSpPr>
        <p:spPr>
          <a:xfrm>
            <a:off x="914400" y="5105400"/>
            <a:ext cx="7543800" cy="1981200"/>
          </a:xfrm>
        </p:spPr>
        <p:txBody>
          <a:bodyPr/>
          <a:lstStyle/>
          <a:p>
            <a:pPr algn="r" rtl="1"/>
            <a:r>
              <a:rPr lang="ar-KW" sz="2800"/>
              <a:t>الصورة باليمين مدهونه بالفوستر اما التي باليسار غير مدهونه والتي بالنصف هي للفوستر نفسه</a:t>
            </a:r>
            <a:endParaRPr lang="en-US" sz="2800"/>
          </a:p>
        </p:txBody>
      </p:sp>
      <p:pic>
        <p:nvPicPr>
          <p:cNvPr id="40971" name="Picture 11" descr="20080907169"/>
          <p:cNvPicPr>
            <a:picLocks noGrp="1" noChangeAspect="1" noChangeArrowheads="1"/>
          </p:cNvPicPr>
          <p:nvPr>
            <p:ph sz="quarter" idx="1"/>
          </p:nvPr>
        </p:nvPicPr>
        <p:blipFill>
          <a:blip r:embed="rId2" cstate="print"/>
          <a:srcRect/>
          <a:stretch>
            <a:fillRect/>
          </a:stretch>
        </p:blipFill>
        <p:spPr>
          <a:xfrm>
            <a:off x="3838575" y="1833563"/>
            <a:ext cx="1884363" cy="1795462"/>
          </a:xfrm>
        </p:spPr>
      </p:pic>
      <p:pic>
        <p:nvPicPr>
          <p:cNvPr id="40972" name="Picture 12" descr="20080818057"/>
          <p:cNvPicPr>
            <a:picLocks noGrp="1" noChangeAspect="1" noChangeArrowheads="1"/>
          </p:cNvPicPr>
          <p:nvPr>
            <p:ph sz="quarter" idx="2"/>
          </p:nvPr>
        </p:nvPicPr>
        <p:blipFill>
          <a:blip r:embed="rId3" cstate="print"/>
          <a:srcRect/>
          <a:stretch>
            <a:fillRect/>
          </a:stretch>
        </p:blipFill>
        <p:spPr>
          <a:xfrm>
            <a:off x="152400" y="1905000"/>
            <a:ext cx="3478213" cy="2971800"/>
          </a:xfrm>
        </p:spPr>
      </p:pic>
      <p:pic>
        <p:nvPicPr>
          <p:cNvPr id="40973" name="Picture 13" descr="20080906153"/>
          <p:cNvPicPr>
            <a:picLocks noChangeAspect="1" noChangeArrowheads="1"/>
          </p:cNvPicPr>
          <p:nvPr/>
        </p:nvPicPr>
        <p:blipFill>
          <a:blip r:embed="rId4" cstate="print"/>
          <a:srcRect l="44579" t="27309" b="16466"/>
          <a:stretch>
            <a:fillRect/>
          </a:stretch>
        </p:blipFill>
        <p:spPr bwMode="auto">
          <a:xfrm>
            <a:off x="5943600" y="1600200"/>
            <a:ext cx="3505200"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40967"/>
                                        </p:tgtEl>
                                        <p:attrNameLst>
                                          <p:attrName>style.visibility</p:attrName>
                                        </p:attrNameLst>
                                      </p:cBhvr>
                                      <p:to>
                                        <p:strVal val="visible"/>
                                      </p:to>
                                    </p:set>
                                    <p:animEffect transition="in" filter="fade">
                                      <p:cBhvr>
                                        <p:cTn id="7" dur="600">
                                          <p:stCondLst>
                                            <p:cond delay="0"/>
                                          </p:stCondLst>
                                        </p:cTn>
                                        <p:tgtEl>
                                          <p:spTgt spid="40967"/>
                                        </p:tgtEl>
                                      </p:cBhvr>
                                    </p:animEffect>
                                    <p:anim calcmode="lin" valueType="num">
                                      <p:cBhvr>
                                        <p:cTn id="8" dur="600" fill="hold">
                                          <p:stCondLst>
                                            <p:cond delay="0"/>
                                          </p:stCondLst>
                                        </p:cTn>
                                        <p:tgtEl>
                                          <p:spTgt spid="40967"/>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40967"/>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40967"/>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40970">
                                            <p:txEl>
                                              <p:pRg st="0" end="0"/>
                                            </p:txEl>
                                          </p:spTgt>
                                        </p:tgtEl>
                                        <p:attrNameLst>
                                          <p:attrName>style.visibility</p:attrName>
                                        </p:attrNameLst>
                                      </p:cBhvr>
                                      <p:to>
                                        <p:strVal val="visible"/>
                                      </p:to>
                                    </p:set>
                                    <p:animEffect transition="in" filter="slide(fromBottom)">
                                      <p:cBhvr>
                                        <p:cTn id="15" dur="500">
                                          <p:stCondLst>
                                            <p:cond delay="0"/>
                                          </p:stCondLst>
                                        </p:cTn>
                                        <p:tgtEl>
                                          <p:spTgt spid="409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7" grpId="0"/>
      <p:bldP spid="40970" grpId="0" build="p"/>
    </p:bld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cs typeface="Arial" pitchFamily="34"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167</TotalTime>
  <Words>467</Words>
  <Application>Microsoft Office PowerPoint</Application>
  <PresentationFormat>On-screen Show (4:3)</PresentationFormat>
  <Paragraphs>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Stream</vt:lpstr>
      <vt:lpstr>اولا قبل العزل- جزء الVCDو الSD</vt:lpstr>
      <vt:lpstr>تابع البوابات</vt:lpstr>
      <vt:lpstr>العزل</vt:lpstr>
      <vt:lpstr>العزل</vt:lpstr>
      <vt:lpstr>العزل</vt:lpstr>
      <vt:lpstr>PowerPoint Presentation</vt:lpstr>
      <vt:lpstr>العزل</vt:lpstr>
      <vt:lpstr>العزل </vt:lpstr>
      <vt:lpstr>العزل</vt:lpstr>
      <vt:lpstr>العزل</vt:lpstr>
      <vt:lpstr>العزل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Hany2014</cp:lastModifiedBy>
  <cp:revision>5</cp:revision>
  <cp:lastPrinted>1601-01-01T00:00:00Z</cp:lastPrinted>
  <dcterms:created xsi:type="dcterms:W3CDTF">1601-01-01T00:00:00Z</dcterms:created>
  <dcterms:modified xsi:type="dcterms:W3CDTF">2014-09-09T00:16:17Z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