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handoutMasterIdLst>
    <p:handoutMasterId r:id="rId14"/>
  </p:handoutMasterIdLst>
  <p:sldIdLst>
    <p:sldId id="260" r:id="rId2"/>
    <p:sldId id="261" r:id="rId3"/>
    <p:sldId id="262" r:id="rId4"/>
    <p:sldId id="263" r:id="rId5"/>
    <p:sldId id="264" r:id="rId6"/>
    <p:sldId id="265" r:id="rId7"/>
    <p:sldId id="266" r:id="rId8"/>
    <p:sldId id="267" r:id="rId9"/>
    <p:sldId id="268" r:id="rId10"/>
    <p:sldId id="270" r:id="rId11"/>
    <p:sldId id="271" r:id="rId12"/>
  </p:sldIdLst>
  <p:sldSz cx="9144000" cy="6858000" type="screen4x3"/>
  <p:notesSz cx="6858000" cy="9144000"/>
  <p:defaultTextStyle>
    <a:defPPr>
      <a:defRPr lang="en-US"/>
    </a:defPPr>
    <a:lvl1pPr algn="l" rtl="0" fontAlgn="base">
      <a:spcBef>
        <a:spcPct val="0"/>
      </a:spcBef>
      <a:spcAft>
        <a:spcPct val="0"/>
      </a:spcAft>
      <a:defRPr sz="2000" kern="1200">
        <a:solidFill>
          <a:schemeClr val="tx1"/>
        </a:solidFill>
        <a:latin typeface="Tahoma" pitchFamily="34" charset="0"/>
        <a:ea typeface="+mn-ea"/>
        <a:cs typeface="Arial" charset="0"/>
      </a:defRPr>
    </a:lvl1pPr>
    <a:lvl2pPr marL="457200" algn="l" rtl="0" fontAlgn="base">
      <a:spcBef>
        <a:spcPct val="0"/>
      </a:spcBef>
      <a:spcAft>
        <a:spcPct val="0"/>
      </a:spcAft>
      <a:defRPr sz="2000" kern="1200">
        <a:solidFill>
          <a:schemeClr val="tx1"/>
        </a:solidFill>
        <a:latin typeface="Tahoma" pitchFamily="34" charset="0"/>
        <a:ea typeface="+mn-ea"/>
        <a:cs typeface="Arial" charset="0"/>
      </a:defRPr>
    </a:lvl2pPr>
    <a:lvl3pPr marL="914400" algn="l" rtl="0" fontAlgn="base">
      <a:spcBef>
        <a:spcPct val="0"/>
      </a:spcBef>
      <a:spcAft>
        <a:spcPct val="0"/>
      </a:spcAft>
      <a:defRPr sz="2000" kern="1200">
        <a:solidFill>
          <a:schemeClr val="tx1"/>
        </a:solidFill>
        <a:latin typeface="Tahoma" pitchFamily="34" charset="0"/>
        <a:ea typeface="+mn-ea"/>
        <a:cs typeface="Arial" charset="0"/>
      </a:defRPr>
    </a:lvl3pPr>
    <a:lvl4pPr marL="1371600" algn="l" rtl="0" fontAlgn="base">
      <a:spcBef>
        <a:spcPct val="0"/>
      </a:spcBef>
      <a:spcAft>
        <a:spcPct val="0"/>
      </a:spcAft>
      <a:defRPr sz="2000" kern="1200">
        <a:solidFill>
          <a:schemeClr val="tx1"/>
        </a:solidFill>
        <a:latin typeface="Tahoma" pitchFamily="34" charset="0"/>
        <a:ea typeface="+mn-ea"/>
        <a:cs typeface="Arial" charset="0"/>
      </a:defRPr>
    </a:lvl4pPr>
    <a:lvl5pPr marL="1828800" algn="l" rtl="0" fontAlgn="base">
      <a:spcBef>
        <a:spcPct val="0"/>
      </a:spcBef>
      <a:spcAft>
        <a:spcPct val="0"/>
      </a:spcAft>
      <a:defRPr sz="2000" kern="1200">
        <a:solidFill>
          <a:schemeClr val="tx1"/>
        </a:solidFill>
        <a:latin typeface="Tahoma" pitchFamily="34" charset="0"/>
        <a:ea typeface="+mn-ea"/>
        <a:cs typeface="Arial" charset="0"/>
      </a:defRPr>
    </a:lvl5pPr>
    <a:lvl6pPr marL="2286000" algn="l" defTabSz="914400" rtl="0" eaLnBrk="1" latinLnBrk="0" hangingPunct="1">
      <a:defRPr sz="2000" kern="1200">
        <a:solidFill>
          <a:schemeClr val="tx1"/>
        </a:solidFill>
        <a:latin typeface="Tahoma" pitchFamily="34" charset="0"/>
        <a:ea typeface="+mn-ea"/>
        <a:cs typeface="Arial" charset="0"/>
      </a:defRPr>
    </a:lvl6pPr>
    <a:lvl7pPr marL="2743200" algn="l" defTabSz="914400" rtl="0" eaLnBrk="1" latinLnBrk="0" hangingPunct="1">
      <a:defRPr sz="2000" kern="1200">
        <a:solidFill>
          <a:schemeClr val="tx1"/>
        </a:solidFill>
        <a:latin typeface="Tahoma" pitchFamily="34" charset="0"/>
        <a:ea typeface="+mn-ea"/>
        <a:cs typeface="Arial" charset="0"/>
      </a:defRPr>
    </a:lvl7pPr>
    <a:lvl8pPr marL="3200400" algn="l" defTabSz="914400" rtl="0" eaLnBrk="1" latinLnBrk="0" hangingPunct="1">
      <a:defRPr sz="2000" kern="1200">
        <a:solidFill>
          <a:schemeClr val="tx1"/>
        </a:solidFill>
        <a:latin typeface="Tahoma" pitchFamily="34" charset="0"/>
        <a:ea typeface="+mn-ea"/>
        <a:cs typeface="Arial" charset="0"/>
      </a:defRPr>
    </a:lvl8pPr>
    <a:lvl9pPr marL="3657600" algn="l" defTabSz="914400" rtl="0" eaLnBrk="1" latinLnBrk="0" hangingPunct="1">
      <a:defRPr sz="2000"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5619" autoAdjust="0"/>
    <p:restoredTop sz="94693" autoAdjust="0"/>
  </p:normalViewPr>
  <p:slideViewPr>
    <p:cSldViewPr>
      <p:cViewPr varScale="1">
        <p:scale>
          <a:sx n="74" d="100"/>
          <a:sy n="74" d="100"/>
        </p:scale>
        <p:origin x="-73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US" altLang="en-US"/>
          </a:p>
        </p:txBody>
      </p:sp>
      <p:sp>
        <p:nvSpPr>
          <p:cNvPr id="3584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US" altLang="en-US"/>
          </a:p>
        </p:txBody>
      </p:sp>
      <p:sp>
        <p:nvSpPr>
          <p:cNvPr id="3584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r>
              <a:rPr lang="en-US" altLang="en-US"/>
              <a:t>كن رجلا إذا جاؤو من بعدك       قالوا مر من هنا وهذا الاثر</a:t>
            </a:r>
          </a:p>
        </p:txBody>
      </p:sp>
      <p:sp>
        <p:nvSpPr>
          <p:cNvPr id="3584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C2B1F37F-B881-48BB-A997-DFA0ECB17AF0}" type="slidenum">
              <a:rPr lang="en-US" altLang="en-US"/>
              <a:pPr/>
              <a:t>‹#›</a:t>
            </a:fld>
            <a:endParaRPr lang="en-US" altLang="en-US"/>
          </a:p>
        </p:txBody>
      </p:sp>
    </p:spTree>
    <p:extLst>
      <p:ext uri="{BB962C8B-B14F-4D97-AF65-F5344CB8AC3E}">
        <p14:creationId xmlns:p14="http://schemas.microsoft.com/office/powerpoint/2010/main" val="20208776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US" altLang="en-US"/>
          </a:p>
        </p:txBody>
      </p:sp>
      <p:sp>
        <p:nvSpPr>
          <p:cNvPr id="3379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US" altLang="en-US"/>
          </a:p>
        </p:txBody>
      </p:sp>
      <p:sp>
        <p:nvSpPr>
          <p:cNvPr id="3379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379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altLang="en-US" smtClean="0"/>
              <a:t>انقر لتحرير أنماط النص الرئيسي</a:t>
            </a:r>
            <a:endParaRPr lang="en-US" altLang="en-US" smtClean="0"/>
          </a:p>
          <a:p>
            <a:pPr lvl="1"/>
            <a:r>
              <a:rPr lang="ar-SA" altLang="en-US" smtClean="0"/>
              <a:t>المستوى الثاني</a:t>
            </a:r>
            <a:endParaRPr lang="en-US" altLang="en-US" smtClean="0"/>
          </a:p>
          <a:p>
            <a:pPr lvl="2"/>
            <a:r>
              <a:rPr lang="ar-SA" altLang="en-US" smtClean="0"/>
              <a:t>المستوى الثالث</a:t>
            </a:r>
            <a:endParaRPr lang="en-US" altLang="en-US" smtClean="0"/>
          </a:p>
          <a:p>
            <a:pPr lvl="3"/>
            <a:r>
              <a:rPr lang="ar-SA" altLang="en-US" smtClean="0"/>
              <a:t>المستوى الرابع</a:t>
            </a:r>
            <a:endParaRPr lang="en-US" altLang="en-US" smtClean="0"/>
          </a:p>
          <a:p>
            <a:pPr lvl="4"/>
            <a:r>
              <a:rPr lang="ar-SA" altLang="en-US" smtClean="0"/>
              <a:t>المستوى الخامس</a:t>
            </a:r>
            <a:endParaRPr lang="en-US" altLang="en-US" smtClean="0"/>
          </a:p>
        </p:txBody>
      </p:sp>
      <p:sp>
        <p:nvSpPr>
          <p:cNvPr id="3379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r>
              <a:rPr lang="en-US" altLang="en-US"/>
              <a:t>كن رجلا إذا جاؤو من بعدك       قالوا مر من هنا وهذا الاثر</a:t>
            </a:r>
          </a:p>
        </p:txBody>
      </p:sp>
      <p:sp>
        <p:nvSpPr>
          <p:cNvPr id="3379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CAE00885-0C8E-4C6D-ABFB-88B16CFCF68D}" type="slidenum">
              <a:rPr lang="en-US" altLang="en-US"/>
              <a:pPr/>
              <a:t>‹#›</a:t>
            </a:fld>
            <a:endParaRPr lang="en-US" altLang="en-US"/>
          </a:p>
        </p:txBody>
      </p:sp>
    </p:spTree>
    <p:extLst>
      <p:ext uri="{BB962C8B-B14F-4D97-AF65-F5344CB8AC3E}">
        <p14:creationId xmlns:p14="http://schemas.microsoft.com/office/powerpoint/2010/main" val="3345406559"/>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pPr lvl="0"/>
            <a:r>
              <a:rPr lang="ar-EG" altLang="en-US" noProof="0" smtClean="0"/>
              <a:t>انقر لتحرير نمط العنوان الرئيسي</a:t>
            </a:r>
            <a:endParaRPr lang="en-US" altLang="en-US" noProof="0" smtClean="0"/>
          </a:p>
        </p:txBody>
      </p:sp>
      <p:sp>
        <p:nvSpPr>
          <p:cNvPr id="5123"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pPr lvl="0"/>
            <a:r>
              <a:rPr lang="ar-EG" altLang="en-US" noProof="0" smtClean="0"/>
              <a:t>انقر لتحرير نمط العنوان الثانوي الرئيسي</a:t>
            </a:r>
            <a:endParaRPr lang="en-US" altLang="en-US" noProof="0" smtClean="0"/>
          </a:p>
        </p:txBody>
      </p:sp>
      <p:sp>
        <p:nvSpPr>
          <p:cNvPr id="512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25" name="Rectangle 5"/>
          <p:cNvSpPr>
            <a:spLocks noGrp="1" noChangeArrowheads="1"/>
          </p:cNvSpPr>
          <p:nvPr>
            <p:ph type="ftr" sz="quarter" idx="3"/>
          </p:nvPr>
        </p:nvSpPr>
        <p:spPr/>
        <p:txBody>
          <a:bodyPr/>
          <a:lstStyle>
            <a:lvl1pPr>
              <a:defRPr/>
            </a:lvl1pPr>
          </a:lstStyle>
          <a:p>
            <a:endParaRPr lang="en-US" altLang="en-US"/>
          </a:p>
        </p:txBody>
      </p:sp>
      <p:sp>
        <p:nvSpPr>
          <p:cNvPr id="5126" name="Rectangle 6"/>
          <p:cNvSpPr>
            <a:spLocks noGrp="1" noChangeArrowheads="1"/>
          </p:cNvSpPr>
          <p:nvPr>
            <p:ph type="sldNum" sz="quarter" idx="4"/>
          </p:nvPr>
        </p:nvSpPr>
        <p:spPr/>
        <p:txBody>
          <a:bodyPr/>
          <a:lstStyle>
            <a:lvl1pPr>
              <a:defRPr/>
            </a:lvl1pPr>
          </a:lstStyle>
          <a:p>
            <a:fld id="{DD2F77B3-D655-4906-8810-BA0B01D027DA}" type="slidenum">
              <a:rPr lang="en-US" altLang="en-US"/>
              <a:pPr/>
              <a:t>‹#›</a:t>
            </a:fld>
            <a:endParaRPr lang="en-US" altLang="en-US"/>
          </a:p>
        </p:txBody>
      </p:sp>
      <p:sp>
        <p:nvSpPr>
          <p:cNvPr id="5127" name="Rectangle 7"/>
          <p:cNvSpPr>
            <a:spLocks noGrp="1" noChangeArrowheads="1"/>
          </p:cNvSpPr>
          <p:nvPr>
            <p:ph type="dt" sz="quarter" idx="2"/>
          </p:nvPr>
        </p:nvSpPr>
        <p:spPr/>
        <p:txBody>
          <a:bodyPr/>
          <a:lstStyle>
            <a:lvl1pPr>
              <a:defRPr/>
            </a:lvl1pPr>
          </a:lstStyle>
          <a:p>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7A0AF51-FE28-4594-B4E4-406A33C11513}" type="slidenum">
              <a:rPr lang="en-US" altLang="en-US"/>
              <a:pPr/>
              <a:t>‹#›</a:t>
            </a:fld>
            <a:endParaRPr lang="en-US" altLang="en-US"/>
          </a:p>
        </p:txBody>
      </p:sp>
    </p:spTree>
    <p:extLst>
      <p:ext uri="{BB962C8B-B14F-4D97-AF65-F5344CB8AC3E}">
        <p14:creationId xmlns:p14="http://schemas.microsoft.com/office/powerpoint/2010/main" val="4039937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92100"/>
            <a:ext cx="2057400" cy="5727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92100"/>
            <a:ext cx="6019800" cy="5727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0A5278CA-F5DF-4832-820A-06A95130CBA0}" type="slidenum">
              <a:rPr lang="en-US" altLang="en-US"/>
              <a:pPr/>
              <a:t>‹#›</a:t>
            </a:fld>
            <a:endParaRPr lang="en-US" altLang="en-US"/>
          </a:p>
        </p:txBody>
      </p:sp>
    </p:spTree>
    <p:extLst>
      <p:ext uri="{BB962C8B-B14F-4D97-AF65-F5344CB8AC3E}">
        <p14:creationId xmlns:p14="http://schemas.microsoft.com/office/powerpoint/2010/main" val="34353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905000"/>
            <a:ext cx="8229600" cy="4114800"/>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lt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70CBE94C-D4BD-4626-A07B-9B7CE0D050CD}" type="slidenum">
              <a:rPr lang="en-US" altLang="en-US"/>
              <a:pPr/>
              <a:t>‹#›</a:t>
            </a:fld>
            <a:endParaRPr lang="en-US" altLang="en-US"/>
          </a:p>
        </p:txBody>
      </p:sp>
    </p:spTree>
    <p:extLst>
      <p:ext uri="{BB962C8B-B14F-4D97-AF65-F5344CB8AC3E}">
        <p14:creationId xmlns:p14="http://schemas.microsoft.com/office/powerpoint/2010/main" val="31179494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905000"/>
            <a:ext cx="4038600" cy="4114800"/>
          </a:xfrm>
        </p:spPr>
        <p:txBody>
          <a:bodyPr/>
          <a:lstStyle/>
          <a:p>
            <a:endParaRPr lang="en-US"/>
          </a:p>
        </p:txBody>
      </p:sp>
      <p:sp>
        <p:nvSpPr>
          <p:cNvPr id="4" name="Text Placeholder 3"/>
          <p:cNvSpPr>
            <a:spLocks noGrp="1"/>
          </p:cNvSpPr>
          <p:nvPr>
            <p:ph type="body" sz="half" idx="2"/>
          </p:nvPr>
        </p:nvSpPr>
        <p:spPr>
          <a:xfrm>
            <a:off x="4648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AA059071-2D33-4709-A356-7DABE286F98C}" type="slidenum">
              <a:rPr lang="en-US" altLang="en-US"/>
              <a:pPr/>
              <a:t>‹#›</a:t>
            </a:fld>
            <a:endParaRPr lang="en-US" altLang="en-US"/>
          </a:p>
        </p:txBody>
      </p:sp>
    </p:spTree>
    <p:extLst>
      <p:ext uri="{BB962C8B-B14F-4D97-AF65-F5344CB8AC3E}">
        <p14:creationId xmlns:p14="http://schemas.microsoft.com/office/powerpoint/2010/main" val="3602914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E3158B5-2F99-4DAC-A1D0-DAEBAE2DB3C9}" type="slidenum">
              <a:rPr lang="en-US" altLang="en-US"/>
              <a:pPr/>
              <a:t>‹#›</a:t>
            </a:fld>
            <a:endParaRPr lang="en-US" altLang="en-US"/>
          </a:p>
        </p:txBody>
      </p:sp>
    </p:spTree>
    <p:extLst>
      <p:ext uri="{BB962C8B-B14F-4D97-AF65-F5344CB8AC3E}">
        <p14:creationId xmlns:p14="http://schemas.microsoft.com/office/powerpoint/2010/main" val="1721574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D293777-B3D2-4A58-8BD9-7ABCAD43C404}" type="slidenum">
              <a:rPr lang="en-US" altLang="en-US"/>
              <a:pPr/>
              <a:t>‹#›</a:t>
            </a:fld>
            <a:endParaRPr lang="en-US" altLang="en-US"/>
          </a:p>
        </p:txBody>
      </p:sp>
    </p:spTree>
    <p:extLst>
      <p:ext uri="{BB962C8B-B14F-4D97-AF65-F5344CB8AC3E}">
        <p14:creationId xmlns:p14="http://schemas.microsoft.com/office/powerpoint/2010/main" val="1992493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EB16E7A-D3CA-46A5-BDD3-DD7210B35DE8}" type="slidenum">
              <a:rPr lang="en-US" altLang="en-US"/>
              <a:pPr/>
              <a:t>‹#›</a:t>
            </a:fld>
            <a:endParaRPr lang="en-US" altLang="en-US"/>
          </a:p>
        </p:txBody>
      </p:sp>
    </p:spTree>
    <p:extLst>
      <p:ext uri="{BB962C8B-B14F-4D97-AF65-F5344CB8AC3E}">
        <p14:creationId xmlns:p14="http://schemas.microsoft.com/office/powerpoint/2010/main" val="3042237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ED99111B-4BFB-4605-8617-3BFC80E2AA90}" type="slidenum">
              <a:rPr lang="en-US" altLang="en-US"/>
              <a:pPr/>
              <a:t>‹#›</a:t>
            </a:fld>
            <a:endParaRPr lang="en-US" altLang="en-US"/>
          </a:p>
        </p:txBody>
      </p:sp>
    </p:spTree>
    <p:extLst>
      <p:ext uri="{BB962C8B-B14F-4D97-AF65-F5344CB8AC3E}">
        <p14:creationId xmlns:p14="http://schemas.microsoft.com/office/powerpoint/2010/main" val="228283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F3A5ED72-FC24-4AEF-94A7-42DF99560333}" type="slidenum">
              <a:rPr lang="en-US" altLang="en-US"/>
              <a:pPr/>
              <a:t>‹#›</a:t>
            </a:fld>
            <a:endParaRPr lang="en-US" altLang="en-US"/>
          </a:p>
        </p:txBody>
      </p:sp>
    </p:spTree>
    <p:extLst>
      <p:ext uri="{BB962C8B-B14F-4D97-AF65-F5344CB8AC3E}">
        <p14:creationId xmlns:p14="http://schemas.microsoft.com/office/powerpoint/2010/main" val="2260512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7D4DBDCF-27AD-47AD-9777-F49EC34B1E5A}" type="slidenum">
              <a:rPr lang="en-US" altLang="en-US"/>
              <a:pPr/>
              <a:t>‹#›</a:t>
            </a:fld>
            <a:endParaRPr lang="en-US" altLang="en-US"/>
          </a:p>
        </p:txBody>
      </p:sp>
    </p:spTree>
    <p:extLst>
      <p:ext uri="{BB962C8B-B14F-4D97-AF65-F5344CB8AC3E}">
        <p14:creationId xmlns:p14="http://schemas.microsoft.com/office/powerpoint/2010/main" val="1972617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B757C915-8EB6-43EC-868E-0D5C39C5026E}" type="slidenum">
              <a:rPr lang="en-US" altLang="en-US"/>
              <a:pPr/>
              <a:t>‹#›</a:t>
            </a:fld>
            <a:endParaRPr lang="en-US" altLang="en-US"/>
          </a:p>
        </p:txBody>
      </p:sp>
    </p:spTree>
    <p:extLst>
      <p:ext uri="{BB962C8B-B14F-4D97-AF65-F5344CB8AC3E}">
        <p14:creationId xmlns:p14="http://schemas.microsoft.com/office/powerpoint/2010/main" val="1856087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25B8EEC9-634D-4FE9-99A4-08C0CD8D69E2}" type="slidenum">
              <a:rPr lang="en-US" altLang="en-US"/>
              <a:pPr/>
              <a:t>‹#›</a:t>
            </a:fld>
            <a:endParaRPr lang="en-US" altLang="en-US"/>
          </a:p>
        </p:txBody>
      </p:sp>
    </p:spTree>
    <p:extLst>
      <p:ext uri="{BB962C8B-B14F-4D97-AF65-F5344CB8AC3E}">
        <p14:creationId xmlns:p14="http://schemas.microsoft.com/office/powerpoint/2010/main" val="1120146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19E52CD-BECB-451B-8C35-416633982EB3}" type="slidenum">
              <a:rPr lang="en-US" altLang="en-US"/>
              <a:pPr/>
              <a:t>‹#›</a:t>
            </a:fld>
            <a:endParaRPr lang="en-US" altLang="en-US"/>
          </a:p>
        </p:txBody>
      </p:sp>
    </p:spTree>
    <p:extLst>
      <p:ext uri="{BB962C8B-B14F-4D97-AF65-F5344CB8AC3E}">
        <p14:creationId xmlns:p14="http://schemas.microsoft.com/office/powerpoint/2010/main" val="2055057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92100"/>
            <a:ext cx="82296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EG" altLang="en-US" smtClean="0"/>
              <a:t>انقر لتحرير نمط العنوان الرئيسي</a:t>
            </a:r>
            <a:endParaRPr lang="en-US" altLang="en-US" smtClean="0"/>
          </a:p>
        </p:txBody>
      </p:sp>
      <p:sp>
        <p:nvSpPr>
          <p:cNvPr id="4099" name="Rectangle 3"/>
          <p:cNvSpPr>
            <a:spLocks noGrp="1" noChangeArrowheads="1"/>
          </p:cNvSpPr>
          <p:nvPr>
            <p:ph type="body" idx="1"/>
          </p:nvPr>
        </p:nvSpPr>
        <p:spPr bwMode="auto">
          <a:xfrm>
            <a:off x="457200" y="19050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EG" altLang="en-US" smtClean="0"/>
              <a:t>انقر لتحرير أنماط النص الرئيسي</a:t>
            </a:r>
            <a:endParaRPr lang="en-US" altLang="en-US" smtClean="0"/>
          </a:p>
          <a:p>
            <a:pPr lvl="1"/>
            <a:r>
              <a:rPr lang="ar-EG" altLang="en-US" smtClean="0"/>
              <a:t>المستوى الثاني</a:t>
            </a:r>
            <a:endParaRPr lang="en-US" altLang="en-US" smtClean="0"/>
          </a:p>
          <a:p>
            <a:pPr lvl="2"/>
            <a:r>
              <a:rPr lang="ar-EG" altLang="en-US" smtClean="0"/>
              <a:t>المستوى الثالث</a:t>
            </a:r>
            <a:endParaRPr lang="en-US" altLang="en-US" smtClean="0"/>
          </a:p>
          <a:p>
            <a:pPr lvl="3"/>
            <a:r>
              <a:rPr lang="ar-EG" altLang="en-US" smtClean="0"/>
              <a:t>المستوى الرابع</a:t>
            </a:r>
            <a:endParaRPr lang="en-US" altLang="en-US" smtClean="0"/>
          </a:p>
          <a:p>
            <a:pPr lvl="4"/>
            <a:r>
              <a:rPr lang="ar-EG" altLang="en-US" smtClean="0"/>
              <a:t>المستوى الخامس</a:t>
            </a:r>
            <a:endParaRPr lang="en-US" altLang="en-US" smtClean="0"/>
          </a:p>
        </p:txBody>
      </p:sp>
      <p:sp>
        <p:nvSpPr>
          <p:cNvPr id="4100"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endParaRPr lang="en-US" altLang="en-US"/>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endParaRPr lang="en-US" altLang="en-US"/>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fld id="{E4BFA9D6-4885-4AB2-9CCA-4B94FC50FF4A}"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txStyles>
    <p:titleStyle>
      <a:lvl1pPr algn="l"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2pPr>
      <a:lvl3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3pPr>
      <a:lvl4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4pPr>
      <a:lvl5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9pPr>
    </p:titleStyle>
    <p:bodyStyle>
      <a:lvl1pPr marL="342900" indent="-342900" algn="l" rtl="0" fontAlgn="base">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p:txBody>
          <a:bodyPr/>
          <a:lstStyle/>
          <a:p>
            <a:r>
              <a:rPr lang="ar-KW" altLang="en-US"/>
              <a:t>تنقسم مراحل تركيبات التكييف المركزي الي:</a:t>
            </a:r>
            <a:endParaRPr lang="en-US" altLang="en-US"/>
          </a:p>
        </p:txBody>
      </p:sp>
      <p:sp>
        <p:nvSpPr>
          <p:cNvPr id="12294" name="Rectangle 6"/>
          <p:cNvSpPr>
            <a:spLocks noGrp="1" noChangeArrowheads="1"/>
          </p:cNvSpPr>
          <p:nvPr>
            <p:ph type="body" sz="half" idx="4294967295"/>
          </p:nvPr>
        </p:nvSpPr>
        <p:spPr>
          <a:xfrm>
            <a:off x="990600" y="1905000"/>
            <a:ext cx="8153400" cy="4114800"/>
          </a:xfrm>
        </p:spPr>
        <p:txBody>
          <a:bodyPr/>
          <a:lstStyle/>
          <a:p>
            <a:pPr marL="533400" indent="-533400" algn="r">
              <a:buFontTx/>
              <a:buNone/>
            </a:pPr>
            <a:r>
              <a:rPr lang="ar-KW" altLang="en-US" sz="2800" u="sng"/>
              <a:t>أربع مراحل</a:t>
            </a:r>
            <a:r>
              <a:rPr lang="ar-KW" altLang="en-US" sz="2800"/>
              <a:t> وهم..</a:t>
            </a:r>
          </a:p>
          <a:p>
            <a:pPr marL="533400" indent="-533400" algn="r">
              <a:buFontTx/>
              <a:buNone/>
            </a:pPr>
            <a:r>
              <a:rPr lang="ar-KW" altLang="en-US" sz="2800"/>
              <a:t>1. وضع </a:t>
            </a:r>
            <a:r>
              <a:rPr lang="ar-KW" altLang="en-US" sz="2800" b="1"/>
              <a:t>الصناديق</a:t>
            </a:r>
            <a:r>
              <a:rPr lang="ar-KW" altLang="en-US" sz="2800"/>
              <a:t> الخشبية في أماكنها.</a:t>
            </a:r>
          </a:p>
          <a:p>
            <a:pPr marL="533400" indent="-533400" algn="r">
              <a:buFontTx/>
              <a:buNone/>
            </a:pPr>
            <a:r>
              <a:rPr lang="ar-KW" altLang="en-US" sz="2800"/>
              <a:t>2.تركيب </a:t>
            </a:r>
            <a:r>
              <a:rPr lang="ar-KW" altLang="en-US" sz="2800" b="1"/>
              <a:t>مسارات</a:t>
            </a:r>
            <a:r>
              <a:rPr lang="ar-KW" altLang="en-US" sz="2800"/>
              <a:t> الهواء (الصاج).</a:t>
            </a:r>
          </a:p>
          <a:p>
            <a:pPr marL="533400" indent="-533400" algn="r">
              <a:buFontTx/>
              <a:buNone/>
            </a:pPr>
            <a:r>
              <a:rPr lang="ar-KW" altLang="en-US" sz="2800"/>
              <a:t>3.</a:t>
            </a:r>
            <a:r>
              <a:rPr lang="ar-KW" altLang="en-US" sz="2800" b="1"/>
              <a:t>العزل</a:t>
            </a:r>
            <a:r>
              <a:rPr lang="ar-KW" altLang="en-US" sz="2800"/>
              <a:t>.</a:t>
            </a:r>
          </a:p>
          <a:p>
            <a:pPr marL="533400" indent="-533400" algn="r">
              <a:buFontTx/>
              <a:buNone/>
            </a:pPr>
            <a:r>
              <a:rPr lang="ar-KW" altLang="en-US" sz="2800"/>
              <a:t>4.تركيب </a:t>
            </a:r>
            <a:r>
              <a:rPr lang="ar-KW" altLang="en-US" sz="2800" b="1"/>
              <a:t>الماكينات</a:t>
            </a:r>
            <a:r>
              <a:rPr lang="ar-KW" altLang="en-US" sz="2800"/>
              <a:t> والوصلات.</a:t>
            </a:r>
          </a:p>
          <a:p>
            <a:pPr marL="533400" indent="-533400" algn="r">
              <a:buFontTx/>
              <a:buNone/>
            </a:pPr>
            <a:r>
              <a:rPr lang="ar-KW" altLang="en-US" sz="2800"/>
              <a:t>    </a:t>
            </a:r>
          </a:p>
          <a:p>
            <a:pPr marL="533400" indent="-533400" algn="r">
              <a:buFontTx/>
              <a:buNone/>
            </a:pPr>
            <a:r>
              <a:rPr lang="ar-KW" altLang="en-US" sz="2800"/>
              <a:t>	               ثم الاختبار وسأبدأ التفصيل ....</a:t>
            </a:r>
            <a:endParaRPr lang="en-US" altLang="en-US" sz="2800"/>
          </a:p>
        </p:txBody>
      </p:sp>
    </p:spTree>
  </p:cSld>
  <p:clrMapOvr>
    <a:masterClrMapping/>
  </p:clrMapOvr>
  <p:transition spd="slow">
    <p:wheel spokes="3"/>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5"/>
          <p:cNvSpPr>
            <a:spLocks noGrp="1" noChangeArrowheads="1"/>
          </p:cNvSpPr>
          <p:nvPr>
            <p:ph type="title"/>
          </p:nvPr>
        </p:nvSpPr>
        <p:spPr/>
        <p:txBody>
          <a:bodyPr/>
          <a:lstStyle/>
          <a:p>
            <a:pPr algn="ctr"/>
            <a:r>
              <a:rPr lang="ar-KW" altLang="en-US"/>
              <a:t>دردشة حول الصناديق</a:t>
            </a:r>
            <a:endParaRPr lang="en-US" altLang="en-US"/>
          </a:p>
        </p:txBody>
      </p:sp>
      <p:sp>
        <p:nvSpPr>
          <p:cNvPr id="30727" name="Rectangle 7"/>
          <p:cNvSpPr>
            <a:spLocks noGrp="1" noChangeArrowheads="1"/>
          </p:cNvSpPr>
          <p:nvPr>
            <p:ph type="body" sz="half" idx="2"/>
          </p:nvPr>
        </p:nvSpPr>
        <p:spPr/>
        <p:txBody>
          <a:bodyPr/>
          <a:lstStyle/>
          <a:p>
            <a:pPr algn="r">
              <a:buFontTx/>
              <a:buNone/>
            </a:pPr>
            <a:r>
              <a:rPr lang="ar-KW" altLang="en-US" sz="2800"/>
              <a:t>شكل الفتحة وعرضها بالنسبة لعرض المسار بعد ازاله الصندوق الخشبي </a:t>
            </a:r>
          </a:p>
          <a:p>
            <a:pPr algn="r">
              <a:buFontTx/>
              <a:buNone/>
            </a:pPr>
            <a:r>
              <a:rPr lang="ar-KW" altLang="en-US" sz="2800"/>
              <a:t>لاحظ زيادة عرض الفتحه(الضعف) عن مسار الهواء لترك حيز للهواء الموجود بالغرفة للعوده الي الماكينة</a:t>
            </a:r>
            <a:endParaRPr lang="en-US" altLang="en-US" sz="2800"/>
          </a:p>
        </p:txBody>
      </p:sp>
      <p:pic>
        <p:nvPicPr>
          <p:cNvPr id="30728" name="Picture 8" descr="P1000124"/>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457200" y="2105025"/>
            <a:ext cx="4495800" cy="3838575"/>
          </a:xfrm>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Grp="1" noChangeArrowheads="1"/>
          </p:cNvSpPr>
          <p:nvPr>
            <p:ph type="title"/>
          </p:nvPr>
        </p:nvSpPr>
        <p:spPr/>
        <p:txBody>
          <a:bodyPr/>
          <a:lstStyle/>
          <a:p>
            <a:pPr algn="ctr"/>
            <a:r>
              <a:rPr lang="ar-KW" altLang="en-US"/>
              <a:t>مخرج الهواء الجانبي</a:t>
            </a:r>
            <a:endParaRPr lang="en-US" altLang="en-US"/>
          </a:p>
        </p:txBody>
      </p:sp>
      <p:pic>
        <p:nvPicPr>
          <p:cNvPr id="36871" name="Picture 7" descr="2008082712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152400" y="2209800"/>
            <a:ext cx="4724400" cy="3543300"/>
          </a:xfrm>
          <a:extLst>
            <a:ext uri="{909E8E84-426E-40DD-AFC4-6F175D3DCCD1}">
              <a14:hiddenFill xmlns:a14="http://schemas.microsoft.com/office/drawing/2010/main">
                <a:solidFill>
                  <a:srgbClr val="FFFFFF"/>
                </a:solidFill>
              </a14:hiddenFill>
            </a:ext>
          </a:extLst>
        </p:spPr>
      </p:pic>
      <p:sp>
        <p:nvSpPr>
          <p:cNvPr id="36872" name="Rectangle 8"/>
          <p:cNvSpPr>
            <a:spLocks noChangeArrowheads="1"/>
          </p:cNvSpPr>
          <p:nvPr/>
        </p:nvSpPr>
        <p:spPr bwMode="auto">
          <a:xfrm>
            <a:off x="4953000" y="2133600"/>
            <a:ext cx="41910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400">
                <a:solidFill>
                  <a:schemeClr val="tx2"/>
                </a:solidFill>
                <a:effectLst>
                  <a:outerShdw blurRad="38100" dist="38100" dir="2700000" algn="tl">
                    <a:srgbClr val="000000"/>
                  </a:outerShdw>
                </a:effectLst>
                <a:latin typeface="Tahoma" pitchFamily="34" charset="0"/>
                <a:cs typeface="Arial" charset="0"/>
              </a:defRPr>
            </a:lvl1pPr>
            <a:lvl2pPr>
              <a:defRPr sz="4400">
                <a:solidFill>
                  <a:schemeClr val="tx2"/>
                </a:solidFill>
                <a:effectLst>
                  <a:outerShdw blurRad="38100" dist="38100" dir="2700000" algn="tl">
                    <a:srgbClr val="000000"/>
                  </a:outerShdw>
                </a:effectLst>
                <a:latin typeface="Tahoma" pitchFamily="34" charset="0"/>
                <a:cs typeface="Arial" charset="0"/>
              </a:defRPr>
            </a:lvl2pPr>
            <a:lvl3pPr>
              <a:defRPr sz="4400">
                <a:solidFill>
                  <a:schemeClr val="tx2"/>
                </a:solidFill>
                <a:effectLst>
                  <a:outerShdw blurRad="38100" dist="38100" dir="2700000" algn="tl">
                    <a:srgbClr val="000000"/>
                  </a:outerShdw>
                </a:effectLst>
                <a:latin typeface="Tahoma" pitchFamily="34" charset="0"/>
                <a:cs typeface="Arial" charset="0"/>
              </a:defRPr>
            </a:lvl3pPr>
            <a:lvl4pPr>
              <a:defRPr sz="4400">
                <a:solidFill>
                  <a:schemeClr val="tx2"/>
                </a:solidFill>
                <a:effectLst>
                  <a:outerShdw blurRad="38100" dist="38100" dir="2700000" algn="tl">
                    <a:srgbClr val="000000"/>
                  </a:outerShdw>
                </a:effectLst>
                <a:latin typeface="Tahoma" pitchFamily="34" charset="0"/>
                <a:cs typeface="Arial" charset="0"/>
              </a:defRPr>
            </a:lvl4pPr>
            <a:lvl5pPr>
              <a:defRPr sz="4400">
                <a:solidFill>
                  <a:schemeClr val="tx2"/>
                </a:solidFill>
                <a:effectLst>
                  <a:outerShdw blurRad="38100" dist="38100" dir="2700000" algn="tl">
                    <a:srgbClr val="000000"/>
                  </a:outerShdw>
                </a:effectLst>
                <a:latin typeface="Tahoma" pitchFamily="34" charset="0"/>
                <a:cs typeface="Arial" charset="0"/>
              </a:defRPr>
            </a:lvl5pPr>
            <a:lvl6pPr marL="45720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6pPr>
            <a:lvl7pPr marL="91440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7pPr>
            <a:lvl8pPr marL="137160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8pPr>
            <a:lvl9pPr marL="182880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9pPr>
          </a:lstStyle>
          <a:p>
            <a:pPr algn="ctr"/>
            <a:r>
              <a:rPr lang="ar-KW" altLang="en-US" sz="3200"/>
              <a:t>لا يتم ازاله صندوق المسار الخشبي (لانه بيقعد عليه افضل ما يقعد علي الخرسانة) حيث لا يتم تعليق المسار كما بالصورة</a:t>
            </a:r>
            <a:r>
              <a:rPr lang="ar-KW" altLang="en-US"/>
              <a:t>  </a:t>
            </a:r>
            <a:endParaRPr lang="en-US"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ar-KW" altLang="en-US"/>
              <a:t>1.ما هي حكاية الصناديق الخشبية؟؟!</a:t>
            </a:r>
            <a:endParaRPr lang="en-US" altLang="en-US"/>
          </a:p>
        </p:txBody>
      </p:sp>
      <p:sp>
        <p:nvSpPr>
          <p:cNvPr id="14341" name="Rectangle 5"/>
          <p:cNvSpPr>
            <a:spLocks noGrp="1" noChangeArrowheads="1"/>
          </p:cNvSpPr>
          <p:nvPr>
            <p:ph type="body" sz="half" idx="2"/>
          </p:nvPr>
        </p:nvSpPr>
        <p:spPr/>
        <p:txBody>
          <a:bodyPr/>
          <a:lstStyle/>
          <a:p>
            <a:pPr algn="r">
              <a:buFontTx/>
              <a:buNone/>
            </a:pPr>
            <a:r>
              <a:rPr lang="ar-KW" altLang="en-US" sz="2800"/>
              <a:t>توضع الصناديق الخشبية لحفظ مكان مسارات التكييف داخل الكمرات (الجسور) .... لأنه عند صب الخرسانة المسلحة لابد من ضمان عدم اغلاق تلك الفتحات(هتبقي مشكلة لو اتقفلت هنضطر نكسر وتبقي ليلة)</a:t>
            </a:r>
            <a:endParaRPr lang="en-US" altLang="en-US" sz="2800"/>
          </a:p>
        </p:txBody>
      </p:sp>
      <p:pic>
        <p:nvPicPr>
          <p:cNvPr id="14342" name="Picture 6" descr="20080820067"/>
          <p:cNvPicPr>
            <a:picLocks noGrp="1" noChangeAspect="1" noChangeArrowheads="1"/>
          </p:cNvPicPr>
          <p:nvPr>
            <p:ph type="clipArt" sz="half" idx="1"/>
          </p:nvPr>
        </p:nvPicPr>
        <p:blipFill>
          <a:blip r:embed="rId2" cstate="print">
            <a:extLst>
              <a:ext uri="{28A0092B-C50C-407E-A947-70E740481C1C}">
                <a14:useLocalDpi xmlns:a14="http://schemas.microsoft.com/office/drawing/2010/main" val="0"/>
              </a:ext>
            </a:extLst>
          </a:blip>
          <a:srcRect/>
          <a:stretch>
            <a:fillRect/>
          </a:stretch>
        </p:blipFill>
        <p:spPr>
          <a:xfrm>
            <a:off x="457200" y="1905000"/>
            <a:ext cx="4419600" cy="3505200"/>
          </a:xfrm>
          <a:extLst>
            <a:ext uri="{909E8E84-426E-40DD-AFC4-6F175D3DCCD1}">
              <a14:hiddenFill xmlns:a14="http://schemas.microsoft.com/office/drawing/2010/main">
                <a:solidFill>
                  <a:srgbClr val="FFFFFF"/>
                </a:solidFill>
              </a14:hiddenFill>
            </a:ext>
          </a:extLst>
        </p:spPr>
      </p:pic>
    </p:spTree>
  </p:cSld>
  <p:clrMapOvr>
    <a:masterClrMapping/>
  </p:clrMapOvr>
  <p:transition spd="slow">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p:txBody>
          <a:bodyPr/>
          <a:lstStyle/>
          <a:p>
            <a:pPr algn="r"/>
            <a:r>
              <a:rPr lang="ar-KW" altLang="en-US"/>
              <a:t>الصناديق الخشبية</a:t>
            </a:r>
            <a:endParaRPr lang="en-US" altLang="en-US"/>
          </a:p>
        </p:txBody>
      </p:sp>
      <p:sp>
        <p:nvSpPr>
          <p:cNvPr id="16390" name="Rectangle 6"/>
          <p:cNvSpPr>
            <a:spLocks noGrp="1" noChangeArrowheads="1"/>
          </p:cNvSpPr>
          <p:nvPr>
            <p:ph type="body" sz="half" idx="2"/>
          </p:nvPr>
        </p:nvSpPr>
        <p:spPr/>
        <p:txBody>
          <a:bodyPr/>
          <a:lstStyle/>
          <a:p>
            <a:pPr algn="r">
              <a:buFontTx/>
              <a:buNone/>
            </a:pPr>
            <a:r>
              <a:rPr lang="ar-KW" altLang="en-US" sz="2800"/>
              <a:t>المخطط الذي سيكون معك  موضح علية طول وعرض الصندوق الخشب الابعاد من الخارج ...( وطبعا لما تيجي تمسك المخطط دور علي مكان السلم علشان تبدأ صح ومتضيعش وقت)</a:t>
            </a:r>
            <a:endParaRPr lang="en-US" altLang="en-US" sz="2800"/>
          </a:p>
        </p:txBody>
      </p:sp>
      <p:pic>
        <p:nvPicPr>
          <p:cNvPr id="16393" name="Picture 9" descr="20080827120"/>
          <p:cNvPicPr>
            <a:picLocks noGrp="1" noChangeAspect="1" noChangeArrowheads="1"/>
          </p:cNvPicPr>
          <p:nvPr>
            <p:ph sz="half" idx="1"/>
          </p:nvPr>
        </p:nvPicPr>
        <p:blipFill>
          <a:blip r:embed="rId2" cstate="print">
            <a:lum bright="18000" contrast="30000"/>
            <a:extLst>
              <a:ext uri="{28A0092B-C50C-407E-A947-70E740481C1C}">
                <a14:useLocalDpi xmlns:a14="http://schemas.microsoft.com/office/drawing/2010/main" val="0"/>
              </a:ext>
            </a:extLst>
          </a:blip>
          <a:srcRect/>
          <a:stretch>
            <a:fillRect/>
          </a:stretch>
        </p:blipFill>
        <p:spPr>
          <a:xfrm>
            <a:off x="228600" y="2057400"/>
            <a:ext cx="4648200" cy="4333875"/>
          </a:xfrm>
          <a:extLst>
            <a:ext uri="{909E8E84-426E-40DD-AFC4-6F175D3DCCD1}">
              <a14:hiddenFill xmlns:a14="http://schemas.microsoft.com/office/drawing/2010/main">
                <a:solidFill>
                  <a:srgbClr val="FFFFFF"/>
                </a:solidFill>
              </a14:hiddenFill>
            </a:ext>
          </a:extLst>
        </p:spPr>
      </p:pic>
      <p:sp>
        <p:nvSpPr>
          <p:cNvPr id="16394" name="Line 10"/>
          <p:cNvSpPr>
            <a:spLocks noChangeShapeType="1"/>
          </p:cNvSpPr>
          <p:nvPr/>
        </p:nvSpPr>
        <p:spPr bwMode="auto">
          <a:xfrm flipV="1">
            <a:off x="533400" y="3276600"/>
            <a:ext cx="533400" cy="1676400"/>
          </a:xfrm>
          <a:prstGeom prst="line">
            <a:avLst/>
          </a:prstGeom>
          <a:noFill/>
          <a:ln w="9525">
            <a:solidFill>
              <a:srgbClr val="00000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6" name="Line 12"/>
          <p:cNvSpPr>
            <a:spLocks noChangeShapeType="1"/>
          </p:cNvSpPr>
          <p:nvPr/>
        </p:nvSpPr>
        <p:spPr bwMode="auto">
          <a:xfrm>
            <a:off x="1600200" y="4953000"/>
            <a:ext cx="1295400" cy="304800"/>
          </a:xfrm>
          <a:prstGeom prst="line">
            <a:avLst/>
          </a:prstGeom>
          <a:noFill/>
          <a:ln w="9525">
            <a:solidFill>
              <a:srgbClr val="00000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ransition spd="slow">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Grp="1" noChangeArrowheads="1"/>
          </p:cNvSpPr>
          <p:nvPr>
            <p:ph type="title"/>
          </p:nvPr>
        </p:nvSpPr>
        <p:spPr/>
        <p:txBody>
          <a:bodyPr/>
          <a:lstStyle/>
          <a:p>
            <a:pPr algn="r"/>
            <a:r>
              <a:rPr lang="ar-KW" altLang="en-US"/>
              <a:t>الصناديق الخشبية</a:t>
            </a:r>
            <a:endParaRPr lang="en-US" altLang="en-US"/>
          </a:p>
        </p:txBody>
      </p:sp>
      <p:sp>
        <p:nvSpPr>
          <p:cNvPr id="18438" name="Rectangle 6"/>
          <p:cNvSpPr>
            <a:spLocks noGrp="1" noChangeArrowheads="1"/>
          </p:cNvSpPr>
          <p:nvPr>
            <p:ph type="body" sz="half" idx="2"/>
          </p:nvPr>
        </p:nvSpPr>
        <p:spPr/>
        <p:txBody>
          <a:bodyPr/>
          <a:lstStyle/>
          <a:p>
            <a:pPr algn="r">
              <a:buFontTx/>
              <a:buNone/>
            </a:pPr>
            <a:r>
              <a:rPr lang="ar-KW" altLang="en-US" sz="2800"/>
              <a:t>كما تري بالصورة شكل الصندوق نظيف وجديد ومتين وبه دعامة في المنتصف ومثلثين صاج علي الجانبين... (لأنة الخرسانة ثقيلة ولو مافيش العصب ده هتلاقي الصندوق اتكسر وشكل الفتحه هيبقي مش ولابد)</a:t>
            </a:r>
            <a:endParaRPr lang="en-US" altLang="en-US" sz="2800"/>
          </a:p>
        </p:txBody>
      </p:sp>
      <p:pic>
        <p:nvPicPr>
          <p:cNvPr id="18439" name="Picture 7" descr="20080820066"/>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622300" y="2571750"/>
            <a:ext cx="3706813" cy="2779713"/>
          </a:xfrm>
          <a:extLst>
            <a:ext uri="{909E8E84-426E-40DD-AFC4-6F175D3DCCD1}">
              <a14:hiddenFill xmlns:a14="http://schemas.microsoft.com/office/drawing/2010/main">
                <a:solidFill>
                  <a:srgbClr val="FFFFFF"/>
                </a:solidFill>
              </a14:hiddenFill>
            </a:ext>
          </a:extLst>
        </p:spPr>
      </p:pic>
    </p:spTree>
  </p:cSld>
  <p:clrMapOvr>
    <a:masterClrMapping/>
  </p:clrMapOvr>
  <p:transition spd="slow">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r"/>
            <a:r>
              <a:rPr lang="ar-KW" altLang="en-US"/>
              <a:t>الصناديق الخشبية</a:t>
            </a:r>
            <a:endParaRPr lang="en-US" altLang="en-US"/>
          </a:p>
        </p:txBody>
      </p:sp>
      <p:sp>
        <p:nvSpPr>
          <p:cNvPr id="20484" name="Rectangle 4"/>
          <p:cNvSpPr>
            <a:spLocks noGrp="1" noChangeArrowheads="1"/>
          </p:cNvSpPr>
          <p:nvPr>
            <p:ph sz="half" idx="1"/>
          </p:nvPr>
        </p:nvSpPr>
        <p:spPr/>
        <p:txBody>
          <a:bodyPr/>
          <a:lstStyle/>
          <a:p>
            <a:endParaRPr lang="en-US" altLang="en-US" sz="2400"/>
          </a:p>
        </p:txBody>
      </p:sp>
      <p:sp>
        <p:nvSpPr>
          <p:cNvPr id="20485" name="Rectangle 5"/>
          <p:cNvSpPr>
            <a:spLocks noGrp="1" noChangeArrowheads="1"/>
          </p:cNvSpPr>
          <p:nvPr>
            <p:ph type="body" sz="half" idx="2"/>
          </p:nvPr>
        </p:nvSpPr>
        <p:spPr/>
        <p:txBody>
          <a:bodyPr/>
          <a:lstStyle/>
          <a:p>
            <a:pPr algn="r">
              <a:buFontTx/>
              <a:buNone/>
            </a:pPr>
            <a:r>
              <a:rPr lang="ar-KW" altLang="en-US" sz="2400"/>
              <a:t>لازم تبقي في مكانها زي الرسم </a:t>
            </a:r>
          </a:p>
          <a:p>
            <a:pPr algn="r">
              <a:buFontTx/>
              <a:buNone/>
            </a:pPr>
            <a:r>
              <a:rPr lang="ar-KW" altLang="en-US" sz="2400"/>
              <a:t>ولو فيه مشكلة إنشائيا بخصوص وجود الصندوق في المكان ده (مالكش دعوه ترجع المخطط لجماعة التصميم وتستني التعديل لو فيه) </a:t>
            </a:r>
          </a:p>
          <a:p>
            <a:pPr algn="r">
              <a:buFontTx/>
              <a:buNone/>
            </a:pPr>
            <a:r>
              <a:rPr lang="ar-KW" altLang="en-US" sz="2400"/>
              <a:t>الصورة الثانية لمسارات الهواء من الماكينة التي تمر بالسقف رأسيا</a:t>
            </a:r>
            <a:r>
              <a:rPr lang="en-US" altLang="en-US" sz="2400"/>
              <a:t> </a:t>
            </a:r>
          </a:p>
          <a:p>
            <a:pPr algn="r">
              <a:buFontTx/>
              <a:buNone/>
            </a:pPr>
            <a:r>
              <a:rPr lang="en-US" altLang="en-US" sz="2400"/>
              <a:t>Riser Duct</a:t>
            </a:r>
            <a:r>
              <a:rPr lang="ar-KW" altLang="en-US" sz="2400"/>
              <a:t>أسمة : </a:t>
            </a:r>
            <a:endParaRPr lang="en-US" altLang="en-US" sz="2400"/>
          </a:p>
        </p:txBody>
      </p:sp>
      <p:pic>
        <p:nvPicPr>
          <p:cNvPr id="20486" name="Picture 6" descr="2008082006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457200"/>
            <a:ext cx="4191000" cy="3144838"/>
          </a:xfrm>
          <a:prstGeom prst="rect">
            <a:avLst/>
          </a:prstGeom>
          <a:noFill/>
          <a:extLst>
            <a:ext uri="{909E8E84-426E-40DD-AFC4-6F175D3DCCD1}">
              <a14:hiddenFill xmlns:a14="http://schemas.microsoft.com/office/drawing/2010/main">
                <a:solidFill>
                  <a:srgbClr val="FFFFFF"/>
                </a:solidFill>
              </a14:hiddenFill>
            </a:ext>
          </a:extLst>
        </p:spPr>
      </p:pic>
      <p:pic>
        <p:nvPicPr>
          <p:cNvPr id="20487" name="Picture 7" descr="2008082006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3048000"/>
            <a:ext cx="4681538" cy="3511550"/>
          </a:xfrm>
          <a:prstGeom prst="rect">
            <a:avLst/>
          </a:prstGeom>
          <a:noFill/>
          <a:extLst>
            <a:ext uri="{909E8E84-426E-40DD-AFC4-6F175D3DCCD1}">
              <a14:hiddenFill xmlns:a14="http://schemas.microsoft.com/office/drawing/2010/main">
                <a:solidFill>
                  <a:srgbClr val="FFFFFF"/>
                </a:solidFill>
              </a14:hiddenFill>
            </a:ext>
          </a:extLst>
        </p:spPr>
      </p:pic>
      <p:sp>
        <p:nvSpPr>
          <p:cNvPr id="20488" name="Line 8"/>
          <p:cNvSpPr>
            <a:spLocks noChangeShapeType="1"/>
          </p:cNvSpPr>
          <p:nvPr/>
        </p:nvSpPr>
        <p:spPr bwMode="auto">
          <a:xfrm flipH="1" flipV="1">
            <a:off x="3810000" y="4800600"/>
            <a:ext cx="251460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ransition spd="slow">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p:txBody>
          <a:bodyPr/>
          <a:lstStyle/>
          <a:p>
            <a:pPr algn="r"/>
            <a:r>
              <a:rPr lang="ar-KW" altLang="en-US"/>
              <a:t>الصناديق الخشبية</a:t>
            </a:r>
            <a:endParaRPr lang="en-US" altLang="en-US"/>
          </a:p>
        </p:txBody>
      </p:sp>
      <p:sp>
        <p:nvSpPr>
          <p:cNvPr id="22533" name="Rectangle 5"/>
          <p:cNvSpPr>
            <a:spLocks noGrp="1" noChangeArrowheads="1"/>
          </p:cNvSpPr>
          <p:nvPr>
            <p:ph sz="half" idx="1"/>
          </p:nvPr>
        </p:nvSpPr>
        <p:spPr/>
        <p:txBody>
          <a:bodyPr/>
          <a:lstStyle/>
          <a:p>
            <a:endParaRPr lang="en-US" altLang="en-US" sz="2800"/>
          </a:p>
        </p:txBody>
      </p:sp>
      <p:sp>
        <p:nvSpPr>
          <p:cNvPr id="22534" name="Rectangle 6"/>
          <p:cNvSpPr>
            <a:spLocks noGrp="1" noChangeArrowheads="1"/>
          </p:cNvSpPr>
          <p:nvPr>
            <p:ph type="body" sz="half" idx="2"/>
          </p:nvPr>
        </p:nvSpPr>
        <p:spPr/>
        <p:txBody>
          <a:bodyPr/>
          <a:lstStyle/>
          <a:p>
            <a:pPr algn="r">
              <a:buFontTx/>
              <a:buNone/>
            </a:pPr>
            <a:r>
              <a:rPr lang="ar-KW" altLang="en-US" sz="2800"/>
              <a:t>هذا منظر الصناديق بعد تركيبها بالكمرات(الجسور) قبل ما يتسقط (بتتربط بسلك علشان تثبت)</a:t>
            </a:r>
            <a:endParaRPr lang="en-US" altLang="en-US" sz="2800"/>
          </a:p>
        </p:txBody>
      </p:sp>
      <p:pic>
        <p:nvPicPr>
          <p:cNvPr id="22535" name="Picture 7" descr="2008082006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304800"/>
            <a:ext cx="3998913" cy="2998788"/>
          </a:xfrm>
          <a:prstGeom prst="rect">
            <a:avLst/>
          </a:prstGeom>
          <a:noFill/>
          <a:extLst>
            <a:ext uri="{909E8E84-426E-40DD-AFC4-6F175D3DCCD1}">
              <a14:hiddenFill xmlns:a14="http://schemas.microsoft.com/office/drawing/2010/main">
                <a:solidFill>
                  <a:srgbClr val="FFFFFF"/>
                </a:solidFill>
              </a14:hiddenFill>
            </a:ext>
          </a:extLst>
        </p:spPr>
      </p:pic>
      <p:pic>
        <p:nvPicPr>
          <p:cNvPr id="22536" name="Picture 8" descr="200808200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2895600"/>
            <a:ext cx="4876800" cy="365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Grp="1" noChangeArrowheads="1"/>
          </p:cNvSpPr>
          <p:nvPr>
            <p:ph type="title"/>
          </p:nvPr>
        </p:nvSpPr>
        <p:spPr/>
        <p:txBody>
          <a:bodyPr/>
          <a:lstStyle/>
          <a:p>
            <a:pPr algn="r"/>
            <a:r>
              <a:rPr lang="ar-KW" altLang="en-US"/>
              <a:t>الصناديق الخشبية</a:t>
            </a:r>
            <a:endParaRPr lang="en-US" altLang="en-US"/>
          </a:p>
        </p:txBody>
      </p:sp>
      <p:sp>
        <p:nvSpPr>
          <p:cNvPr id="24581" name="Rectangle 5"/>
          <p:cNvSpPr>
            <a:spLocks noGrp="1" noChangeArrowheads="1"/>
          </p:cNvSpPr>
          <p:nvPr>
            <p:ph sz="half" idx="1"/>
          </p:nvPr>
        </p:nvSpPr>
        <p:spPr/>
        <p:txBody>
          <a:bodyPr/>
          <a:lstStyle/>
          <a:p>
            <a:endParaRPr lang="en-US" altLang="en-US" sz="2800"/>
          </a:p>
        </p:txBody>
      </p:sp>
      <p:sp>
        <p:nvSpPr>
          <p:cNvPr id="24582" name="Rectangle 6"/>
          <p:cNvSpPr>
            <a:spLocks noGrp="1" noChangeArrowheads="1"/>
          </p:cNvSpPr>
          <p:nvPr>
            <p:ph type="body" sz="half" idx="2"/>
          </p:nvPr>
        </p:nvSpPr>
        <p:spPr/>
        <p:txBody>
          <a:bodyPr/>
          <a:lstStyle/>
          <a:p>
            <a:pPr algn="r">
              <a:buFontTx/>
              <a:buNone/>
            </a:pPr>
            <a:endParaRPr lang="en-US" altLang="en-US" sz="2800"/>
          </a:p>
        </p:txBody>
      </p:sp>
      <p:pic>
        <p:nvPicPr>
          <p:cNvPr id="24583" name="Picture 7" descr="2008082006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19200"/>
            <a:ext cx="5715000" cy="4060825"/>
          </a:xfrm>
          <a:prstGeom prst="rect">
            <a:avLst/>
          </a:prstGeom>
          <a:noFill/>
          <a:extLst>
            <a:ext uri="{909E8E84-426E-40DD-AFC4-6F175D3DCCD1}">
              <a14:hiddenFill xmlns:a14="http://schemas.microsoft.com/office/drawing/2010/main">
                <a:solidFill>
                  <a:srgbClr val="FFFFFF"/>
                </a:solidFill>
              </a14:hiddenFill>
            </a:ext>
          </a:extLst>
        </p:spPr>
      </p:pic>
      <p:pic>
        <p:nvPicPr>
          <p:cNvPr id="24584" name="Picture 8" descr="2008082007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3714750"/>
            <a:ext cx="4191000" cy="3143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ctr"/>
            <a:r>
              <a:rPr lang="ar-KW" altLang="en-US"/>
              <a:t>تم الانتهاء من الصناديق الخشبية</a:t>
            </a:r>
            <a:endParaRPr lang="en-US" altLang="en-US"/>
          </a:p>
        </p:txBody>
      </p:sp>
      <p:sp>
        <p:nvSpPr>
          <p:cNvPr id="27651" name="Rectangle 3"/>
          <p:cNvSpPr>
            <a:spLocks noGrp="1" noChangeArrowheads="1"/>
          </p:cNvSpPr>
          <p:nvPr>
            <p:ph type="body" idx="1"/>
          </p:nvPr>
        </p:nvSpPr>
        <p:spPr/>
        <p:txBody>
          <a:bodyPr/>
          <a:lstStyle/>
          <a:p>
            <a:pPr algn="r">
              <a:lnSpc>
                <a:spcPct val="90000"/>
              </a:lnSpc>
              <a:buFontTx/>
              <a:buNone/>
            </a:pPr>
            <a:r>
              <a:rPr lang="ar-KW" altLang="en-US" sz="2800"/>
              <a:t>ملاحظات الصناديق:</a:t>
            </a:r>
          </a:p>
          <a:p>
            <a:pPr algn="r">
              <a:lnSpc>
                <a:spcPct val="90000"/>
              </a:lnSpc>
              <a:buFontTx/>
              <a:buNone/>
            </a:pPr>
            <a:r>
              <a:rPr lang="ar-KW" altLang="en-US" sz="2800"/>
              <a:t>1.لا تقبل أي صندوق ليس بنفس الابعاد التي علي الرسم</a:t>
            </a:r>
          </a:p>
          <a:p>
            <a:pPr algn="r">
              <a:lnSpc>
                <a:spcPct val="90000"/>
              </a:lnSpc>
              <a:buFontTx/>
              <a:buNone/>
            </a:pPr>
            <a:r>
              <a:rPr lang="ar-KW" altLang="en-US" sz="2800"/>
              <a:t>2.تأكد بنفسك من مواضع الصناديق كما بالمخطط</a:t>
            </a:r>
          </a:p>
          <a:p>
            <a:pPr algn="r">
              <a:lnSpc>
                <a:spcPct val="90000"/>
              </a:lnSpc>
              <a:buFontTx/>
              <a:buNone/>
            </a:pPr>
            <a:r>
              <a:rPr lang="ar-KW" altLang="en-US" sz="2800"/>
              <a:t>3.لا تقبل الخشب التالف كصناديق ولا الصندوق غير المصنوع جيدا(يعني مش متمسمر كويس)</a:t>
            </a:r>
          </a:p>
          <a:p>
            <a:pPr algn="r">
              <a:lnSpc>
                <a:spcPct val="90000"/>
              </a:lnSpc>
              <a:buFontTx/>
              <a:buNone/>
            </a:pPr>
            <a:r>
              <a:rPr lang="ar-KW" altLang="en-US" sz="2800"/>
              <a:t>4.سمك الصندوق يساوي سمك الكمرة(الجسر) أو أكبر قليلا</a:t>
            </a:r>
          </a:p>
          <a:p>
            <a:pPr algn="r">
              <a:lnSpc>
                <a:spcPct val="90000"/>
              </a:lnSpc>
              <a:buFontTx/>
              <a:buNone/>
            </a:pPr>
            <a:r>
              <a:rPr lang="ar-KW" altLang="en-US" sz="2800"/>
              <a:t>5.بعد الانتهاء من الصب تزال الصناديق الخشبية من الكمرات (الجسور)....ولا يتم ازالة الصناديق للمخارج الجانبية للهواء(الصورة في اخر العرض)</a:t>
            </a:r>
            <a:endParaRPr lang="en-US" altLang="en-US" sz="2800"/>
          </a:p>
        </p:txBody>
      </p:sp>
    </p:spTree>
  </p:cSld>
  <p:clrMapOvr>
    <a:masterClrMapping/>
  </p:clrMapOvr>
  <p:transition spd="slow">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lgn="ctr"/>
            <a:r>
              <a:rPr lang="ar-KW" altLang="en-US"/>
              <a:t>دردشة حول الصناديق</a:t>
            </a:r>
            <a:endParaRPr lang="en-US" altLang="en-US"/>
          </a:p>
        </p:txBody>
      </p:sp>
      <p:sp>
        <p:nvSpPr>
          <p:cNvPr id="28675" name="Rectangle 3"/>
          <p:cNvSpPr>
            <a:spLocks noGrp="1" noChangeArrowheads="1"/>
          </p:cNvSpPr>
          <p:nvPr>
            <p:ph type="body" idx="1"/>
          </p:nvPr>
        </p:nvSpPr>
        <p:spPr/>
        <p:txBody>
          <a:bodyPr/>
          <a:lstStyle/>
          <a:p>
            <a:pPr algn="r">
              <a:lnSpc>
                <a:spcPct val="90000"/>
              </a:lnSpc>
              <a:buFontTx/>
              <a:buNone/>
            </a:pPr>
            <a:r>
              <a:rPr lang="ar-KW" altLang="en-US" sz="2800"/>
              <a:t>الصندوق بيكون ضعف عرض المسار(الدكت) المار بداخله وذلك للسماح للهواء الراجع بالعوده الي الماكينه لإعاده تبريده.. أما ارتفاع الصندوق بيكون اكبر من ارتفاع المسار(الدكت) بحوالي 2 إنش علي الاقل ...لان الدكت بعد العزل سمكه يزيد-والعازل 1 انش سمكه يعني 2 انش فوق وتحت (الدكت) ... يعني لو الابعاد مش واضحة كده انتا تقدر تحسبها وتعرف من المسار طول وعرض الصندوق!!</a:t>
            </a:r>
          </a:p>
          <a:p>
            <a:pPr algn="r">
              <a:lnSpc>
                <a:spcPct val="90000"/>
              </a:lnSpc>
              <a:buFontTx/>
              <a:buNone/>
            </a:pPr>
            <a:r>
              <a:rPr lang="ar-KW" altLang="en-US" sz="2800"/>
              <a:t>الصندوق بيبعد عن الاعمدة مسافة لا تقل عن 50 سم علشان متعملش مشاكل (قص) وإجهاد للعمود مع الكمرة(الجسر)</a:t>
            </a:r>
          </a:p>
          <a:p>
            <a:pPr algn="r">
              <a:lnSpc>
                <a:spcPct val="90000"/>
              </a:lnSpc>
              <a:buFontTx/>
              <a:buNone/>
            </a:pPr>
            <a:r>
              <a:rPr lang="ar-KW" altLang="en-US" sz="2800"/>
              <a:t>يعني لو شفت صندوق لازق جانب عمود خلي بالك وأسأل المهندس المدني ده ينفع ولا ايه(عموما المكتب الاستشاري بيبقي مخلص نفسه)</a:t>
            </a:r>
            <a:endParaRPr lang="en-US" altLang="en-US" sz="2800"/>
          </a:p>
        </p:txBody>
      </p:sp>
    </p:spTree>
  </p:cSld>
  <p:clrMapOvr>
    <a:masterClrMapping/>
  </p:clrMapOvr>
  <p:transition spd="slow">
    <p:dissolve/>
  </p:transition>
  <p:timing>
    <p:tnLst>
      <p:par>
        <p:cTn id="1" dur="indefinite" restart="never" nodeType="tmRoot"/>
      </p:par>
    </p:tnLst>
  </p:timing>
</p:sld>
</file>

<file path=ppt/theme/theme1.xml><?xml version="1.0" encoding="utf-8"?>
<a:theme xmlns:a="http://schemas.openxmlformats.org/drawingml/2006/main" name="Ocean">
  <a:themeElements>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ean">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Ocean</Template>
  <TotalTime>127</TotalTime>
  <Words>441</Words>
  <Application>Microsoft Office PowerPoint</Application>
  <PresentationFormat>On-screen Show (4:3)</PresentationFormat>
  <Paragraphs>38</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Tahoma</vt:lpstr>
      <vt:lpstr>Wingdings</vt:lpstr>
      <vt:lpstr>Ocean</vt:lpstr>
      <vt:lpstr>تنقسم مراحل تركيبات التكييف المركزي الي:</vt:lpstr>
      <vt:lpstr>1.ما هي حكاية الصناديق الخشبية؟؟!</vt:lpstr>
      <vt:lpstr>الصناديق الخشبية</vt:lpstr>
      <vt:lpstr>الصناديق الخشبية</vt:lpstr>
      <vt:lpstr>الصناديق الخشبية</vt:lpstr>
      <vt:lpstr>الصناديق الخشبية</vt:lpstr>
      <vt:lpstr>الصناديق الخشبية</vt:lpstr>
      <vt:lpstr>تم الانتهاء من الصناديق الخشبية</vt:lpstr>
      <vt:lpstr>دردشة حول الصناديق</vt:lpstr>
      <vt:lpstr>دردشة حول الصناديق</vt:lpstr>
      <vt:lpstr>مخرج الهواء الجانبي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تركيبات التكييف المركزي</dc:title>
  <dc:creator>Osama</dc:creator>
  <cp:lastModifiedBy>Hany2014</cp:lastModifiedBy>
  <cp:revision>7</cp:revision>
  <dcterms:created xsi:type="dcterms:W3CDTF">2008-09-02T19:13:40Z</dcterms:created>
  <dcterms:modified xsi:type="dcterms:W3CDTF">2014-09-09T00:14:07Z</dcterms:modified>
</cp:coreProperties>
</file>