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246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KW"/>
            </a:p>
          </p:txBody>
        </p:sp>
        <p:sp>
          <p:nvSpPr>
            <p:cNvPr id="6247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7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KW"/>
            </a:p>
          </p:txBody>
        </p:sp>
        <p:sp>
          <p:nvSpPr>
            <p:cNvPr id="6248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8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49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50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50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250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grpSp>
          <p:nvGrpSpPr>
            <p:cNvPr id="6250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250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KW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KW"/>
              </a:p>
            </p:txBody>
          </p:sp>
        </p:grpSp>
      </p:grpSp>
      <p:sp>
        <p:nvSpPr>
          <p:cNvPr id="6250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KW"/>
              <a:t>انقر لتحرير نمط العنوان الرئيسي</a:t>
            </a:r>
            <a:endParaRPr lang="en-US"/>
          </a:p>
        </p:txBody>
      </p:sp>
      <p:sp>
        <p:nvSpPr>
          <p:cNvPr id="6250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ar-KW"/>
              <a:t>انقر لتحرير نمط العنوان الثانوي الرئيسي</a:t>
            </a:r>
            <a:endParaRPr lang="en-US"/>
          </a:p>
        </p:txBody>
      </p:sp>
      <p:sp>
        <p:nvSpPr>
          <p:cNvPr id="62508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50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51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244CF5E-2E67-4E91-8FA4-829D1A243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76849-56D8-4970-9E62-67D9E3BA47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FE925-3D92-456D-A4E5-324213B8D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0448C5-2694-49A4-8396-16C692A60B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E1C11-F567-4C97-87FB-863336412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D938C-73DA-4A2C-9ABF-49DB9800B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8B3B4-B620-43FA-9C33-1CCA3720EC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44670-9FE9-44E8-8186-F4B2D1ED9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4ECAC-A8C0-4B1E-B2FF-576D0CDFDB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1AF31-D97F-497B-9409-3737EA1A29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K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8490F-21C0-484C-9473-1316725D1E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K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K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94C76-CE88-4165-B651-171936CE6A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KW"/>
            </a:p>
          </p:txBody>
        </p:sp>
        <p:sp>
          <p:nvSpPr>
            <p:cNvPr id="614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KW"/>
            </a:p>
          </p:txBody>
        </p:sp>
        <p:sp>
          <p:nvSpPr>
            <p:cNvPr id="614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sp>
          <p:nvSpPr>
            <p:cNvPr id="614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KW"/>
            </a:p>
          </p:txBody>
        </p:sp>
        <p:grpSp>
          <p:nvGrpSpPr>
            <p:cNvPr id="6147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14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KW"/>
              </a:p>
            </p:txBody>
          </p:sp>
          <p:sp>
            <p:nvSpPr>
              <p:cNvPr id="614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KW"/>
              </a:p>
            </p:txBody>
          </p:sp>
        </p:grpSp>
      </p:grpSp>
      <p:sp>
        <p:nvSpPr>
          <p:cNvPr id="614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KW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614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KW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KW" smtClean="0"/>
              <a:t>المستوى الثاني</a:t>
            </a:r>
            <a:endParaRPr lang="en-US" smtClean="0"/>
          </a:p>
          <a:p>
            <a:pPr lvl="2"/>
            <a:r>
              <a:rPr lang="ar-KW" smtClean="0"/>
              <a:t>المستوى الثالث</a:t>
            </a:r>
            <a:endParaRPr lang="en-US" smtClean="0"/>
          </a:p>
          <a:p>
            <a:pPr lvl="3"/>
            <a:r>
              <a:rPr lang="ar-KW" smtClean="0"/>
              <a:t>المستوى الرابع</a:t>
            </a:r>
            <a:endParaRPr lang="en-US" smtClean="0"/>
          </a:p>
          <a:p>
            <a:pPr lvl="4"/>
            <a:r>
              <a:rPr lang="ar-KW" smtClean="0"/>
              <a:t>المستوى الخامس</a:t>
            </a:r>
            <a:endParaRPr lang="en-US" smtClean="0"/>
          </a:p>
        </p:txBody>
      </p:sp>
      <p:sp>
        <p:nvSpPr>
          <p:cNvPr id="614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48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4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E835F7F-9E5A-4836-8D8E-11A4A97E15B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KW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1600" y="1600200"/>
            <a:ext cx="3505200" cy="4530725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KW"/>
              <a:t>في هذة الصورة نري ان الماكينات قد تم (تشوينها) في الموقع مقفله بالخشب حتي نحميها من الصدمات اثناء الشحن والتوصيل</a:t>
            </a:r>
            <a:endParaRPr lang="en-US"/>
          </a:p>
        </p:txBody>
      </p:sp>
      <p:pic>
        <p:nvPicPr>
          <p:cNvPr id="65540" name="Picture 4" descr="20080916204"/>
          <p:cNvPicPr>
            <a:picLocks noChangeAspect="1" noChangeArrowheads="1"/>
          </p:cNvPicPr>
          <p:nvPr/>
        </p:nvPicPr>
        <p:blipFill>
          <a:blip r:embed="rId2" cstate="print"/>
          <a:srcRect l="10001" t="24445" r="18333" b="11111"/>
          <a:stretch>
            <a:fillRect/>
          </a:stretch>
        </p:blipFill>
        <p:spPr bwMode="auto">
          <a:xfrm>
            <a:off x="0" y="1447800"/>
            <a:ext cx="4419600" cy="2981325"/>
          </a:xfrm>
          <a:prstGeom prst="rect">
            <a:avLst/>
          </a:prstGeom>
          <a:noFill/>
        </p:spPr>
      </p:pic>
      <p:pic>
        <p:nvPicPr>
          <p:cNvPr id="65541" name="Picture 5" descr="200809061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5765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algn="r" rtl="1"/>
            <a:r>
              <a:rPr lang="ar-KW"/>
              <a:t>بعد برشمة الكلادينج في الفريمات يجب وضع سيليكون علي اماكن التجميع للكلادينج </a:t>
            </a:r>
          </a:p>
          <a:p>
            <a:pPr algn="r" rtl="1">
              <a:buFont typeface="Wingdings" pitchFamily="2" charset="2"/>
              <a:buNone/>
            </a:pPr>
            <a:r>
              <a:rPr lang="ar-KW"/>
              <a:t>كما بالصورة هذة هي اماكن التي يوضع بها السيليكون (علشان نقفل كل حاجه بقي) </a:t>
            </a:r>
            <a:endParaRPr lang="en-US"/>
          </a:p>
        </p:txBody>
      </p:sp>
      <p:pic>
        <p:nvPicPr>
          <p:cNvPr id="75780" name="Picture 4" descr="200808230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23950"/>
            <a:ext cx="3581400" cy="2686050"/>
          </a:xfrm>
          <a:prstGeom prst="rect">
            <a:avLst/>
          </a:prstGeom>
          <a:noFill/>
        </p:spPr>
      </p:pic>
      <p:pic>
        <p:nvPicPr>
          <p:cNvPr id="75781" name="Picture 5" descr="200808230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962400"/>
            <a:ext cx="3121025" cy="234156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algn="r" rtl="1"/>
            <a:r>
              <a:rPr lang="ar-KW"/>
              <a:t>الوصلات الكهربية يتم وضع صندوق الكهرباء (عامة علي يمين الماكينة علي بعد متر ونصف) ويتم عمل ارضي نحاسي بينه وبين الماكينة</a:t>
            </a:r>
            <a:endParaRPr lang="en-US"/>
          </a:p>
        </p:txBody>
      </p:sp>
      <p:pic>
        <p:nvPicPr>
          <p:cNvPr id="76804" name="Picture 4" descr="20080922231"/>
          <p:cNvPicPr>
            <a:picLocks noChangeAspect="1" noChangeArrowheads="1"/>
          </p:cNvPicPr>
          <p:nvPr/>
        </p:nvPicPr>
        <p:blipFill>
          <a:blip r:embed="rId2" cstate="print"/>
          <a:srcRect r="31250"/>
          <a:stretch>
            <a:fillRect/>
          </a:stretch>
        </p:blipFill>
        <p:spPr bwMode="auto">
          <a:xfrm>
            <a:off x="228600" y="1295400"/>
            <a:ext cx="3073400" cy="3352800"/>
          </a:xfrm>
          <a:prstGeom prst="rect">
            <a:avLst/>
          </a:prstGeom>
          <a:noFill/>
        </p:spPr>
      </p:pic>
      <p:sp>
        <p:nvSpPr>
          <p:cNvPr id="76805" name="Line 5"/>
          <p:cNvSpPr>
            <a:spLocks noChangeShapeType="1"/>
          </p:cNvSpPr>
          <p:nvPr/>
        </p:nvSpPr>
        <p:spPr bwMode="auto">
          <a:xfrm flipH="1" flipV="1">
            <a:off x="1828800" y="3657600"/>
            <a:ext cx="3124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pic>
        <p:nvPicPr>
          <p:cNvPr id="76806" name="Picture 6" descr="20080823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800600"/>
            <a:ext cx="3121025" cy="2057400"/>
          </a:xfrm>
          <a:prstGeom prst="rect">
            <a:avLst/>
          </a:prstGeom>
          <a:noFill/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4800600" y="4724400"/>
            <a:ext cx="34290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</a:pPr>
            <a:r>
              <a:rPr lang="ar-KW" sz="2400"/>
              <a:t>هناك ثلاث كابلات كهربائية تخرج من الماكينة</a:t>
            </a:r>
          </a:p>
          <a:p>
            <a:pPr algn="r" rtl="1">
              <a:spcBef>
                <a:spcPct val="50000"/>
              </a:spcBef>
            </a:pPr>
            <a:r>
              <a:rPr lang="ar-KW" sz="2400"/>
              <a:t>كابل كهرباء  و كابل الثرموستات وكابل يتصل بنظام الحريق</a:t>
            </a:r>
            <a:endParaRPr lang="en-US" sz="2400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 flipH="1" flipV="1">
            <a:off x="2514600" y="5715000"/>
            <a:ext cx="434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 flipV="1">
            <a:off x="1828800" y="5257800"/>
            <a:ext cx="3124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 flipH="1" flipV="1">
            <a:off x="1828800" y="6172200"/>
            <a:ext cx="3733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algn="r" rtl="1"/>
            <a:r>
              <a:rPr lang="ar-KW"/>
              <a:t>نقوم بتوصيل صرف الماكينة بماسورة حديد مجلفن بها حرف </a:t>
            </a:r>
            <a:r>
              <a:rPr lang="en-US"/>
              <a:t>U</a:t>
            </a:r>
            <a:r>
              <a:rPr lang="ar-KW"/>
              <a:t> وتمتد لاقرب بالوعه او صرف مطر....</a:t>
            </a:r>
            <a:endParaRPr lang="en-US"/>
          </a:p>
        </p:txBody>
      </p:sp>
      <p:pic>
        <p:nvPicPr>
          <p:cNvPr id="78852" name="Picture 4" descr="20080823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657600" cy="2743200"/>
          </a:xfrm>
          <a:prstGeom prst="rect">
            <a:avLst/>
          </a:prstGeom>
          <a:noFill/>
        </p:spPr>
      </p:pic>
      <p:pic>
        <p:nvPicPr>
          <p:cNvPr id="78853" name="Picture 5" descr="200809212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056063"/>
            <a:ext cx="3733800" cy="2801937"/>
          </a:xfrm>
          <a:prstGeom prst="rect">
            <a:avLst/>
          </a:prstGeom>
          <a:noFill/>
        </p:spPr>
      </p:pic>
      <p:sp>
        <p:nvSpPr>
          <p:cNvPr id="78854" name="Line 6"/>
          <p:cNvSpPr>
            <a:spLocks noChangeShapeType="1"/>
          </p:cNvSpPr>
          <p:nvPr/>
        </p:nvSpPr>
        <p:spPr bwMode="auto">
          <a:xfrm flipH="1">
            <a:off x="1905000" y="2971800"/>
            <a:ext cx="381000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0" y="1600200"/>
            <a:ext cx="3657600" cy="4530725"/>
          </a:xfrm>
        </p:spPr>
        <p:txBody>
          <a:bodyPr/>
          <a:lstStyle/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ترفع الماكينات</a:t>
            </a:r>
            <a:r>
              <a:rPr lang="en-US" sz="2400"/>
              <a:t> </a:t>
            </a:r>
            <a:r>
              <a:rPr lang="ar-KW" sz="2400"/>
              <a:t>فوق السطح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وتوضع علي حوامل من حديد أو خرسانية (طبعا لو خرسانية يبقي مهندس المدني يعمل حسابه) ارتفاع الحامل من الارضية حوالي 20سم ويوضع بين الماكينة والحامل مكعبات مطاطية (ماص الاهتزازات) 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انظر الصورة الماكينات موجهه نحو الريزر ولاحظ كمان الفتحه العلوية للهواء البارد والسفلية للهواء الراجع </a:t>
            </a:r>
            <a:endParaRPr lang="en-US" sz="2400"/>
          </a:p>
        </p:txBody>
      </p:sp>
      <p:pic>
        <p:nvPicPr>
          <p:cNvPr id="66564" name="Picture 4" descr="20080922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4876800" cy="3657600"/>
          </a:xfrm>
          <a:prstGeom prst="rect">
            <a:avLst/>
          </a:prstGeom>
          <a:noFill/>
        </p:spPr>
      </p:pic>
      <p:sp>
        <p:nvSpPr>
          <p:cNvPr id="66565" name="Line 5"/>
          <p:cNvSpPr>
            <a:spLocks noChangeShapeType="1"/>
          </p:cNvSpPr>
          <p:nvPr/>
        </p:nvSpPr>
        <p:spPr bwMode="auto">
          <a:xfrm flipH="1" flipV="1">
            <a:off x="4191000" y="2209800"/>
            <a:ext cx="35052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 flipH="1" flipV="1">
            <a:off x="4191000" y="3200400"/>
            <a:ext cx="12954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04800" y="49530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KW"/>
              <a:t>ملحوظة: المسافة بين الماكينة والريزر لا يجب ان تقل عن 3 متر علشان الصوت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600200"/>
            <a:ext cx="3962400" cy="4530725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KW" sz="2800"/>
              <a:t>ماص الاهتزازات عبارة عن قطعتين مطاط اسود بينهم قطعة خشبية وارتفاعها بيكون 5سم (ولا تقبل اقل من ذلك) علشان اهتزاز الماكينة لا يؤثر علي السطح توضع في كل اركان الماكينة </a:t>
            </a:r>
          </a:p>
          <a:p>
            <a:pPr algn="r" rtl="1">
              <a:buFont typeface="Wingdings" pitchFamily="2" charset="2"/>
              <a:buNone/>
            </a:pPr>
            <a:r>
              <a:rPr lang="ar-KW" sz="2800"/>
              <a:t>هذة القطعة لا تقبل لان سمكها اقل من 5سم (2انش)</a:t>
            </a:r>
            <a:endParaRPr lang="en-US" sz="2800"/>
          </a:p>
        </p:txBody>
      </p:sp>
      <p:pic>
        <p:nvPicPr>
          <p:cNvPr id="67591" name="Picture 7" descr="200809212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733800"/>
            <a:ext cx="3121025" cy="2341563"/>
          </a:xfrm>
          <a:prstGeom prst="rect">
            <a:avLst/>
          </a:prstGeom>
          <a:noFill/>
        </p:spPr>
      </p:pic>
      <p:sp>
        <p:nvSpPr>
          <p:cNvPr id="67592" name="Line 8"/>
          <p:cNvSpPr>
            <a:spLocks noChangeShapeType="1"/>
          </p:cNvSpPr>
          <p:nvPr/>
        </p:nvSpPr>
        <p:spPr bwMode="auto">
          <a:xfrm flipH="1" flipV="1">
            <a:off x="1371600" y="5257800"/>
            <a:ext cx="4800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  <p:pic>
        <p:nvPicPr>
          <p:cNvPr id="67593" name="Picture 9" descr="20080823096"/>
          <p:cNvPicPr>
            <a:picLocks noChangeAspect="1" noChangeArrowheads="1"/>
          </p:cNvPicPr>
          <p:nvPr/>
        </p:nvPicPr>
        <p:blipFill>
          <a:blip r:embed="rId3" cstate="print"/>
          <a:srcRect l="31580" t="37885" r="27368" b="17216"/>
          <a:stretch>
            <a:fillRect/>
          </a:stretch>
        </p:blipFill>
        <p:spPr bwMode="auto">
          <a:xfrm>
            <a:off x="228600" y="1143000"/>
            <a:ext cx="3200400" cy="2438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KW" sz="2400"/>
              <a:t>يتم عمل الوصلات مثل التي تم شرحها من قبل غير انه:</a:t>
            </a:r>
          </a:p>
          <a:p>
            <a:pPr algn="r" rtl="1">
              <a:lnSpc>
                <a:spcPct val="80000"/>
              </a:lnSpc>
            </a:pPr>
            <a:r>
              <a:rPr lang="ar-KW" sz="2400"/>
              <a:t>لا تقل مسافة الوصلة بين الماكينة والرايزر عن 3 متر وايضا يتم وضع عازل صوت (داخل) الوصلة اسمه(اكوستيك)</a:t>
            </a:r>
            <a:r>
              <a:rPr lang="en-US" sz="2400"/>
              <a:t>ACOUSTIC </a:t>
            </a:r>
            <a:r>
              <a:rPr lang="ar-KW" sz="2400"/>
              <a:t> ويتم ربطه بشبك حديد ثم مسامير تثبيت</a:t>
            </a:r>
          </a:p>
          <a:p>
            <a:pPr algn="r" rtl="1">
              <a:lnSpc>
                <a:spcPct val="80000"/>
              </a:lnSpc>
            </a:pPr>
            <a:r>
              <a:rPr lang="ar-KW" sz="2400"/>
              <a:t>وده عازل سمكه 1بوصة وكثافته 24كجم للمتر المكعب</a:t>
            </a:r>
          </a:p>
          <a:p>
            <a:pPr algn="r" rtl="1">
              <a:lnSpc>
                <a:spcPct val="80000"/>
              </a:lnSpc>
            </a:pPr>
            <a:r>
              <a:rPr lang="ar-KW" sz="2400"/>
              <a:t>وكل ذلك لكتم الصوت الخارج من الماكينة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KW" sz="2400"/>
              <a:t> </a:t>
            </a:r>
            <a:endParaRPr lang="en-US" sz="2400"/>
          </a:p>
        </p:txBody>
      </p:sp>
      <p:pic>
        <p:nvPicPr>
          <p:cNvPr id="68613" name="Picture 5" descr="200809041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2819400" cy="2114550"/>
          </a:xfrm>
          <a:prstGeom prst="rect">
            <a:avLst/>
          </a:prstGeom>
          <a:noFill/>
        </p:spPr>
      </p:pic>
      <p:pic>
        <p:nvPicPr>
          <p:cNvPr id="68614" name="Picture 6" descr="200809041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667000"/>
            <a:ext cx="2819400" cy="2114550"/>
          </a:xfrm>
          <a:prstGeom prst="rect">
            <a:avLst/>
          </a:prstGeom>
          <a:noFill/>
        </p:spPr>
      </p:pic>
      <p:pic>
        <p:nvPicPr>
          <p:cNvPr id="68615" name="Picture 7" descr="20080904147"/>
          <p:cNvPicPr>
            <a:picLocks noChangeAspect="1" noChangeArrowheads="1"/>
          </p:cNvPicPr>
          <p:nvPr/>
        </p:nvPicPr>
        <p:blipFill>
          <a:blip r:embed="rId4" cstate="print"/>
          <a:srcRect l="23438" t="22917" r="20313" b="12500"/>
          <a:stretch>
            <a:fillRect/>
          </a:stretch>
        </p:blipFill>
        <p:spPr bwMode="auto">
          <a:xfrm>
            <a:off x="304800" y="4495800"/>
            <a:ext cx="2743200" cy="2362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600200"/>
            <a:ext cx="3962400" cy="4530725"/>
          </a:xfrm>
        </p:spPr>
        <p:txBody>
          <a:bodyPr/>
          <a:lstStyle/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بعد وضع عازل الصوت (اكوستيك) والوصلات يتم عمل فتحه الهواء النقي(ووضع فلتر الومنيوم سمكه 4 انش)  في وصلة الهواء الراجع للماكينه ويتم وضع </a:t>
            </a:r>
            <a:r>
              <a:rPr lang="en-US" sz="2400"/>
              <a:t>VCD </a:t>
            </a:r>
            <a:r>
              <a:rPr lang="ar-KW" sz="2400"/>
              <a:t>علي الفتحه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كما يتم وضع فلتر في نفس وصلة الهواء الراجع بسمك 2بوصة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KW" sz="2400"/>
              <a:t>ويتم الربط بين الماكينه والوصلة بقماش ثقيل تأتي مع الماكينة بطول 15سم تقريبا (برضة علشان الاهتزاز لا ينقل من الماكينة للدكت)</a:t>
            </a:r>
          </a:p>
        </p:txBody>
      </p:sp>
      <p:pic>
        <p:nvPicPr>
          <p:cNvPr id="69638" name="Picture 6" descr="200808230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3733800" cy="2800350"/>
          </a:xfrm>
          <a:prstGeom prst="rect">
            <a:avLst/>
          </a:prstGeom>
          <a:noFill/>
        </p:spPr>
      </p:pic>
      <p:pic>
        <p:nvPicPr>
          <p:cNvPr id="69642" name="Picture 10" descr="20080904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8600"/>
            <a:ext cx="3733800" cy="2800350"/>
          </a:xfrm>
          <a:prstGeom prst="rect">
            <a:avLst/>
          </a:prstGeom>
          <a:noFill/>
        </p:spPr>
      </p:pic>
      <p:sp>
        <p:nvSpPr>
          <p:cNvPr id="69643" name="Line 11"/>
          <p:cNvSpPr>
            <a:spLocks noChangeShapeType="1"/>
          </p:cNvSpPr>
          <p:nvPr/>
        </p:nvSpPr>
        <p:spPr bwMode="auto">
          <a:xfrm flipH="1">
            <a:off x="3429000" y="4648200"/>
            <a:ext cx="1295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KW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pic>
        <p:nvPicPr>
          <p:cNvPr id="70664" name="Picture 8" descr="2008091417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40837"/>
          <a:stretch>
            <a:fillRect/>
          </a:stretch>
        </p:blipFill>
        <p:spPr>
          <a:xfrm>
            <a:off x="1016000" y="1600200"/>
            <a:ext cx="2870200" cy="2189163"/>
          </a:xfrm>
        </p:spPr>
      </p:pic>
      <p:pic>
        <p:nvPicPr>
          <p:cNvPr id="70665" name="Picture 9" descr="2008091417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07000" y="1600200"/>
            <a:ext cx="2919413" cy="2189163"/>
          </a:xfrm>
        </p:spPr>
      </p:pic>
      <p:pic>
        <p:nvPicPr>
          <p:cNvPr id="70666" name="Picture 10" descr="2008091417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r="33008"/>
          <a:stretch>
            <a:fillRect/>
          </a:stretch>
        </p:blipFill>
        <p:spPr>
          <a:xfrm>
            <a:off x="1016000" y="3941763"/>
            <a:ext cx="2870200" cy="2189162"/>
          </a:xfrm>
        </p:spPr>
      </p:pic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5029200" y="3962400"/>
            <a:ext cx="29718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KW" sz="2800" b="1"/>
              <a:t>هذة صور لفلتر الهواء الراجع الذي تم وضعه علي دكت الهواء الراجع مصنوع من الالومنيوم بسمك 1بوصة</a:t>
            </a:r>
            <a:r>
              <a:rPr lang="ar-KW"/>
              <a:t> </a:t>
            </a:r>
            <a:endParaRPr lang="en-US"/>
          </a:p>
        </p:txBody>
      </p:sp>
      <p:sp>
        <p:nvSpPr>
          <p:cNvPr id="70668" name="WordArt 12"/>
          <p:cNvSpPr>
            <a:spLocks noChangeArrowheads="1" noChangeShapeType="1" noTextEdit="1"/>
          </p:cNvSpPr>
          <p:nvPr/>
        </p:nvSpPr>
        <p:spPr bwMode="auto">
          <a:xfrm>
            <a:off x="1066800" y="16764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ar-KW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1</a:t>
            </a:r>
          </a:p>
        </p:txBody>
      </p:sp>
      <p:sp>
        <p:nvSpPr>
          <p:cNvPr id="70669" name="WordArt 13"/>
          <p:cNvSpPr>
            <a:spLocks noChangeArrowheads="1" noChangeShapeType="1" noTextEdit="1"/>
          </p:cNvSpPr>
          <p:nvPr/>
        </p:nvSpPr>
        <p:spPr bwMode="auto">
          <a:xfrm>
            <a:off x="7696200" y="16002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ar-KW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2</a:t>
            </a:r>
          </a:p>
        </p:txBody>
      </p:sp>
      <p:sp>
        <p:nvSpPr>
          <p:cNvPr id="70670" name="WordArt 14"/>
          <p:cNvSpPr>
            <a:spLocks noChangeArrowheads="1" noChangeShapeType="1" noTextEdit="1"/>
          </p:cNvSpPr>
          <p:nvPr/>
        </p:nvSpPr>
        <p:spPr bwMode="auto">
          <a:xfrm>
            <a:off x="1066800" y="41148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ar-KW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KW"/>
              <a:t>يتم وضع الكلادينج وهو صاج له (تضريب) سمكه نصف مم فضي اللون يتم وضعه حول الوصلات  علي فريمات لحمايتها من العوامل الجوية والحرارة</a:t>
            </a:r>
            <a:endParaRPr lang="en-US"/>
          </a:p>
        </p:txBody>
      </p:sp>
      <p:pic>
        <p:nvPicPr>
          <p:cNvPr id="72708" name="Picture 4" descr="200808241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الماكينات-الكلادينج</a:t>
            </a:r>
            <a:endParaRPr lang="en-US"/>
          </a:p>
        </p:txBody>
      </p:sp>
      <p:pic>
        <p:nvPicPr>
          <p:cNvPr id="73732" name="Picture 4" descr="20080823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876800" cy="3657600"/>
          </a:xfrm>
          <a:prstGeom prst="rect">
            <a:avLst/>
          </a:prstGeom>
          <a:noFill/>
        </p:spPr>
      </p:pic>
      <p:pic>
        <p:nvPicPr>
          <p:cNvPr id="73733" name="Picture 5" descr="20080821077"/>
          <p:cNvPicPr>
            <a:picLocks noChangeAspect="1" noChangeArrowheads="1"/>
          </p:cNvPicPr>
          <p:nvPr/>
        </p:nvPicPr>
        <p:blipFill>
          <a:blip r:embed="rId3" cstate="print"/>
          <a:srcRect l="6250" t="14583" r="12500" b="18750"/>
          <a:stretch>
            <a:fillRect/>
          </a:stretch>
        </p:blipFill>
        <p:spPr bwMode="auto">
          <a:xfrm>
            <a:off x="2590800" y="3733800"/>
            <a:ext cx="3962400" cy="2438400"/>
          </a:xfrm>
          <a:prstGeom prst="rect">
            <a:avLst/>
          </a:prstGeom>
          <a:noFill/>
        </p:spPr>
      </p:pic>
      <p:pic>
        <p:nvPicPr>
          <p:cNvPr id="73734" name="Picture 6" descr="200808210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143000"/>
            <a:ext cx="3886200" cy="2590800"/>
          </a:xfrm>
          <a:prstGeom prst="rect">
            <a:avLst/>
          </a:prstGeom>
          <a:noFill/>
        </p:spPr>
      </p:pic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6629400" y="3886200"/>
            <a:ext cx="251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KW" sz="2400"/>
              <a:t>العامل يقوم بعمل الفريمات من زوايا حديد مجلفن كما بالصورة</a:t>
            </a:r>
            <a:endParaRPr lang="en-US" sz="24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KW"/>
              <a:t>توصيل الماكينات-الكلادينج</a:t>
            </a:r>
            <a:endParaRPr lang="en-US"/>
          </a:p>
        </p:txBody>
      </p:sp>
      <p:pic>
        <p:nvPicPr>
          <p:cNvPr id="74756" name="Picture 4" descr="20080824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876800" cy="3657600"/>
          </a:xfrm>
          <a:prstGeom prst="rect">
            <a:avLst/>
          </a:prstGeom>
          <a:noFill/>
        </p:spPr>
      </p:pic>
      <p:pic>
        <p:nvPicPr>
          <p:cNvPr id="74757" name="Picture 5" descr="20080824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105150"/>
            <a:ext cx="4572000" cy="3429000"/>
          </a:xfrm>
          <a:prstGeom prst="rect">
            <a:avLst/>
          </a:prstGeom>
          <a:noFill/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0" y="49530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KW" sz="2400"/>
              <a:t>ثم نفرد الكلادينج علي الفريمات ونثبته بمسامير برشام</a:t>
            </a:r>
            <a:endParaRPr lang="en-US" sz="2400"/>
          </a:p>
        </p:txBody>
      </p:sp>
      <p:pic>
        <p:nvPicPr>
          <p:cNvPr id="74759" name="Picture 7" descr="200808230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36576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153</TotalTime>
  <Words>423</Words>
  <Application>Microsoft Office PowerPoint</Application>
  <PresentationFormat>On-screen Show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Beam</vt:lpstr>
      <vt:lpstr>توصيل الماكينات</vt:lpstr>
      <vt:lpstr>توصيل الماكينات</vt:lpstr>
      <vt:lpstr>توصيل الماكينات</vt:lpstr>
      <vt:lpstr>توصيل الماكينات</vt:lpstr>
      <vt:lpstr>توصيل الماكينات</vt:lpstr>
      <vt:lpstr>توصيل الماكينات</vt:lpstr>
      <vt:lpstr>توصيل الماكينات</vt:lpstr>
      <vt:lpstr>توصيل الماكينات-الكلادينج</vt:lpstr>
      <vt:lpstr>توصيل الماكينات-الكلادينج</vt:lpstr>
      <vt:lpstr>توصيل الماكينات</vt:lpstr>
      <vt:lpstr>توصيل الماكينات</vt:lpstr>
      <vt:lpstr>توصيل الماكينات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Hany2014</cp:lastModifiedBy>
  <cp:revision>8</cp:revision>
  <cp:lastPrinted>1601-01-01T00:00:00Z</cp:lastPrinted>
  <dcterms:created xsi:type="dcterms:W3CDTF">1601-01-01T00:00:00Z</dcterms:created>
  <dcterms:modified xsi:type="dcterms:W3CDTF">2014-09-09T00:16:53Z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