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256" r:id="rId2"/>
    <p:sldId id="264" r:id="rId3"/>
    <p:sldId id="279" r:id="rId4"/>
    <p:sldId id="280" r:id="rId5"/>
    <p:sldId id="281" r:id="rId6"/>
    <p:sldId id="282" r:id="rId7"/>
    <p:sldId id="267" r:id="rId8"/>
    <p:sldId id="268" r:id="rId9"/>
    <p:sldId id="269" r:id="rId10"/>
    <p:sldId id="270" r:id="rId11"/>
    <p:sldId id="271" r:id="rId12"/>
    <p:sldId id="272" r:id="rId13"/>
    <p:sldId id="283" r:id="rId14"/>
    <p:sldId id="284" r:id="rId15"/>
    <p:sldId id="285" r:id="rId16"/>
    <p:sldId id="275" r:id="rId17"/>
    <p:sldId id="276" r:id="rId18"/>
    <p:sldId id="277" r:id="rId19"/>
    <p:sldId id="261" r:id="rId20"/>
    <p:sldId id="262" r:id="rId21"/>
    <p:sldId id="263" r:id="rId22"/>
    <p:sldId id="258" r:id="rId23"/>
    <p:sldId id="265" r:id="rId24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itchFamily="34" charset="0"/>
        <a:ea typeface="+mn-ea"/>
        <a:cs typeface="Andalus" pitchFamily="2" charset="-78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itchFamily="34" charset="0"/>
        <a:ea typeface="+mn-ea"/>
        <a:cs typeface="Andalus" pitchFamily="2" charset="-78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itchFamily="34" charset="0"/>
        <a:ea typeface="+mn-ea"/>
        <a:cs typeface="Andalus" pitchFamily="2" charset="-78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itchFamily="34" charset="0"/>
        <a:ea typeface="+mn-ea"/>
        <a:cs typeface="Andalus" pitchFamily="2" charset="-78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itchFamily="34" charset="0"/>
        <a:ea typeface="+mn-ea"/>
        <a:cs typeface="Andalus" pitchFamily="2" charset="-78"/>
      </a:defRPr>
    </a:lvl5pPr>
    <a:lvl6pPr marL="2286000" algn="l" defTabSz="914400" rtl="0" eaLnBrk="1" latinLnBrk="0" hangingPunct="1"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itchFamily="34" charset="0"/>
        <a:ea typeface="+mn-ea"/>
        <a:cs typeface="Andalus" pitchFamily="2" charset="-78"/>
      </a:defRPr>
    </a:lvl6pPr>
    <a:lvl7pPr marL="2743200" algn="l" defTabSz="914400" rtl="0" eaLnBrk="1" latinLnBrk="0" hangingPunct="1"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itchFamily="34" charset="0"/>
        <a:ea typeface="+mn-ea"/>
        <a:cs typeface="Andalus" pitchFamily="2" charset="-78"/>
      </a:defRPr>
    </a:lvl7pPr>
    <a:lvl8pPr marL="3200400" algn="l" defTabSz="914400" rtl="0" eaLnBrk="1" latinLnBrk="0" hangingPunct="1"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itchFamily="34" charset="0"/>
        <a:ea typeface="+mn-ea"/>
        <a:cs typeface="Andalus" pitchFamily="2" charset="-78"/>
      </a:defRPr>
    </a:lvl8pPr>
    <a:lvl9pPr marL="3657600" algn="l" defTabSz="914400" rtl="0" eaLnBrk="1" latinLnBrk="0" hangingPunct="1"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itchFamily="34" charset="0"/>
        <a:ea typeface="+mn-ea"/>
        <a:cs typeface="Andalus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ar-EG" noProof="0" smtClean="0"/>
              <a:t>انقر لتحرير نمط العنوان الرئيسي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ar-EG" noProof="0" smtClean="0"/>
              <a:t>انقر لتحرير نمط العنوان الثانوي الرئيسي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B025FF-30AF-4D3F-8A32-3820B8C3A5B3}" type="slidenum">
              <a:rPr lang="ar-EG"/>
              <a:pPr/>
              <a:t>‹#›</a:t>
            </a:fld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sz="2400"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90A96-9063-4D62-81B6-DD4706E86E19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06077"/>
      </p:ext>
    </p:extLst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ADA5D-16C2-426D-8DA8-8A19D0CE320A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48591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88C330D6-C317-4472-AC73-4B99C70FFED8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13042"/>
      </p:ext>
    </p:extLst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6D07BD61-ED26-4B4A-833D-ACA692024C21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73631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71F16-87E9-41C5-ADC1-29F8465BC579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53622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0EE82-B3D5-486E-ADB8-8AA223CD64E0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97341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11BA-CA70-4DEF-B05E-1BC016CD594F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45710"/>
      </p:ext>
    </p:extLst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6D2D7-0480-449E-B918-4DC8FC6C3912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81694"/>
      </p:ext>
    </p:extLst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AF934-1E11-4D0A-ABE9-BB582A1B4B9D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84410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C081C-DE78-49C2-856E-C2CCB0FF6A6F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1183"/>
      </p:ext>
    </p:extLst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BC52F-17AE-45BD-BE6F-2BED82477FAD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86692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5BCF7-1D5E-4AE4-9943-6EDC196CE93D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66753"/>
      </p:ext>
    </p:extLst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sz="2400"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fld id="{2134C808-245B-4F82-9996-D741224AB4A4}" type="slidenum">
              <a:rPr lang="ar-EG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3068638"/>
            <a:ext cx="6370638" cy="26622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3863" y="2471738"/>
            <a:ext cx="2884487" cy="1776412"/>
          </a:xfrm>
          <a:noFill/>
          <a:ln/>
        </p:spPr>
      </p:pic>
      <p:pic>
        <p:nvPicPr>
          <p:cNvPr id="46086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706563"/>
            <a:ext cx="1443038" cy="461962"/>
          </a:xfrm>
          <a:noFill/>
          <a:ln/>
        </p:spPr>
      </p:pic>
      <p:pic>
        <p:nvPicPr>
          <p:cNvPr id="46088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349500"/>
            <a:ext cx="2736850" cy="1838325"/>
          </a:xfrm>
          <a:noFill/>
          <a:ln/>
        </p:spPr>
      </p:pic>
      <p:pic>
        <p:nvPicPr>
          <p:cNvPr id="4608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773238"/>
            <a:ext cx="4356100" cy="576262"/>
          </a:xfrm>
        </p:spPr>
      </p:pic>
      <p:pic>
        <p:nvPicPr>
          <p:cNvPr id="46092" name="Picture 12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4437063"/>
            <a:ext cx="2592387" cy="1595437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47108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420938"/>
            <a:ext cx="2657475" cy="1314450"/>
          </a:xfrm>
          <a:noFill/>
          <a:ln/>
        </p:spPr>
      </p:pic>
      <p:pic>
        <p:nvPicPr>
          <p:cNvPr id="47110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1844675"/>
            <a:ext cx="1009650" cy="285750"/>
          </a:xfrm>
          <a:noFill/>
          <a:ln/>
        </p:spPr>
      </p:pic>
      <p:pic>
        <p:nvPicPr>
          <p:cNvPr id="47112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492375"/>
            <a:ext cx="2714625" cy="1257300"/>
          </a:xfrm>
          <a:noFill/>
          <a:ln/>
        </p:spPr>
      </p:pic>
      <p:pic>
        <p:nvPicPr>
          <p:cNvPr id="4710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773238"/>
            <a:ext cx="2700338" cy="431800"/>
          </a:xfrm>
        </p:spPr>
      </p:pic>
      <p:pic>
        <p:nvPicPr>
          <p:cNvPr id="47114" name="Picture 10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4076700"/>
            <a:ext cx="3552825" cy="1962150"/>
          </a:xfrm>
          <a:noFill/>
          <a:ln/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00525"/>
            <a:ext cx="4089400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4813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060575"/>
            <a:ext cx="3600450" cy="1584325"/>
          </a:xfrm>
          <a:noFill/>
          <a:ln/>
        </p:spPr>
      </p:pic>
      <p:pic>
        <p:nvPicPr>
          <p:cNvPr id="48134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3803650"/>
            <a:ext cx="2233613" cy="355600"/>
          </a:xfrm>
          <a:noFill/>
          <a:ln/>
        </p:spPr>
      </p:pic>
      <p:pic>
        <p:nvPicPr>
          <p:cNvPr id="4813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700213"/>
            <a:ext cx="2193925" cy="254000"/>
          </a:xfrm>
        </p:spPr>
      </p:pic>
      <p:pic>
        <p:nvPicPr>
          <p:cNvPr id="48136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4149725"/>
            <a:ext cx="3743325" cy="1871663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82947" name="Picture 3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755900"/>
            <a:ext cx="3959225" cy="312738"/>
          </a:xfrm>
          <a:noFill/>
          <a:ln/>
        </p:spPr>
      </p:pic>
      <p:pic>
        <p:nvPicPr>
          <p:cNvPr id="82948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13" y="2463800"/>
            <a:ext cx="2527300" cy="1195388"/>
          </a:xfrm>
          <a:noFill/>
          <a:ln/>
        </p:spPr>
      </p:pic>
      <p:pic>
        <p:nvPicPr>
          <p:cNvPr id="82951" name="Picture 7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5925" y="4576763"/>
            <a:ext cx="2676525" cy="1000125"/>
          </a:xfrm>
          <a:noFill/>
          <a:ln/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2927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5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797425"/>
            <a:ext cx="4143375" cy="284163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83971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133600"/>
            <a:ext cx="4716463" cy="915988"/>
          </a:xfrm>
          <a:noFill/>
          <a:ln/>
        </p:spPr>
      </p:pic>
      <p:pic>
        <p:nvPicPr>
          <p:cNvPr id="83972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437063"/>
            <a:ext cx="3529012" cy="360362"/>
          </a:xfrm>
          <a:noFill/>
          <a:ln/>
        </p:spPr>
      </p:pic>
      <p:pic>
        <p:nvPicPr>
          <p:cNvPr id="83973" name="Picture 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89138"/>
            <a:ext cx="3384550" cy="1804987"/>
          </a:xfrm>
        </p:spPr>
      </p:pic>
      <p:pic>
        <p:nvPicPr>
          <p:cNvPr id="83974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903663"/>
            <a:ext cx="3673475" cy="1655762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84995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429000"/>
            <a:ext cx="1368425" cy="385763"/>
          </a:xfrm>
          <a:noFill/>
          <a:ln/>
        </p:spPr>
      </p:pic>
      <p:pic>
        <p:nvPicPr>
          <p:cNvPr id="84996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628775"/>
            <a:ext cx="4356100" cy="2322513"/>
          </a:xfrm>
        </p:spPr>
      </p:pic>
      <p:pic>
        <p:nvPicPr>
          <p:cNvPr id="84997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032250"/>
            <a:ext cx="3455988" cy="1954213"/>
          </a:xfrm>
          <a:noFill/>
          <a:ln/>
        </p:spPr>
      </p:pic>
      <p:sp>
        <p:nvSpPr>
          <p:cNvPr id="84998" name="Line 6"/>
          <p:cNvSpPr>
            <a:spLocks noChangeShapeType="1"/>
          </p:cNvSpPr>
          <p:nvPr/>
        </p:nvSpPr>
        <p:spPr bwMode="auto">
          <a:xfrm flipH="1">
            <a:off x="6011863" y="1989138"/>
            <a:ext cx="22320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44675"/>
            <a:ext cx="3995738" cy="1800225"/>
          </a:xfrm>
          <a:noFill/>
          <a:ln/>
        </p:spPr>
      </p:pic>
      <p:pic>
        <p:nvPicPr>
          <p:cNvPr id="51207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4508500"/>
            <a:ext cx="3422650" cy="1449388"/>
          </a:xfrm>
          <a:noFill/>
          <a:ln/>
        </p:spPr>
      </p:pic>
      <p:pic>
        <p:nvPicPr>
          <p:cNvPr id="5120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730375"/>
            <a:ext cx="3995737" cy="2130425"/>
          </a:xfrm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05263"/>
            <a:ext cx="1403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9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252913"/>
            <a:ext cx="3638550" cy="1697037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52234" name="Picture 10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313" y="1838325"/>
            <a:ext cx="3105150" cy="1885950"/>
          </a:xfrm>
          <a:noFill/>
          <a:ln/>
        </p:spPr>
      </p:pic>
      <p:pic>
        <p:nvPicPr>
          <p:cNvPr id="52236" name="Picture 1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1575" y="1924050"/>
            <a:ext cx="3248025" cy="1714500"/>
          </a:xfrm>
          <a:noFill/>
          <a:ln/>
        </p:spPr>
      </p:pic>
      <p:pic>
        <p:nvPicPr>
          <p:cNvPr id="52238" name="Picture 14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149725"/>
            <a:ext cx="3752850" cy="1727200"/>
          </a:xfrm>
          <a:noFill/>
          <a:ln/>
        </p:spPr>
      </p:pic>
      <p:pic>
        <p:nvPicPr>
          <p:cNvPr id="52240" name="Picture 16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221163"/>
            <a:ext cx="3552825" cy="165735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5325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844675"/>
            <a:ext cx="3529012" cy="1881188"/>
          </a:xfrm>
        </p:spPr>
      </p:pic>
      <p:pic>
        <p:nvPicPr>
          <p:cNvPr id="53252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3789363"/>
            <a:ext cx="4032250" cy="2119312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773238"/>
            <a:ext cx="4283075" cy="720725"/>
          </a:xfrm>
        </p:spPr>
      </p:pic>
      <p:pic>
        <p:nvPicPr>
          <p:cNvPr id="10244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565400"/>
            <a:ext cx="4475162" cy="3332163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205038"/>
            <a:ext cx="5435600" cy="908050"/>
          </a:xfrm>
          <a:noFill/>
          <a:ln/>
        </p:spPr>
      </p:pic>
      <p:pic>
        <p:nvPicPr>
          <p:cNvPr id="13318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284538"/>
            <a:ext cx="2435225" cy="412750"/>
          </a:xfrm>
          <a:noFill/>
          <a:ln/>
        </p:spPr>
      </p:pic>
      <p:pic>
        <p:nvPicPr>
          <p:cNvPr id="1331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1700213"/>
            <a:ext cx="1619250" cy="433387"/>
          </a:xfrm>
        </p:spPr>
      </p:pic>
      <p:pic>
        <p:nvPicPr>
          <p:cNvPr id="13320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3860800"/>
            <a:ext cx="5148263" cy="201295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11275" name="Picture 1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2492375"/>
            <a:ext cx="5292725" cy="2143125"/>
          </a:xfrm>
          <a:noFill/>
          <a:ln/>
        </p:spPr>
      </p:pic>
      <p:pic>
        <p:nvPicPr>
          <p:cNvPr id="11272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00" y="5157788"/>
            <a:ext cx="3673475" cy="312737"/>
          </a:xfrm>
          <a:noFill/>
          <a:ln/>
        </p:spPr>
      </p:pic>
      <p:pic>
        <p:nvPicPr>
          <p:cNvPr id="1126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773238"/>
            <a:ext cx="4643437" cy="576262"/>
          </a:xfrm>
        </p:spPr>
      </p:pic>
      <p:pic>
        <p:nvPicPr>
          <p:cNvPr id="11278" name="Picture 14"/>
          <p:cNvPicPr>
            <a:picLocks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613" y="2636838"/>
            <a:ext cx="3649662" cy="2262187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365625"/>
            <a:ext cx="3517900" cy="1727200"/>
          </a:xfrm>
          <a:noFill/>
          <a:ln/>
        </p:spPr>
      </p:pic>
      <p:pic>
        <p:nvPicPr>
          <p:cNvPr id="12292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1888" y="1700213"/>
            <a:ext cx="5148262" cy="576262"/>
          </a:xfrm>
        </p:spPr>
      </p:pic>
      <p:pic>
        <p:nvPicPr>
          <p:cNvPr id="12297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276475"/>
            <a:ext cx="5184775" cy="2117725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7214" name="Picture 46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89138"/>
            <a:ext cx="3857625" cy="3455987"/>
          </a:xfrm>
          <a:noFill/>
          <a:ln/>
        </p:spPr>
      </p:pic>
      <p:pic>
        <p:nvPicPr>
          <p:cNvPr id="7216" name="Picture 4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060575"/>
            <a:ext cx="3705225" cy="2160588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844675"/>
            <a:ext cx="5435600" cy="19224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56323" name="Picture 3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420938"/>
            <a:ext cx="2659062" cy="1974850"/>
          </a:xfrm>
          <a:noFill/>
          <a:ln/>
        </p:spPr>
      </p:pic>
      <p:pic>
        <p:nvPicPr>
          <p:cNvPr id="56324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120900"/>
            <a:ext cx="2095500" cy="2387600"/>
          </a:xfrm>
          <a:noFill/>
          <a:ln/>
        </p:spPr>
      </p:pic>
      <p:pic>
        <p:nvPicPr>
          <p:cNvPr id="56325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4522788"/>
            <a:ext cx="1096963" cy="274637"/>
          </a:xfrm>
          <a:noFill/>
          <a:ln/>
        </p:spPr>
      </p:pic>
      <p:pic>
        <p:nvPicPr>
          <p:cNvPr id="56327" name="Picture 7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5094288"/>
            <a:ext cx="3694112" cy="927100"/>
          </a:xfrm>
          <a:noFill/>
          <a:ln/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92638"/>
            <a:ext cx="10763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937125"/>
            <a:ext cx="330041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00213"/>
            <a:ext cx="207327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425" y="1752600"/>
            <a:ext cx="2319338" cy="2057400"/>
          </a:xfrm>
          <a:noFill/>
          <a:ln/>
        </p:spPr>
      </p:pic>
      <p:pic>
        <p:nvPicPr>
          <p:cNvPr id="57348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1844675"/>
            <a:ext cx="1019175" cy="295275"/>
          </a:xfrm>
          <a:noFill/>
          <a:ln/>
        </p:spPr>
      </p:pic>
      <p:pic>
        <p:nvPicPr>
          <p:cNvPr id="57349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349500"/>
            <a:ext cx="3105150" cy="698500"/>
          </a:xfrm>
          <a:noFill/>
          <a:ln/>
        </p:spPr>
      </p:pic>
      <p:pic>
        <p:nvPicPr>
          <p:cNvPr id="57350" name="Picture 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860800"/>
            <a:ext cx="3779838" cy="1873250"/>
          </a:xfrm>
        </p:spPr>
      </p:pic>
      <p:pic>
        <p:nvPicPr>
          <p:cNvPr id="57351" name="Picture 7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4149725"/>
            <a:ext cx="962025" cy="285750"/>
          </a:xfrm>
          <a:noFill/>
          <a:ln/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97425"/>
            <a:ext cx="26765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1692275" y="2997200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V="1">
            <a:off x="3276600" y="28527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6659563" y="3068638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58371" name="Picture 3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644900"/>
            <a:ext cx="2417762" cy="2057400"/>
          </a:xfrm>
          <a:noFill/>
          <a:ln/>
        </p:spPr>
      </p:pic>
      <p:pic>
        <p:nvPicPr>
          <p:cNvPr id="58372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420938"/>
            <a:ext cx="3433763" cy="825500"/>
          </a:xfrm>
          <a:noFill/>
          <a:ln/>
        </p:spPr>
      </p:pic>
      <p:pic>
        <p:nvPicPr>
          <p:cNvPr id="58373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650" y="4005263"/>
            <a:ext cx="973138" cy="487362"/>
          </a:xfrm>
          <a:noFill/>
          <a:ln/>
        </p:spPr>
      </p:pic>
      <p:pic>
        <p:nvPicPr>
          <p:cNvPr id="58374" name="Picture 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773238"/>
            <a:ext cx="1042988" cy="320675"/>
          </a:xfrm>
        </p:spPr>
      </p:pic>
      <p:pic>
        <p:nvPicPr>
          <p:cNvPr id="58375" name="Picture 7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4724400"/>
            <a:ext cx="3757613" cy="882650"/>
          </a:xfrm>
          <a:noFill/>
          <a:ln/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44675"/>
            <a:ext cx="19161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2268538" y="32131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H="1" flipV="1">
            <a:off x="1331913" y="4365625"/>
            <a:ext cx="439261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59395" name="Picture 3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492375"/>
            <a:ext cx="3090863" cy="773113"/>
          </a:xfrm>
          <a:noFill/>
          <a:ln/>
        </p:spPr>
      </p:pic>
      <p:pic>
        <p:nvPicPr>
          <p:cNvPr id="59396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1844675"/>
            <a:ext cx="800100" cy="304800"/>
          </a:xfrm>
          <a:noFill/>
          <a:ln/>
        </p:spPr>
      </p:pic>
      <p:pic>
        <p:nvPicPr>
          <p:cNvPr id="59397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73238"/>
            <a:ext cx="3127375" cy="2057400"/>
          </a:xfrm>
          <a:noFill/>
          <a:ln/>
        </p:spPr>
      </p:pic>
      <p:pic>
        <p:nvPicPr>
          <p:cNvPr id="59398" name="Picture 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4292600"/>
            <a:ext cx="3132138" cy="1670050"/>
          </a:xfrm>
        </p:spPr>
      </p:pic>
      <p:sp>
        <p:nvSpPr>
          <p:cNvPr id="59399" name="Line 7"/>
          <p:cNvSpPr>
            <a:spLocks noChangeShapeType="1"/>
          </p:cNvSpPr>
          <p:nvPr/>
        </p:nvSpPr>
        <p:spPr bwMode="auto">
          <a:xfrm flipH="1" flipV="1">
            <a:off x="3348038" y="3141663"/>
            <a:ext cx="16557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 flipV="1">
            <a:off x="2987675" y="2205038"/>
            <a:ext cx="16557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401" name="Picture 9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4076700"/>
            <a:ext cx="911225" cy="423863"/>
          </a:xfrm>
          <a:noFill/>
          <a:ln/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24400"/>
            <a:ext cx="3325812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708275"/>
            <a:ext cx="3959225" cy="385763"/>
          </a:xfrm>
          <a:noFill/>
          <a:ln/>
        </p:spPr>
      </p:pic>
      <p:pic>
        <p:nvPicPr>
          <p:cNvPr id="43014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349500"/>
            <a:ext cx="2705100" cy="1279525"/>
          </a:xfrm>
          <a:noFill/>
          <a:ln/>
        </p:spPr>
      </p:pic>
      <p:pic>
        <p:nvPicPr>
          <p:cNvPr id="4301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1752600"/>
            <a:ext cx="2266950" cy="452438"/>
          </a:xfrm>
        </p:spPr>
      </p:pic>
      <p:pic>
        <p:nvPicPr>
          <p:cNvPr id="43018" name="Picture 10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4292600"/>
            <a:ext cx="2938463" cy="1096963"/>
          </a:xfrm>
          <a:noFill/>
          <a:ln/>
        </p:spPr>
      </p:pic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491013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44036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133600"/>
            <a:ext cx="4716463" cy="915988"/>
          </a:xfrm>
          <a:noFill/>
          <a:ln/>
        </p:spPr>
      </p:pic>
      <p:pic>
        <p:nvPicPr>
          <p:cNvPr id="44038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437063"/>
            <a:ext cx="3529012" cy="360362"/>
          </a:xfrm>
          <a:noFill/>
          <a:ln/>
        </p:spPr>
      </p:pic>
      <p:pic>
        <p:nvPicPr>
          <p:cNvPr id="4403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89138"/>
            <a:ext cx="3384550" cy="1804987"/>
          </a:xfrm>
        </p:spPr>
      </p:pic>
      <p:pic>
        <p:nvPicPr>
          <p:cNvPr id="44040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903663"/>
            <a:ext cx="3673475" cy="1655762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الميد</a:t>
            </a:r>
            <a:endParaRPr lang="en-US"/>
          </a:p>
        </p:txBody>
      </p:sp>
      <p:pic>
        <p:nvPicPr>
          <p:cNvPr id="45064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429000"/>
            <a:ext cx="1368425" cy="385763"/>
          </a:xfrm>
          <a:noFill/>
          <a:ln/>
        </p:spPr>
      </p:pic>
      <p:pic>
        <p:nvPicPr>
          <p:cNvPr id="45060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628775"/>
            <a:ext cx="4356100" cy="2322513"/>
          </a:xfrm>
        </p:spPr>
      </p:pic>
      <p:pic>
        <p:nvPicPr>
          <p:cNvPr id="45066" name="Picture 10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032250"/>
            <a:ext cx="3455988" cy="1954213"/>
          </a:xfrm>
          <a:noFill/>
          <a:ln/>
        </p:spPr>
      </p:pic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6011863" y="1989138"/>
            <a:ext cx="22320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pitchFamily="34" charset="0"/>
            <a:cs typeface="Andalus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pitchFamily="34" charset="0"/>
            <a:cs typeface="Andalus" pitchFamily="2" charset="-78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131</TotalTime>
  <Words>46</Words>
  <Application>Microsoft Office PowerPoint</Application>
  <PresentationFormat>On-screen Show (4:3)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Verdana</vt:lpstr>
      <vt:lpstr>Times New Roman</vt:lpstr>
      <vt:lpstr>Wingdings</vt:lpstr>
      <vt:lpstr>Andalus</vt:lpstr>
      <vt:lpstr>Profile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  <vt:lpstr>شدات الميد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شدات الميد</dc:title>
  <dc:creator>semary</dc:creator>
  <cp:lastModifiedBy>Nasser56</cp:lastModifiedBy>
  <cp:revision>32</cp:revision>
  <dcterms:created xsi:type="dcterms:W3CDTF">2006-03-16T10:42:38Z</dcterms:created>
  <dcterms:modified xsi:type="dcterms:W3CDTF">2012-05-19T21:47:16Z</dcterms:modified>
</cp:coreProperties>
</file>