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47" d="100"/>
          <a:sy n="47" d="100"/>
        </p:scale>
        <p:origin x="-134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CF79-A4F3-48A1-9793-FF0C944437B8}" type="datetimeFigureOut">
              <a:rPr lang="ar-SA" smtClean="0"/>
              <a:t>20/01/1435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A12-10F3-4349-96FB-AB6EB37C5540}" type="slidenum">
              <a:rPr lang="ar-SA" smtClean="0"/>
              <a:t>‹#›</a:t>
            </a:fld>
            <a:endParaRPr lang="ar-S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CF79-A4F3-48A1-9793-FF0C944437B8}" type="datetimeFigureOut">
              <a:rPr lang="ar-SA" smtClean="0"/>
              <a:t>20/01/1435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A12-10F3-4349-96FB-AB6EB37C55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CF79-A4F3-48A1-9793-FF0C944437B8}" type="datetimeFigureOut">
              <a:rPr lang="ar-SA" smtClean="0"/>
              <a:t>20/01/1435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A12-10F3-4349-96FB-AB6EB37C55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CF79-A4F3-48A1-9793-FF0C944437B8}" type="datetimeFigureOut">
              <a:rPr lang="ar-SA" smtClean="0"/>
              <a:t>20/01/1435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A12-10F3-4349-96FB-AB6EB37C55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CF79-A4F3-48A1-9793-FF0C944437B8}" type="datetimeFigureOut">
              <a:rPr lang="ar-SA" smtClean="0"/>
              <a:t>20/01/1435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EB7A12-10F3-4349-96FB-AB6EB37C5540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CF79-A4F3-48A1-9793-FF0C944437B8}" type="datetimeFigureOut">
              <a:rPr lang="ar-SA" smtClean="0"/>
              <a:t>20/01/1435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A12-10F3-4349-96FB-AB6EB37C55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CF79-A4F3-48A1-9793-FF0C944437B8}" type="datetimeFigureOut">
              <a:rPr lang="ar-SA" smtClean="0"/>
              <a:t>20/01/1435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A12-10F3-4349-96FB-AB6EB37C55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CF79-A4F3-48A1-9793-FF0C944437B8}" type="datetimeFigureOut">
              <a:rPr lang="ar-SA" smtClean="0"/>
              <a:t>20/01/1435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A12-10F3-4349-96FB-AB6EB37C55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CF79-A4F3-48A1-9793-FF0C944437B8}" type="datetimeFigureOut">
              <a:rPr lang="ar-SA" smtClean="0"/>
              <a:t>20/01/1435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A12-10F3-4349-96FB-AB6EB37C55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CF79-A4F3-48A1-9793-FF0C944437B8}" type="datetimeFigureOut">
              <a:rPr lang="ar-SA" smtClean="0"/>
              <a:t>20/01/1435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A12-10F3-4349-96FB-AB6EB37C55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CF79-A4F3-48A1-9793-FF0C944437B8}" type="datetimeFigureOut">
              <a:rPr lang="ar-SA" smtClean="0"/>
              <a:t>20/01/1435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A12-10F3-4349-96FB-AB6EB37C55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2FCF79-A4F3-48A1-9793-FF0C944437B8}" type="datetimeFigureOut">
              <a:rPr lang="ar-SA" smtClean="0"/>
              <a:t>20/01/1435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EB7A12-10F3-4349-96FB-AB6EB37C5540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ar-SA" dirty="0" smtClean="0"/>
              <a:t>بسم الله الرحمن الرحيم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458200" cy="4495800"/>
          </a:xfrm>
        </p:spPr>
        <p:txBody>
          <a:bodyPr/>
          <a:lstStyle/>
          <a:p>
            <a:pPr algn="r"/>
            <a:r>
              <a:rPr lang="ar-SA" sz="3600" b="1" i="1" dirty="0" smtClean="0">
                <a:solidFill>
                  <a:schemeClr val="accent3">
                    <a:lumMod val="75000"/>
                  </a:schemeClr>
                </a:solidFill>
                <a:latin typeface="Aldhabi" pitchFamily="2" charset="-78"/>
                <a:cs typeface="Aldhabi" pitchFamily="2" charset="-78"/>
              </a:rPr>
              <a:t>إهــــــــــــــــداء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...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b="1" dirty="0" smtClean="0">
                <a:solidFill>
                  <a:srgbClr val="FF0000"/>
                </a:solidFill>
              </a:rPr>
              <a:t>أهدي هذا الكتاب الي أمي وأبي </a:t>
            </a:r>
            <a:r>
              <a:rPr lang="ar-SA" dirty="0" smtClean="0">
                <a:solidFill>
                  <a:srgbClr val="FF0000"/>
                </a:solidFill>
              </a:rPr>
              <a:t>...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b="1" dirty="0" smtClean="0"/>
              <a:t>والي جميع أهلي وأحبتي </a:t>
            </a:r>
            <a:r>
              <a:rPr lang="ar-SA" dirty="0" smtClean="0"/>
              <a:t>...</a:t>
            </a:r>
            <a:br>
              <a:rPr lang="ar-SA" dirty="0" smtClean="0"/>
            </a:br>
            <a:r>
              <a:rPr lang="ar-SA" b="1" dirty="0" smtClean="0">
                <a:solidFill>
                  <a:schemeClr val="accent6"/>
                </a:solidFill>
              </a:rPr>
              <a:t>وإلي أساتذتي الاجلاء</a:t>
            </a:r>
            <a:r>
              <a:rPr lang="ar-SA" dirty="0" smtClean="0">
                <a:solidFill>
                  <a:schemeClr val="accent6"/>
                </a:solidFill>
              </a:rPr>
              <a:t>...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b="1" dirty="0" smtClean="0"/>
              <a:t>والي جميع أصحابي الاعزاء</a:t>
            </a:r>
            <a:r>
              <a:rPr lang="ar-SA" dirty="0" smtClean="0"/>
              <a:t>....</a:t>
            </a:r>
            <a:br>
              <a:rPr lang="ar-SA" dirty="0" smtClean="0"/>
            </a:br>
            <a:r>
              <a:rPr lang="ar-SA" b="1" dirty="0" smtClean="0">
                <a:solidFill>
                  <a:srgbClr val="00B050"/>
                </a:solidFill>
              </a:rPr>
              <a:t>كما أهديـه إلي زملائي </a:t>
            </a:r>
            <a:r>
              <a:rPr lang="ar-SA" dirty="0" smtClean="0"/>
              <a:t>:( </a:t>
            </a:r>
            <a:r>
              <a:rPr lang="ar-SA" b="1" dirty="0" smtClean="0"/>
              <a:t>طلاب كلية العلوم والتقانة</a:t>
            </a:r>
            <a:r>
              <a:rPr lang="ar-SA" dirty="0" smtClean="0"/>
              <a:t>_</a:t>
            </a:r>
            <a:r>
              <a:rPr lang="ar-SA" b="1" i="1" dirty="0" smtClean="0">
                <a:solidFill>
                  <a:srgbClr val="00B0F0"/>
                </a:solidFill>
              </a:rPr>
              <a:t>بجامعة وادي النيل</a:t>
            </a:r>
            <a:r>
              <a:rPr lang="ar-SA" dirty="0" smtClean="0">
                <a:solidFill>
                  <a:srgbClr val="00B0F0"/>
                </a:solidFill>
              </a:rPr>
              <a:t>)</a:t>
            </a:r>
            <a:endParaRPr lang="ar-SA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التقاط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سوف اقدم في هذا الدرس شرح مفصل ل</a:t>
            </a:r>
            <a:r>
              <a:rPr lang="ar-SA" dirty="0" smtClean="0">
                <a:sym typeface="Wingdings" pitchFamily="2" charset="2"/>
              </a:rPr>
              <a:t>: (كيفية التحميل من موقع كتب)</a:t>
            </a:r>
            <a:endParaRPr lang="ar-SA" dirty="0"/>
          </a:p>
        </p:txBody>
      </p:sp>
      <p:pic>
        <p:nvPicPr>
          <p:cNvPr id="4" name="Content Placeholder 3" descr="التقاط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18341"/>
            <a:ext cx="8229600" cy="287224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التقاط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9818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التقاط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7203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التقاط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التقاط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636"/>
            <a:ext cx="9143999" cy="677259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التقاط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718"/>
            <a:ext cx="9144000" cy="682828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التقاط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التقاط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</TotalTime>
  <Words>22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بسم الله الرحمن الرحيم</vt:lpstr>
      <vt:lpstr>سوف اقدم في هذا الدرس شرح مفصل ل: (كيفية التحميل من موقع كتب)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أحمد عوض</dc:creator>
  <cp:lastModifiedBy>أحمد عوض</cp:lastModifiedBy>
  <cp:revision>4</cp:revision>
  <dcterms:created xsi:type="dcterms:W3CDTF">2013-11-23T17:25:15Z</dcterms:created>
  <dcterms:modified xsi:type="dcterms:W3CDTF">2013-11-23T18:22:53Z</dcterms:modified>
</cp:coreProperties>
</file>