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</p:sldIdLst>
  <p:sldSz cx="9144000" cy="6858000" type="screen4x3"/>
  <p:notesSz cx="6858000" cy="9144000"/>
  <p:photoAlbum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8830-22C4-4A7E-8024-6CCB82D73F1B}" type="datetimeFigureOut">
              <a:rPr lang="ar-EG" smtClean="0"/>
              <a:t>18/07/1433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608F-B414-4812-BC52-3C526742B056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8830-22C4-4A7E-8024-6CCB82D73F1B}" type="datetimeFigureOut">
              <a:rPr lang="ar-EG" smtClean="0"/>
              <a:t>18/07/1433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608F-B414-4812-BC52-3C526742B056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8830-22C4-4A7E-8024-6CCB82D73F1B}" type="datetimeFigureOut">
              <a:rPr lang="ar-EG" smtClean="0"/>
              <a:t>18/07/1433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608F-B414-4812-BC52-3C526742B056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8830-22C4-4A7E-8024-6CCB82D73F1B}" type="datetimeFigureOut">
              <a:rPr lang="ar-EG" smtClean="0"/>
              <a:t>18/07/1433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608F-B414-4812-BC52-3C526742B056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8830-22C4-4A7E-8024-6CCB82D73F1B}" type="datetimeFigureOut">
              <a:rPr lang="ar-EG" smtClean="0"/>
              <a:t>18/07/1433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608F-B414-4812-BC52-3C526742B056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8830-22C4-4A7E-8024-6CCB82D73F1B}" type="datetimeFigureOut">
              <a:rPr lang="ar-EG" smtClean="0"/>
              <a:t>18/07/1433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608F-B414-4812-BC52-3C526742B056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8830-22C4-4A7E-8024-6CCB82D73F1B}" type="datetimeFigureOut">
              <a:rPr lang="ar-EG" smtClean="0"/>
              <a:t>18/07/1433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608F-B414-4812-BC52-3C526742B056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8830-22C4-4A7E-8024-6CCB82D73F1B}" type="datetimeFigureOut">
              <a:rPr lang="ar-EG" smtClean="0"/>
              <a:t>18/07/1433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608F-B414-4812-BC52-3C526742B056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8830-22C4-4A7E-8024-6CCB82D73F1B}" type="datetimeFigureOut">
              <a:rPr lang="ar-EG" smtClean="0"/>
              <a:t>18/07/1433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608F-B414-4812-BC52-3C526742B056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8830-22C4-4A7E-8024-6CCB82D73F1B}" type="datetimeFigureOut">
              <a:rPr lang="ar-EG" smtClean="0"/>
              <a:t>18/07/1433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608F-B414-4812-BC52-3C526742B056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8830-22C4-4A7E-8024-6CCB82D73F1B}" type="datetimeFigureOut">
              <a:rPr lang="ar-EG" smtClean="0"/>
              <a:t>18/07/1433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608F-B414-4812-BC52-3C526742B056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E8830-22C4-4A7E-8024-6CCB82D73F1B}" type="datetimeFigureOut">
              <a:rPr lang="ar-EG" smtClean="0"/>
              <a:t>18/07/1433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9608F-B414-4812-BC52-3C526742B056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Lieto</dc:creator>
  <cp:lastModifiedBy>Hany mohamed Ibrhim</cp:lastModifiedBy>
  <cp:revision>3</cp:revision>
  <dcterms:created xsi:type="dcterms:W3CDTF">2012-03-09T11:32:39Z</dcterms:created>
  <dcterms:modified xsi:type="dcterms:W3CDTF">2012-06-07T14:22:01Z</dcterms:modified>
</cp:coreProperties>
</file>