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29" r:id="rId1"/>
  </p:sldMasterIdLst>
  <p:notesMasterIdLst>
    <p:notesMasterId r:id="rId38"/>
  </p:notesMasterIdLst>
  <p:sldIdLst>
    <p:sldId id="265" r:id="rId2"/>
    <p:sldId id="307" r:id="rId3"/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6" r:id="rId13"/>
    <p:sldId id="271" r:id="rId14"/>
    <p:sldId id="270" r:id="rId15"/>
    <p:sldId id="273" r:id="rId16"/>
    <p:sldId id="275" r:id="rId17"/>
    <p:sldId id="285" r:id="rId18"/>
    <p:sldId id="277" r:id="rId19"/>
    <p:sldId id="280" r:id="rId20"/>
    <p:sldId id="282" r:id="rId21"/>
    <p:sldId id="284" r:id="rId22"/>
    <p:sldId id="286" r:id="rId23"/>
    <p:sldId id="287" r:id="rId24"/>
    <p:sldId id="288" r:id="rId25"/>
    <p:sldId id="289" r:id="rId26"/>
    <p:sldId id="290" r:id="rId27"/>
    <p:sldId id="295" r:id="rId28"/>
    <p:sldId id="294" r:id="rId29"/>
    <p:sldId id="296" r:id="rId30"/>
    <p:sldId id="298" r:id="rId31"/>
    <p:sldId id="299" r:id="rId32"/>
    <p:sldId id="300" r:id="rId33"/>
    <p:sldId id="301" r:id="rId34"/>
    <p:sldId id="302" r:id="rId35"/>
    <p:sldId id="305" r:id="rId36"/>
    <p:sldId id="306" r:id="rId37"/>
  </p:sldIdLst>
  <p:sldSz cx="9144000" cy="6858000" type="screen4x3"/>
  <p:notesSz cx="6858000" cy="9144000"/>
  <p:defaultTextStyle>
    <a:defPPr>
      <a:defRPr lang="ar-DZ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FF66CC"/>
    <a:srgbClr val="000000"/>
    <a:srgbClr val="FF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png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png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png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png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BC644D-9BBB-49EC-8C50-DA965F6A277D}" type="datetimeFigureOut">
              <a:rPr lang="fr-FR" smtClean="0"/>
              <a:t>31/08/2009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8D3528-72A8-4353-8EA7-8BDDC1BCA50E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By SeRiR WaLiD</a:t>
            </a:r>
            <a:endParaRPr lang="en-US"/>
          </a:p>
        </p:txBody>
      </p:sp>
      <p:sp>
        <p:nvSpPr>
          <p:cNvPr id="7" name="Connecteur droit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Ellipse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Ellipse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01695F2-7E93-43AF-A90E-25B90D17796A}" type="slidenum">
              <a:rPr lang="en-US" smtClean="0"/>
              <a:pPr/>
              <a:t>‹N°›</a:t>
            </a:fld>
            <a:endParaRPr lang="en-US"/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By SeRiR WaLiD</a:t>
            </a:r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2D02D-E90C-4BB5-91B2-1388A0B9CC4F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Connecteur droit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llipse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lipse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AB4D602B-F349-408C-A300-6EB925F109A6}" type="slidenum">
              <a:rPr lang="en-US" smtClean="0"/>
              <a:pPr/>
              <a:t>‹N°›</a:t>
            </a:fld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By SeRiR WaLiD</a:t>
            </a:r>
            <a:endParaRPr lang="en-US"/>
          </a:p>
        </p:txBody>
      </p:sp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By SeRiR WaLiD</a:t>
            </a:r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D6A68E30-08F5-4F59-BB22-3B9EDDBAF249}" type="slidenum">
              <a:rPr lang="en-US" smtClean="0"/>
              <a:pPr/>
              <a:t>‹N°›</a:t>
            </a:fld>
            <a:endParaRPr lang="en-US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By SeRiR WaLiD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Connecteur droit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llipse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lipse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6F242CA-5E06-47A5-855F-E58F11999EE4}" type="slidenum">
              <a:rPr lang="en-US" smtClean="0"/>
              <a:pPr/>
              <a:t>‹N°›</a:t>
            </a:fld>
            <a:endParaRPr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By SeRiR WaLiD</a:t>
            </a:r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3AF81-A10E-4EF8-A605-8E1F0EF528F1}" type="slidenum">
              <a:rPr lang="en-US" smtClean="0"/>
              <a:pPr/>
              <a:t>‹N°›</a:t>
            </a:fld>
            <a:endParaRPr lang="en-US"/>
          </a:p>
        </p:txBody>
      </p:sp>
      <p:sp>
        <p:nvSpPr>
          <p:cNvPr id="8" name="Connecteur droit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space réservé du contenu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2" name="Espace réservé du contenu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necteur droit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r>
              <a:rPr lang="en-US" smtClean="0"/>
              <a:t>By SeRiR WaLiD</a:t>
            </a:r>
            <a:endParaRPr lang="en-US"/>
          </a:p>
        </p:txBody>
      </p:sp>
      <p:sp>
        <p:nvSpPr>
          <p:cNvPr id="15" name="Connecteur droit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Espace réservé du contenu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6" name="Espace réservé du contenu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5" name="Ellipse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Ellipse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EE6187B8-8AA3-43FF-A612-CEC76289AAAC}" type="slidenum">
              <a:rPr lang="en-US" smtClean="0"/>
              <a:pPr/>
              <a:t>‹N°›</a:t>
            </a:fld>
            <a:endParaRPr lang="en-US"/>
          </a:p>
        </p:txBody>
      </p:sp>
      <p:sp>
        <p:nvSpPr>
          <p:cNvPr id="23" name="Titr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By SeRiR WaLiD</a:t>
            </a:r>
            <a:endParaRPr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709DEAB7-C7AD-4714-944F-81AD6042D2B0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By SeRiR WaLiD</a:t>
            </a:r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07CB390-9BAC-4EAC-BBBF-4B14731A470C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Espace réservé du contenu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0" name="Ellipse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lipse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F4AAB8E-3760-43E2-BFF7-38989CA624B2}" type="slidenum">
              <a:rPr lang="en-US" smtClean="0"/>
              <a:pPr/>
              <a:t>‹N°›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r>
              <a:rPr lang="en-US" smtClean="0"/>
              <a:t>By SeRiR WaLiD</a:t>
            </a: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Connecteur droit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Ellipse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Ellipse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6697BA13-61F6-4938-A377-DF1AD07E3D61}" type="slidenum">
              <a:rPr lang="en-US" smtClean="0"/>
              <a:pPr/>
              <a:t>‹N°›</a:t>
            </a:fld>
            <a:endParaRPr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r>
              <a:rPr lang="en-US" smtClean="0"/>
              <a:t>By SeRiR WaLiD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By SeRiR WaLiD</a:t>
            </a:r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Connecteur droit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Ellipse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lipse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312C7FD-FBA4-44FB-AB52-33755179F474}" type="slidenum">
              <a:rPr lang="en-US" smtClean="0"/>
              <a:pPr/>
              <a:t>‹N°›</a:t>
            </a:fld>
            <a:endParaRPr lang="en-US"/>
          </a:p>
        </p:txBody>
      </p: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0" r:id="rId1"/>
    <p:sldLayoutId id="2147483731" r:id="rId2"/>
    <p:sldLayoutId id="2147483732" r:id="rId3"/>
    <p:sldLayoutId id="2147483733" r:id="rId4"/>
    <p:sldLayoutId id="2147483734" r:id="rId5"/>
    <p:sldLayoutId id="2147483735" r:id="rId6"/>
    <p:sldLayoutId id="2147483736" r:id="rId7"/>
    <p:sldLayoutId id="2147483737" r:id="rId8"/>
    <p:sldLayoutId id="2147483738" r:id="rId9"/>
    <p:sldLayoutId id="2147483739" r:id="rId10"/>
    <p:sldLayoutId id="2147483740" r:id="rId11"/>
  </p:sldLayoutIdLst>
  <p:hf sldNum="0" hdr="0" dt="0"/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slide" Target="slide13.xml"/><Relationship Id="rId1" Type="http://schemas.openxmlformats.org/officeDocument/2006/relationships/slideLayout" Target="../slideLayouts/slideLayout6.xml"/><Relationship Id="rId5" Type="http://schemas.openxmlformats.org/officeDocument/2006/relationships/audio" Target="../media/audio1.wav"/><Relationship Id="rId4" Type="http://schemas.openxmlformats.org/officeDocument/2006/relationships/slide" Target="slide1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slide" Target="slide12.xml"/><Relationship Id="rId1" Type="http://schemas.openxmlformats.org/officeDocument/2006/relationships/slideLayout" Target="../slideLayouts/slideLayout6.xml"/><Relationship Id="rId5" Type="http://schemas.openxmlformats.org/officeDocument/2006/relationships/audio" Target="../media/audio1.wav"/><Relationship Id="rId4" Type="http://schemas.openxmlformats.org/officeDocument/2006/relationships/slide" Target="slide1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" Target="slide12.xml"/><Relationship Id="rId1" Type="http://schemas.openxmlformats.org/officeDocument/2006/relationships/slideLayout" Target="../slideLayouts/slideLayout6.xml"/><Relationship Id="rId4" Type="http://schemas.openxmlformats.org/officeDocument/2006/relationships/slide" Target="slide1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" Target="slide14.xml"/><Relationship Id="rId1" Type="http://schemas.openxmlformats.org/officeDocument/2006/relationships/slideLayout" Target="../slideLayouts/slideLayout6.xml"/><Relationship Id="rId4" Type="http://schemas.openxmlformats.org/officeDocument/2006/relationships/slide" Target="slide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" Target="slide21.xml"/><Relationship Id="rId1" Type="http://schemas.openxmlformats.org/officeDocument/2006/relationships/slideLayout" Target="../slideLayouts/slideLayout7.xml"/><Relationship Id="rId4" Type="http://schemas.openxmlformats.org/officeDocument/2006/relationships/slide" Target="slide2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Walid01_22@MSN.COM" TargetMode="External"/><Relationship Id="rId2" Type="http://schemas.openxmlformats.org/officeDocument/2006/relationships/hyperlink" Target="http://www.jcctv.keuf.net/" TargetMode="Externa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" Target="slide19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" Target="slide19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4" Type="http://schemas.openxmlformats.org/officeDocument/2006/relationships/slide" Target="slide34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4" Type="http://schemas.openxmlformats.org/officeDocument/2006/relationships/slide" Target="slide34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hyperlink" Target="mailto:Walid01_22@MSN.COM" TargetMode="External"/><Relationship Id="rId2" Type="http://schemas.openxmlformats.org/officeDocument/2006/relationships/hyperlink" Target="http://www.jcctv.keuf.net/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8" name="Rectangle 6"/>
          <p:cNvSpPr>
            <a:spLocks noGrp="1" noChangeArrowheads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ar-DZ" sz="4400" dirty="0">
                <a:solidFill>
                  <a:srgbClr val="FF0000"/>
                </a:solidFill>
              </a:rPr>
              <a:t>التحكم في مصباح  من مكان واحد </a:t>
            </a:r>
            <a:endParaRPr lang="fr-FR" sz="4400" dirty="0">
              <a:solidFill>
                <a:srgbClr val="FF0000"/>
              </a:solidFill>
            </a:endParaRPr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ar-DZ" dirty="0" err="1"/>
              <a:t>الانارة</a:t>
            </a:r>
            <a:r>
              <a:rPr lang="ar-DZ" dirty="0"/>
              <a:t> البسيطة</a:t>
            </a:r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By </a:t>
            </a:r>
            <a:r>
              <a:rPr lang="en-US" dirty="0" err="1" smtClean="0"/>
              <a:t>SeRiR</a:t>
            </a:r>
            <a:r>
              <a:rPr lang="en-US" dirty="0" smtClean="0"/>
              <a:t> </a:t>
            </a:r>
            <a:r>
              <a:rPr lang="en-US" dirty="0" err="1" smtClean="0"/>
              <a:t>WaLiD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6" name="Rectangle 6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DZ"/>
              <a:t>التحكم في مصباحين من مكان واحد</a:t>
            </a:r>
            <a:endParaRPr lang="fr-FR"/>
          </a:p>
        </p:txBody>
      </p:sp>
      <p:sp>
        <p:nvSpPr>
          <p:cNvPr id="30725" name="Rectangle 5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ar-DZ"/>
              <a:t>الانارة المزدوجة 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By SeRiR WaLiD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1619250" y="1125538"/>
            <a:ext cx="5976938" cy="43910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32771" name="Rectangle 3"/>
          <p:cNvSpPr>
            <a:spLocks noChangeArrowheads="1"/>
          </p:cNvSpPr>
          <p:nvPr/>
        </p:nvSpPr>
        <p:spPr bwMode="auto">
          <a:xfrm>
            <a:off x="1835150" y="1341438"/>
            <a:ext cx="5473700" cy="39592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32772" name="Line 4"/>
          <p:cNvSpPr>
            <a:spLocks noChangeShapeType="1"/>
          </p:cNvSpPr>
          <p:nvPr/>
        </p:nvSpPr>
        <p:spPr bwMode="auto">
          <a:xfrm>
            <a:off x="3419475" y="1125538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32773" name="Line 5"/>
          <p:cNvSpPr>
            <a:spLocks noChangeShapeType="1"/>
          </p:cNvSpPr>
          <p:nvPr/>
        </p:nvSpPr>
        <p:spPr bwMode="auto">
          <a:xfrm>
            <a:off x="4787900" y="1125538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32774" name="Line 6"/>
          <p:cNvSpPr>
            <a:spLocks noChangeShapeType="1"/>
          </p:cNvSpPr>
          <p:nvPr/>
        </p:nvSpPr>
        <p:spPr bwMode="auto">
          <a:xfrm>
            <a:off x="3419475" y="1196975"/>
            <a:ext cx="13684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32775" name="Line 7"/>
          <p:cNvSpPr>
            <a:spLocks noChangeShapeType="1"/>
          </p:cNvSpPr>
          <p:nvPr/>
        </p:nvSpPr>
        <p:spPr bwMode="auto">
          <a:xfrm flipV="1">
            <a:off x="6084888" y="4797425"/>
            <a:ext cx="0" cy="5032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32776" name="Arc 8"/>
          <p:cNvSpPr>
            <a:spLocks/>
          </p:cNvSpPr>
          <p:nvPr/>
        </p:nvSpPr>
        <p:spPr bwMode="auto">
          <a:xfrm flipH="1">
            <a:off x="5219700" y="4797425"/>
            <a:ext cx="865188" cy="503238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32777" name="Line 9"/>
          <p:cNvSpPr>
            <a:spLocks noChangeShapeType="1"/>
          </p:cNvSpPr>
          <p:nvPr/>
        </p:nvSpPr>
        <p:spPr bwMode="auto">
          <a:xfrm>
            <a:off x="5219700" y="5300663"/>
            <a:ext cx="865188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32778" name="Line 10"/>
          <p:cNvSpPr>
            <a:spLocks noChangeShapeType="1"/>
          </p:cNvSpPr>
          <p:nvPr/>
        </p:nvSpPr>
        <p:spPr bwMode="auto">
          <a:xfrm>
            <a:off x="5219700" y="5300663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32779" name="Line 11"/>
          <p:cNvSpPr>
            <a:spLocks noChangeShapeType="1"/>
          </p:cNvSpPr>
          <p:nvPr/>
        </p:nvSpPr>
        <p:spPr bwMode="auto">
          <a:xfrm>
            <a:off x="6084888" y="5300663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32780" name="Line 12"/>
          <p:cNvSpPr>
            <a:spLocks noChangeShapeType="1"/>
          </p:cNvSpPr>
          <p:nvPr/>
        </p:nvSpPr>
        <p:spPr bwMode="auto">
          <a:xfrm>
            <a:off x="5219700" y="5516563"/>
            <a:ext cx="865188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32781" name="Rectangle 13"/>
          <p:cNvSpPr>
            <a:spLocks noGrp="1" noChangeArrowheads="1"/>
          </p:cNvSpPr>
          <p:nvPr>
            <p:ph type="title"/>
          </p:nvPr>
        </p:nvSpPr>
        <p:spPr>
          <a:xfrm>
            <a:off x="323850" y="333375"/>
            <a:ext cx="8229600" cy="760413"/>
          </a:xfrm>
        </p:spPr>
        <p:txBody>
          <a:bodyPr>
            <a:normAutofit fontScale="90000"/>
          </a:bodyPr>
          <a:lstStyle/>
          <a:p>
            <a:pPr algn="ctr"/>
            <a:r>
              <a:rPr lang="ar-DZ" sz="3600" b="1">
                <a:solidFill>
                  <a:srgbClr val="FF6600"/>
                </a:solidFill>
              </a:rPr>
              <a:t>المخطط الهندسي ( </a:t>
            </a:r>
            <a:r>
              <a:rPr lang="fr-FR" sz="3600" b="1">
                <a:solidFill>
                  <a:srgbClr val="FF6600"/>
                </a:solidFill>
              </a:rPr>
              <a:t>sch</a:t>
            </a:r>
            <a:r>
              <a:rPr lang="fr-FR" sz="3600" b="1">
                <a:solidFill>
                  <a:srgbClr val="FF6600"/>
                </a:solidFill>
                <a:latin typeface="Arial"/>
              </a:rPr>
              <a:t>é</a:t>
            </a:r>
            <a:r>
              <a:rPr lang="fr-FR" sz="3600" b="1">
                <a:solidFill>
                  <a:srgbClr val="FF6600"/>
                </a:solidFill>
              </a:rPr>
              <a:t>ma archetectural</a:t>
            </a:r>
            <a:r>
              <a:rPr lang="ar-DZ" sz="3600" b="1">
                <a:solidFill>
                  <a:srgbClr val="FF6600"/>
                </a:solidFill>
              </a:rPr>
              <a:t>)</a:t>
            </a:r>
            <a:r>
              <a:rPr lang="ar-DZ" sz="3600" b="1"/>
              <a:t> </a:t>
            </a:r>
            <a:endParaRPr lang="fr-FR" sz="3600" b="1"/>
          </a:p>
        </p:txBody>
      </p:sp>
      <p:sp>
        <p:nvSpPr>
          <p:cNvPr id="32782" name="Oval 14"/>
          <p:cNvSpPr>
            <a:spLocks noChangeArrowheads="1"/>
          </p:cNvSpPr>
          <p:nvPr/>
        </p:nvSpPr>
        <p:spPr bwMode="auto">
          <a:xfrm>
            <a:off x="4932363" y="5084763"/>
            <a:ext cx="215900" cy="2159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32783" name="Line 15"/>
          <p:cNvSpPr>
            <a:spLocks noChangeShapeType="1"/>
          </p:cNvSpPr>
          <p:nvPr/>
        </p:nvSpPr>
        <p:spPr bwMode="auto">
          <a:xfrm flipH="1" flipV="1">
            <a:off x="4716463" y="4868863"/>
            <a:ext cx="21590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32784" name="Oval 16"/>
          <p:cNvSpPr>
            <a:spLocks noChangeArrowheads="1"/>
          </p:cNvSpPr>
          <p:nvPr/>
        </p:nvSpPr>
        <p:spPr bwMode="auto">
          <a:xfrm>
            <a:off x="4140200" y="2852738"/>
            <a:ext cx="647700" cy="6477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32785" name="Line 17"/>
          <p:cNvSpPr>
            <a:spLocks noChangeShapeType="1"/>
          </p:cNvSpPr>
          <p:nvPr/>
        </p:nvSpPr>
        <p:spPr bwMode="auto">
          <a:xfrm flipH="1">
            <a:off x="4284663" y="2924175"/>
            <a:ext cx="431800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32786" name="Line 18"/>
          <p:cNvSpPr>
            <a:spLocks noChangeShapeType="1"/>
          </p:cNvSpPr>
          <p:nvPr/>
        </p:nvSpPr>
        <p:spPr bwMode="auto">
          <a:xfrm>
            <a:off x="4211638" y="2997200"/>
            <a:ext cx="504825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32787" name="Line 19"/>
          <p:cNvSpPr>
            <a:spLocks noChangeShapeType="1"/>
          </p:cNvSpPr>
          <p:nvPr/>
        </p:nvSpPr>
        <p:spPr bwMode="auto">
          <a:xfrm flipH="1" flipV="1">
            <a:off x="4572000" y="3429000"/>
            <a:ext cx="576263" cy="165576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32788" name="Line 20"/>
          <p:cNvSpPr>
            <a:spLocks noChangeShapeType="1"/>
          </p:cNvSpPr>
          <p:nvPr/>
        </p:nvSpPr>
        <p:spPr bwMode="auto">
          <a:xfrm flipH="1" flipV="1">
            <a:off x="4572000" y="5013325"/>
            <a:ext cx="360363" cy="1444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32791" name="Oval 23"/>
          <p:cNvSpPr>
            <a:spLocks noChangeArrowheads="1"/>
          </p:cNvSpPr>
          <p:nvPr/>
        </p:nvSpPr>
        <p:spPr bwMode="auto">
          <a:xfrm>
            <a:off x="3203575" y="2852738"/>
            <a:ext cx="647700" cy="6477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32794" name="Line 26"/>
          <p:cNvSpPr>
            <a:spLocks noChangeShapeType="1"/>
          </p:cNvSpPr>
          <p:nvPr/>
        </p:nvSpPr>
        <p:spPr bwMode="auto">
          <a:xfrm flipH="1" flipV="1">
            <a:off x="3635375" y="3429000"/>
            <a:ext cx="1512888" cy="180022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32796" name="Text Box 28"/>
          <p:cNvSpPr txBox="1">
            <a:spLocks noChangeArrowheads="1"/>
          </p:cNvSpPr>
          <p:nvPr/>
        </p:nvSpPr>
        <p:spPr bwMode="auto">
          <a:xfrm>
            <a:off x="3240088" y="2914650"/>
            <a:ext cx="539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 rtl="1" eaLnBrk="1" hangingPunct="1"/>
            <a:r>
              <a:rPr lang="ar-DZ" sz="2400" b="1">
                <a:latin typeface="Tahoma" pitchFamily="34" charset="0"/>
              </a:rPr>
              <a:t> </a:t>
            </a:r>
            <a:r>
              <a:rPr lang="fr-FR" sz="2400" b="1">
                <a:latin typeface="Tahoma" pitchFamily="34" charset="0"/>
              </a:rPr>
              <a:t>M</a:t>
            </a:r>
          </a:p>
        </p:txBody>
      </p:sp>
      <p:sp>
        <p:nvSpPr>
          <p:cNvPr id="26" name="Espace réservé du pied de page 2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By SeRiR WaLiD</a:t>
            </a:r>
            <a:endParaRPr lang="en-US"/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27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8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2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92100"/>
            <a:ext cx="8229600" cy="977900"/>
          </a:xfrm>
        </p:spPr>
        <p:txBody>
          <a:bodyPr>
            <a:normAutofit/>
          </a:bodyPr>
          <a:lstStyle/>
          <a:p>
            <a:pPr algn="ctr"/>
            <a:r>
              <a:rPr lang="ar-DZ">
                <a:solidFill>
                  <a:srgbClr val="FF6600"/>
                </a:solidFill>
              </a:rPr>
              <a:t>المخطط متعدد الاسلاك(المصابيح منطفئة)</a:t>
            </a:r>
            <a:endParaRPr lang="fr-FR">
              <a:solidFill>
                <a:srgbClr val="FF6600"/>
              </a:solidFill>
            </a:endParaRPr>
          </a:p>
        </p:txBody>
      </p:sp>
      <p:sp>
        <p:nvSpPr>
          <p:cNvPr id="37893" name="Rectangle 5"/>
          <p:cNvSpPr>
            <a:spLocks noChangeArrowheads="1"/>
          </p:cNvSpPr>
          <p:nvPr/>
        </p:nvSpPr>
        <p:spPr bwMode="auto">
          <a:xfrm>
            <a:off x="1619250" y="1125538"/>
            <a:ext cx="5976938" cy="43910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37894" name="Rectangle 6"/>
          <p:cNvSpPr>
            <a:spLocks noChangeArrowheads="1"/>
          </p:cNvSpPr>
          <p:nvPr/>
        </p:nvSpPr>
        <p:spPr bwMode="auto">
          <a:xfrm>
            <a:off x="1835150" y="1341438"/>
            <a:ext cx="5473700" cy="39592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37895" name="Line 7"/>
          <p:cNvSpPr>
            <a:spLocks noChangeShapeType="1"/>
          </p:cNvSpPr>
          <p:nvPr/>
        </p:nvSpPr>
        <p:spPr bwMode="auto">
          <a:xfrm>
            <a:off x="3419475" y="1125538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37896" name="Line 8"/>
          <p:cNvSpPr>
            <a:spLocks noChangeShapeType="1"/>
          </p:cNvSpPr>
          <p:nvPr/>
        </p:nvSpPr>
        <p:spPr bwMode="auto">
          <a:xfrm>
            <a:off x="4787900" y="1125538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37897" name="Line 9"/>
          <p:cNvSpPr>
            <a:spLocks noChangeShapeType="1"/>
          </p:cNvSpPr>
          <p:nvPr/>
        </p:nvSpPr>
        <p:spPr bwMode="auto">
          <a:xfrm>
            <a:off x="3419475" y="1196975"/>
            <a:ext cx="13684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37898" name="Line 10"/>
          <p:cNvSpPr>
            <a:spLocks noChangeShapeType="1"/>
          </p:cNvSpPr>
          <p:nvPr/>
        </p:nvSpPr>
        <p:spPr bwMode="auto">
          <a:xfrm flipV="1">
            <a:off x="6084888" y="4797425"/>
            <a:ext cx="0" cy="5032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37899" name="Arc 11"/>
          <p:cNvSpPr>
            <a:spLocks/>
          </p:cNvSpPr>
          <p:nvPr/>
        </p:nvSpPr>
        <p:spPr bwMode="auto">
          <a:xfrm flipH="1">
            <a:off x="5219700" y="4797425"/>
            <a:ext cx="865188" cy="503238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37900" name="Line 12"/>
          <p:cNvSpPr>
            <a:spLocks noChangeShapeType="1"/>
          </p:cNvSpPr>
          <p:nvPr/>
        </p:nvSpPr>
        <p:spPr bwMode="auto">
          <a:xfrm>
            <a:off x="5219700" y="5300663"/>
            <a:ext cx="865188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37901" name="Line 13"/>
          <p:cNvSpPr>
            <a:spLocks noChangeShapeType="1"/>
          </p:cNvSpPr>
          <p:nvPr/>
        </p:nvSpPr>
        <p:spPr bwMode="auto">
          <a:xfrm>
            <a:off x="5219700" y="5300663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37902" name="Line 14"/>
          <p:cNvSpPr>
            <a:spLocks noChangeShapeType="1"/>
          </p:cNvSpPr>
          <p:nvPr/>
        </p:nvSpPr>
        <p:spPr bwMode="auto">
          <a:xfrm>
            <a:off x="6084888" y="5300663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37903" name="Line 15"/>
          <p:cNvSpPr>
            <a:spLocks noChangeShapeType="1"/>
          </p:cNvSpPr>
          <p:nvPr/>
        </p:nvSpPr>
        <p:spPr bwMode="auto">
          <a:xfrm>
            <a:off x="5219700" y="5516563"/>
            <a:ext cx="865188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37906" name="Oval 18"/>
          <p:cNvSpPr>
            <a:spLocks noChangeArrowheads="1"/>
          </p:cNvSpPr>
          <p:nvPr/>
        </p:nvSpPr>
        <p:spPr bwMode="auto">
          <a:xfrm>
            <a:off x="4140200" y="2852738"/>
            <a:ext cx="647700" cy="6477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37907" name="Line 19"/>
          <p:cNvSpPr>
            <a:spLocks noChangeShapeType="1"/>
          </p:cNvSpPr>
          <p:nvPr/>
        </p:nvSpPr>
        <p:spPr bwMode="auto">
          <a:xfrm flipH="1">
            <a:off x="4284663" y="2924175"/>
            <a:ext cx="431800" cy="5048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37908" name="Line 20"/>
          <p:cNvSpPr>
            <a:spLocks noChangeShapeType="1"/>
          </p:cNvSpPr>
          <p:nvPr/>
        </p:nvSpPr>
        <p:spPr bwMode="auto">
          <a:xfrm>
            <a:off x="4211638" y="2997200"/>
            <a:ext cx="504825" cy="3603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37911" name="Oval 23"/>
          <p:cNvSpPr>
            <a:spLocks noChangeArrowheads="1"/>
          </p:cNvSpPr>
          <p:nvPr/>
        </p:nvSpPr>
        <p:spPr bwMode="auto">
          <a:xfrm>
            <a:off x="3203575" y="2852738"/>
            <a:ext cx="647700" cy="6477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37913" name="Text Box 25"/>
          <p:cNvSpPr txBox="1">
            <a:spLocks noChangeArrowheads="1"/>
          </p:cNvSpPr>
          <p:nvPr/>
        </p:nvSpPr>
        <p:spPr bwMode="auto">
          <a:xfrm>
            <a:off x="3240088" y="2914650"/>
            <a:ext cx="539750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 rtl="1" eaLnBrk="1" hangingPunct="1"/>
            <a:r>
              <a:rPr lang="ar-DZ" sz="2400" b="1">
                <a:latin typeface="Tahoma" pitchFamily="34" charset="0"/>
              </a:rPr>
              <a:t> </a:t>
            </a:r>
            <a:r>
              <a:rPr lang="fr-FR" sz="2400" b="1">
                <a:latin typeface="Tahoma" pitchFamily="34" charset="0"/>
              </a:rPr>
              <a:t>M</a:t>
            </a:r>
          </a:p>
        </p:txBody>
      </p:sp>
      <p:sp>
        <p:nvSpPr>
          <p:cNvPr id="37914" name="Line 26"/>
          <p:cNvSpPr>
            <a:spLocks noChangeShapeType="1"/>
          </p:cNvSpPr>
          <p:nvPr/>
        </p:nvSpPr>
        <p:spPr bwMode="auto">
          <a:xfrm flipH="1">
            <a:off x="1220788" y="5157788"/>
            <a:ext cx="3783012" cy="0"/>
          </a:xfrm>
          <a:prstGeom prst="line">
            <a:avLst/>
          </a:prstGeom>
          <a:noFill/>
          <a:ln w="57150">
            <a:solidFill>
              <a:srgbClr val="FF66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37915" name="Line 27"/>
          <p:cNvSpPr>
            <a:spLocks noChangeShapeType="1"/>
          </p:cNvSpPr>
          <p:nvPr/>
        </p:nvSpPr>
        <p:spPr bwMode="auto">
          <a:xfrm flipH="1">
            <a:off x="2339975" y="4868863"/>
            <a:ext cx="2160588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37916" name="Line 28"/>
          <p:cNvSpPr>
            <a:spLocks noChangeShapeType="1"/>
          </p:cNvSpPr>
          <p:nvPr/>
        </p:nvSpPr>
        <p:spPr bwMode="auto">
          <a:xfrm flipH="1">
            <a:off x="2268538" y="5013325"/>
            <a:ext cx="2232025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37917" name="Line 29"/>
          <p:cNvSpPr>
            <a:spLocks noChangeShapeType="1"/>
          </p:cNvSpPr>
          <p:nvPr/>
        </p:nvSpPr>
        <p:spPr bwMode="auto">
          <a:xfrm flipH="1">
            <a:off x="4643438" y="4797425"/>
            <a:ext cx="360362" cy="144463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37918" name="Oval 30"/>
          <p:cNvSpPr>
            <a:spLocks noChangeArrowheads="1"/>
          </p:cNvSpPr>
          <p:nvPr/>
        </p:nvSpPr>
        <p:spPr bwMode="auto">
          <a:xfrm>
            <a:off x="4500563" y="4797425"/>
            <a:ext cx="71437" cy="144463"/>
          </a:xfrm>
          <a:prstGeom prst="ellipse">
            <a:avLst/>
          </a:prstGeom>
          <a:solidFill>
            <a:srgbClr val="000000"/>
          </a:solidFill>
          <a:ln w="381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37919" name="Oval 31"/>
          <p:cNvSpPr>
            <a:spLocks noChangeArrowheads="1"/>
          </p:cNvSpPr>
          <p:nvPr/>
        </p:nvSpPr>
        <p:spPr bwMode="auto">
          <a:xfrm>
            <a:off x="4933950" y="4725988"/>
            <a:ext cx="71438" cy="144462"/>
          </a:xfrm>
          <a:prstGeom prst="ellipse">
            <a:avLst/>
          </a:prstGeom>
          <a:solidFill>
            <a:srgbClr val="000000"/>
          </a:solidFill>
          <a:ln w="381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37920" name="Line 32"/>
          <p:cNvSpPr>
            <a:spLocks noChangeShapeType="1"/>
          </p:cNvSpPr>
          <p:nvPr/>
        </p:nvSpPr>
        <p:spPr bwMode="auto">
          <a:xfrm>
            <a:off x="5005388" y="4868863"/>
            <a:ext cx="0" cy="144462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37921" name="Line 33"/>
          <p:cNvSpPr>
            <a:spLocks noChangeShapeType="1"/>
          </p:cNvSpPr>
          <p:nvPr/>
        </p:nvSpPr>
        <p:spPr bwMode="auto">
          <a:xfrm flipH="1">
            <a:off x="4643438" y="4940300"/>
            <a:ext cx="360362" cy="144463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37922" name="Oval 34"/>
          <p:cNvSpPr>
            <a:spLocks noChangeArrowheads="1"/>
          </p:cNvSpPr>
          <p:nvPr/>
        </p:nvSpPr>
        <p:spPr bwMode="auto">
          <a:xfrm>
            <a:off x="4500563" y="4940300"/>
            <a:ext cx="71437" cy="144463"/>
          </a:xfrm>
          <a:prstGeom prst="ellipse">
            <a:avLst/>
          </a:prstGeom>
          <a:solidFill>
            <a:srgbClr val="000000"/>
          </a:solidFill>
          <a:ln w="381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37923" name="Oval 35"/>
          <p:cNvSpPr>
            <a:spLocks noChangeArrowheads="1"/>
          </p:cNvSpPr>
          <p:nvPr/>
        </p:nvSpPr>
        <p:spPr bwMode="auto">
          <a:xfrm>
            <a:off x="4932363" y="4868863"/>
            <a:ext cx="71437" cy="144462"/>
          </a:xfrm>
          <a:prstGeom prst="ellipse">
            <a:avLst/>
          </a:prstGeom>
          <a:solidFill>
            <a:srgbClr val="000000"/>
          </a:solidFill>
          <a:ln w="381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37924" name="Line 36"/>
          <p:cNvSpPr>
            <a:spLocks noChangeShapeType="1"/>
          </p:cNvSpPr>
          <p:nvPr/>
        </p:nvSpPr>
        <p:spPr bwMode="auto">
          <a:xfrm>
            <a:off x="5003800" y="5011738"/>
            <a:ext cx="0" cy="144462"/>
          </a:xfrm>
          <a:prstGeom prst="line">
            <a:avLst/>
          </a:prstGeom>
          <a:noFill/>
          <a:ln w="57150">
            <a:solidFill>
              <a:srgbClr val="FF66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37925" name="Line 37"/>
          <p:cNvSpPr>
            <a:spLocks noChangeShapeType="1"/>
          </p:cNvSpPr>
          <p:nvPr/>
        </p:nvSpPr>
        <p:spPr bwMode="auto">
          <a:xfrm>
            <a:off x="4500563" y="3500438"/>
            <a:ext cx="0" cy="360362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37926" name="Line 38"/>
          <p:cNvSpPr>
            <a:spLocks noChangeShapeType="1"/>
          </p:cNvSpPr>
          <p:nvPr/>
        </p:nvSpPr>
        <p:spPr bwMode="auto">
          <a:xfrm flipH="1">
            <a:off x="2339975" y="3860800"/>
            <a:ext cx="2160588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37927" name="Line 39"/>
          <p:cNvSpPr>
            <a:spLocks noChangeShapeType="1"/>
          </p:cNvSpPr>
          <p:nvPr/>
        </p:nvSpPr>
        <p:spPr bwMode="auto">
          <a:xfrm flipH="1">
            <a:off x="2268538" y="3789363"/>
            <a:ext cx="1295400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37928" name="Line 40"/>
          <p:cNvSpPr>
            <a:spLocks noChangeShapeType="1"/>
          </p:cNvSpPr>
          <p:nvPr/>
        </p:nvSpPr>
        <p:spPr bwMode="auto">
          <a:xfrm flipV="1">
            <a:off x="3563938" y="3500438"/>
            <a:ext cx="0" cy="288925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37929" name="Line 41"/>
          <p:cNvSpPr>
            <a:spLocks noChangeShapeType="1"/>
          </p:cNvSpPr>
          <p:nvPr/>
        </p:nvSpPr>
        <p:spPr bwMode="auto">
          <a:xfrm flipV="1">
            <a:off x="2339975" y="3860800"/>
            <a:ext cx="0" cy="1008063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37930" name="Line 42"/>
          <p:cNvSpPr>
            <a:spLocks noChangeShapeType="1"/>
          </p:cNvSpPr>
          <p:nvPr/>
        </p:nvSpPr>
        <p:spPr bwMode="auto">
          <a:xfrm flipV="1">
            <a:off x="2268538" y="3789363"/>
            <a:ext cx="0" cy="1223962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37931" name="Line 43"/>
          <p:cNvSpPr>
            <a:spLocks noChangeShapeType="1"/>
          </p:cNvSpPr>
          <p:nvPr/>
        </p:nvSpPr>
        <p:spPr bwMode="auto">
          <a:xfrm flipV="1">
            <a:off x="3563938" y="2565400"/>
            <a:ext cx="0" cy="287338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37932" name="Line 44"/>
          <p:cNvSpPr>
            <a:spLocks noChangeShapeType="1"/>
          </p:cNvSpPr>
          <p:nvPr/>
        </p:nvSpPr>
        <p:spPr bwMode="auto">
          <a:xfrm flipV="1">
            <a:off x="4500563" y="2565400"/>
            <a:ext cx="0" cy="287338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37933" name="Line 45"/>
          <p:cNvSpPr>
            <a:spLocks noChangeShapeType="1"/>
          </p:cNvSpPr>
          <p:nvPr/>
        </p:nvSpPr>
        <p:spPr bwMode="auto">
          <a:xfrm flipH="1">
            <a:off x="3059113" y="2565400"/>
            <a:ext cx="1441450" cy="0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37934" name="Line 46"/>
          <p:cNvSpPr>
            <a:spLocks noChangeShapeType="1"/>
          </p:cNvSpPr>
          <p:nvPr/>
        </p:nvSpPr>
        <p:spPr bwMode="auto">
          <a:xfrm flipV="1">
            <a:off x="3059113" y="2565400"/>
            <a:ext cx="0" cy="1150938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37935" name="Line 47"/>
          <p:cNvSpPr>
            <a:spLocks noChangeShapeType="1"/>
          </p:cNvSpPr>
          <p:nvPr/>
        </p:nvSpPr>
        <p:spPr bwMode="auto">
          <a:xfrm flipH="1">
            <a:off x="2124075" y="3716338"/>
            <a:ext cx="935038" cy="0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37936" name="Line 48"/>
          <p:cNvSpPr>
            <a:spLocks noChangeShapeType="1"/>
          </p:cNvSpPr>
          <p:nvPr/>
        </p:nvSpPr>
        <p:spPr bwMode="auto">
          <a:xfrm flipV="1">
            <a:off x="2124075" y="3716338"/>
            <a:ext cx="0" cy="1296987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37937" name="Line 49"/>
          <p:cNvSpPr>
            <a:spLocks noChangeShapeType="1"/>
          </p:cNvSpPr>
          <p:nvPr/>
        </p:nvSpPr>
        <p:spPr bwMode="auto">
          <a:xfrm flipH="1">
            <a:off x="1116013" y="5013325"/>
            <a:ext cx="1008062" cy="0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37938" name="Rectangle 50"/>
          <p:cNvSpPr>
            <a:spLocks noChangeArrowheads="1"/>
          </p:cNvSpPr>
          <p:nvPr/>
        </p:nvSpPr>
        <p:spPr bwMode="auto">
          <a:xfrm>
            <a:off x="1979613" y="4581525"/>
            <a:ext cx="504825" cy="6477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37939" name="AutoShape 51">
            <a:hlinkClick r:id="rId2" action="ppaction://hlinksldjump" highlightClick="1">
              <a:snd r:embed="rId3" name="camera.wav" builtIn="1"/>
            </a:hlinkClick>
          </p:cNvPr>
          <p:cNvSpPr>
            <a:spLocks noChangeArrowheads="1"/>
          </p:cNvSpPr>
          <p:nvPr/>
        </p:nvSpPr>
        <p:spPr bwMode="auto">
          <a:xfrm>
            <a:off x="6300788" y="5805488"/>
            <a:ext cx="2087562" cy="576262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rtl="1" eaLnBrk="1" hangingPunct="1"/>
            <a:r>
              <a:rPr lang="ar-DZ">
                <a:latin typeface="Tahoma" pitchFamily="34" charset="0"/>
              </a:rPr>
              <a:t>اضغط </a:t>
            </a:r>
            <a:r>
              <a:rPr lang="fr-FR">
                <a:latin typeface="Tahoma" pitchFamily="34" charset="0"/>
              </a:rPr>
              <a:t>S1</a:t>
            </a:r>
            <a:r>
              <a:rPr lang="ar-DZ">
                <a:latin typeface="Tahoma" pitchFamily="34" charset="0"/>
              </a:rPr>
              <a:t>لتشغيل </a:t>
            </a:r>
            <a:r>
              <a:rPr lang="fr-FR">
                <a:latin typeface="Tahoma" pitchFamily="34" charset="0"/>
              </a:rPr>
              <a:t>Q1</a:t>
            </a:r>
          </a:p>
        </p:txBody>
      </p:sp>
      <p:sp>
        <p:nvSpPr>
          <p:cNvPr id="37940" name="Rectangle 52"/>
          <p:cNvSpPr>
            <a:spLocks noChangeArrowheads="1"/>
          </p:cNvSpPr>
          <p:nvPr/>
        </p:nvSpPr>
        <p:spPr bwMode="auto">
          <a:xfrm>
            <a:off x="5100638" y="3003550"/>
            <a:ext cx="398462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 rtl="1" eaLnBrk="1" hangingPunct="1"/>
            <a:r>
              <a:rPr lang="fr-FR" sz="1200" b="1">
                <a:latin typeface="Tahoma" pitchFamily="34" charset="0"/>
              </a:rPr>
              <a:t>Q1</a:t>
            </a:r>
            <a:endParaRPr lang="en-US" sz="1200" b="1">
              <a:latin typeface="Tahoma" pitchFamily="34" charset="0"/>
            </a:endParaRPr>
          </a:p>
        </p:txBody>
      </p:sp>
      <p:sp>
        <p:nvSpPr>
          <p:cNvPr id="37941" name="Rectangle 53"/>
          <p:cNvSpPr>
            <a:spLocks noChangeArrowheads="1"/>
          </p:cNvSpPr>
          <p:nvPr/>
        </p:nvSpPr>
        <p:spPr bwMode="auto">
          <a:xfrm>
            <a:off x="2508250" y="3074988"/>
            <a:ext cx="398463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 rtl="1" eaLnBrk="1" hangingPunct="1"/>
            <a:r>
              <a:rPr lang="fr-FR" sz="1200" b="1">
                <a:latin typeface="Tahoma" pitchFamily="34" charset="0"/>
              </a:rPr>
              <a:t>Q2</a:t>
            </a:r>
            <a:endParaRPr lang="en-US" sz="1200" b="1">
              <a:latin typeface="Tahoma" pitchFamily="34" charset="0"/>
            </a:endParaRPr>
          </a:p>
        </p:txBody>
      </p:sp>
      <p:sp>
        <p:nvSpPr>
          <p:cNvPr id="37942" name="Rectangle 54"/>
          <p:cNvSpPr>
            <a:spLocks noChangeArrowheads="1"/>
          </p:cNvSpPr>
          <p:nvPr/>
        </p:nvSpPr>
        <p:spPr bwMode="auto">
          <a:xfrm>
            <a:off x="4570413" y="4443413"/>
            <a:ext cx="37782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 rtl="1" eaLnBrk="1" hangingPunct="1"/>
            <a:r>
              <a:rPr lang="fr-FR" sz="1200" b="1">
                <a:latin typeface="Tahoma" pitchFamily="34" charset="0"/>
              </a:rPr>
              <a:t>S1</a:t>
            </a:r>
            <a:endParaRPr lang="en-US" sz="1200" b="1">
              <a:latin typeface="Tahoma" pitchFamily="34" charset="0"/>
            </a:endParaRPr>
          </a:p>
        </p:txBody>
      </p:sp>
      <p:sp>
        <p:nvSpPr>
          <p:cNvPr id="37943" name="Rectangle 55"/>
          <p:cNvSpPr>
            <a:spLocks noChangeArrowheads="1"/>
          </p:cNvSpPr>
          <p:nvPr/>
        </p:nvSpPr>
        <p:spPr bwMode="auto">
          <a:xfrm>
            <a:off x="4572000" y="5013325"/>
            <a:ext cx="3778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 rtl="1" eaLnBrk="1" hangingPunct="1"/>
            <a:r>
              <a:rPr lang="fr-FR" sz="1200" b="1">
                <a:latin typeface="Tahoma" pitchFamily="34" charset="0"/>
              </a:rPr>
              <a:t>S2</a:t>
            </a:r>
            <a:endParaRPr lang="en-US" sz="1200" b="1">
              <a:latin typeface="Tahoma" pitchFamily="34" charset="0"/>
            </a:endParaRPr>
          </a:p>
        </p:txBody>
      </p:sp>
      <p:sp>
        <p:nvSpPr>
          <p:cNvPr id="37944" name="AutoShape 56">
            <a:hlinkClick r:id="rId4" action="ppaction://hlinksldjump" highlightClick="1">
              <a:snd r:embed="rId5" name="applause.wav" builtIn="1"/>
            </a:hlinkClick>
          </p:cNvPr>
          <p:cNvSpPr>
            <a:spLocks noChangeArrowheads="1"/>
          </p:cNvSpPr>
          <p:nvPr/>
        </p:nvSpPr>
        <p:spPr bwMode="auto">
          <a:xfrm>
            <a:off x="2700338" y="5805488"/>
            <a:ext cx="2087562" cy="576262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rtl="1" eaLnBrk="1" hangingPunct="1"/>
            <a:r>
              <a:rPr lang="ar-DZ">
                <a:latin typeface="Tahoma" pitchFamily="34" charset="0"/>
              </a:rPr>
              <a:t>اضغط </a:t>
            </a:r>
            <a:r>
              <a:rPr lang="fr-FR">
                <a:latin typeface="Tahoma" pitchFamily="34" charset="0"/>
              </a:rPr>
              <a:t>S2</a:t>
            </a:r>
            <a:r>
              <a:rPr lang="ar-DZ">
                <a:latin typeface="Tahoma" pitchFamily="34" charset="0"/>
              </a:rPr>
              <a:t>لتشغيل </a:t>
            </a:r>
            <a:r>
              <a:rPr lang="fr-FR">
                <a:latin typeface="Tahoma" pitchFamily="34" charset="0"/>
              </a:rPr>
              <a:t>Q2</a:t>
            </a:r>
          </a:p>
        </p:txBody>
      </p:sp>
      <p:sp>
        <p:nvSpPr>
          <p:cNvPr id="52" name="Espace réservé du pied de page 5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By SeRiR WaLiD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92100"/>
            <a:ext cx="8229600" cy="977900"/>
          </a:xfrm>
        </p:spPr>
        <p:txBody>
          <a:bodyPr/>
          <a:lstStyle/>
          <a:p>
            <a:pPr algn="ctr"/>
            <a:r>
              <a:rPr lang="ar-DZ">
                <a:solidFill>
                  <a:srgbClr val="FF6600"/>
                </a:solidFill>
              </a:rPr>
              <a:t>المخطط متعدد الاسلاك(تشغيل</a:t>
            </a:r>
            <a:r>
              <a:rPr lang="fr-FR">
                <a:solidFill>
                  <a:srgbClr val="FF6600"/>
                </a:solidFill>
              </a:rPr>
              <a:t>Q1</a:t>
            </a:r>
            <a:r>
              <a:rPr lang="ar-DZ">
                <a:solidFill>
                  <a:srgbClr val="FF6600"/>
                </a:solidFill>
              </a:rPr>
              <a:t>)</a:t>
            </a:r>
            <a:endParaRPr lang="fr-FR">
              <a:solidFill>
                <a:srgbClr val="FF6600"/>
              </a:solidFill>
            </a:endParaRPr>
          </a:p>
        </p:txBody>
      </p:sp>
      <p:sp>
        <p:nvSpPr>
          <p:cNvPr id="44035" name="Rectangle 3"/>
          <p:cNvSpPr>
            <a:spLocks noChangeArrowheads="1"/>
          </p:cNvSpPr>
          <p:nvPr/>
        </p:nvSpPr>
        <p:spPr bwMode="auto">
          <a:xfrm>
            <a:off x="1619250" y="1125538"/>
            <a:ext cx="5976938" cy="43910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44036" name="Rectangle 4"/>
          <p:cNvSpPr>
            <a:spLocks noChangeArrowheads="1"/>
          </p:cNvSpPr>
          <p:nvPr/>
        </p:nvSpPr>
        <p:spPr bwMode="auto">
          <a:xfrm>
            <a:off x="1835150" y="1341438"/>
            <a:ext cx="5473700" cy="39592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44037" name="Line 5"/>
          <p:cNvSpPr>
            <a:spLocks noChangeShapeType="1"/>
          </p:cNvSpPr>
          <p:nvPr/>
        </p:nvSpPr>
        <p:spPr bwMode="auto">
          <a:xfrm>
            <a:off x="3419475" y="1125538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44038" name="Line 6"/>
          <p:cNvSpPr>
            <a:spLocks noChangeShapeType="1"/>
          </p:cNvSpPr>
          <p:nvPr/>
        </p:nvSpPr>
        <p:spPr bwMode="auto">
          <a:xfrm>
            <a:off x="4787900" y="1125538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44039" name="Line 7"/>
          <p:cNvSpPr>
            <a:spLocks noChangeShapeType="1"/>
          </p:cNvSpPr>
          <p:nvPr/>
        </p:nvSpPr>
        <p:spPr bwMode="auto">
          <a:xfrm>
            <a:off x="3419475" y="1196975"/>
            <a:ext cx="13684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44040" name="Line 8"/>
          <p:cNvSpPr>
            <a:spLocks noChangeShapeType="1"/>
          </p:cNvSpPr>
          <p:nvPr/>
        </p:nvSpPr>
        <p:spPr bwMode="auto">
          <a:xfrm flipV="1">
            <a:off x="6084888" y="4797425"/>
            <a:ext cx="0" cy="5032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44041" name="Arc 9"/>
          <p:cNvSpPr>
            <a:spLocks/>
          </p:cNvSpPr>
          <p:nvPr/>
        </p:nvSpPr>
        <p:spPr bwMode="auto">
          <a:xfrm flipH="1">
            <a:off x="5219700" y="4797425"/>
            <a:ext cx="865188" cy="503238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44042" name="Line 10"/>
          <p:cNvSpPr>
            <a:spLocks noChangeShapeType="1"/>
          </p:cNvSpPr>
          <p:nvPr/>
        </p:nvSpPr>
        <p:spPr bwMode="auto">
          <a:xfrm>
            <a:off x="5219700" y="5300663"/>
            <a:ext cx="865188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44043" name="Line 11"/>
          <p:cNvSpPr>
            <a:spLocks noChangeShapeType="1"/>
          </p:cNvSpPr>
          <p:nvPr/>
        </p:nvSpPr>
        <p:spPr bwMode="auto">
          <a:xfrm>
            <a:off x="5219700" y="5300663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44044" name="Line 12"/>
          <p:cNvSpPr>
            <a:spLocks noChangeShapeType="1"/>
          </p:cNvSpPr>
          <p:nvPr/>
        </p:nvSpPr>
        <p:spPr bwMode="auto">
          <a:xfrm>
            <a:off x="6084888" y="5300663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44045" name="Line 13"/>
          <p:cNvSpPr>
            <a:spLocks noChangeShapeType="1"/>
          </p:cNvSpPr>
          <p:nvPr/>
        </p:nvSpPr>
        <p:spPr bwMode="auto">
          <a:xfrm>
            <a:off x="5219700" y="5516563"/>
            <a:ext cx="865188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44046" name="Oval 14"/>
          <p:cNvSpPr>
            <a:spLocks noChangeArrowheads="1"/>
          </p:cNvSpPr>
          <p:nvPr/>
        </p:nvSpPr>
        <p:spPr bwMode="auto">
          <a:xfrm>
            <a:off x="4140200" y="2852738"/>
            <a:ext cx="647700" cy="647700"/>
          </a:xfrm>
          <a:prstGeom prst="ellipse">
            <a:avLst/>
          </a:prstGeom>
          <a:solidFill>
            <a:schemeClr val="hlink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44047" name="Line 15"/>
          <p:cNvSpPr>
            <a:spLocks noChangeShapeType="1"/>
          </p:cNvSpPr>
          <p:nvPr/>
        </p:nvSpPr>
        <p:spPr bwMode="auto">
          <a:xfrm flipH="1">
            <a:off x="4284663" y="2924175"/>
            <a:ext cx="431800" cy="5048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44048" name="Line 16"/>
          <p:cNvSpPr>
            <a:spLocks noChangeShapeType="1"/>
          </p:cNvSpPr>
          <p:nvPr/>
        </p:nvSpPr>
        <p:spPr bwMode="auto">
          <a:xfrm>
            <a:off x="4211638" y="2997200"/>
            <a:ext cx="504825" cy="3603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44049" name="Oval 17"/>
          <p:cNvSpPr>
            <a:spLocks noChangeArrowheads="1"/>
          </p:cNvSpPr>
          <p:nvPr/>
        </p:nvSpPr>
        <p:spPr bwMode="auto">
          <a:xfrm>
            <a:off x="3203575" y="2852738"/>
            <a:ext cx="647700" cy="6477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44050" name="Text Box 18"/>
          <p:cNvSpPr txBox="1">
            <a:spLocks noChangeArrowheads="1"/>
          </p:cNvSpPr>
          <p:nvPr/>
        </p:nvSpPr>
        <p:spPr bwMode="auto">
          <a:xfrm>
            <a:off x="3240088" y="2914650"/>
            <a:ext cx="539750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 rtl="1" eaLnBrk="1" hangingPunct="1"/>
            <a:r>
              <a:rPr lang="ar-DZ" sz="2400" b="1">
                <a:latin typeface="Tahoma" pitchFamily="34" charset="0"/>
              </a:rPr>
              <a:t> </a:t>
            </a:r>
            <a:r>
              <a:rPr lang="fr-FR" sz="2400" b="1">
                <a:latin typeface="Tahoma" pitchFamily="34" charset="0"/>
              </a:rPr>
              <a:t>M</a:t>
            </a:r>
          </a:p>
        </p:txBody>
      </p:sp>
      <p:sp>
        <p:nvSpPr>
          <p:cNvPr id="44051" name="Line 19"/>
          <p:cNvSpPr>
            <a:spLocks noChangeShapeType="1"/>
          </p:cNvSpPr>
          <p:nvPr/>
        </p:nvSpPr>
        <p:spPr bwMode="auto">
          <a:xfrm flipH="1">
            <a:off x="1220788" y="5157788"/>
            <a:ext cx="3783012" cy="0"/>
          </a:xfrm>
          <a:prstGeom prst="line">
            <a:avLst/>
          </a:prstGeom>
          <a:noFill/>
          <a:ln w="57150">
            <a:solidFill>
              <a:srgbClr val="FF66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44052" name="Line 20"/>
          <p:cNvSpPr>
            <a:spLocks noChangeShapeType="1"/>
          </p:cNvSpPr>
          <p:nvPr/>
        </p:nvSpPr>
        <p:spPr bwMode="auto">
          <a:xfrm flipH="1">
            <a:off x="2339975" y="4868863"/>
            <a:ext cx="2160588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44053" name="Line 21"/>
          <p:cNvSpPr>
            <a:spLocks noChangeShapeType="1"/>
          </p:cNvSpPr>
          <p:nvPr/>
        </p:nvSpPr>
        <p:spPr bwMode="auto">
          <a:xfrm flipH="1">
            <a:off x="2268538" y="5013325"/>
            <a:ext cx="2232025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44054" name="Line 22"/>
          <p:cNvSpPr>
            <a:spLocks noChangeShapeType="1"/>
          </p:cNvSpPr>
          <p:nvPr/>
        </p:nvSpPr>
        <p:spPr bwMode="auto">
          <a:xfrm flipH="1">
            <a:off x="4500563" y="4797425"/>
            <a:ext cx="503237" cy="71438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44055" name="Oval 23"/>
          <p:cNvSpPr>
            <a:spLocks noChangeArrowheads="1"/>
          </p:cNvSpPr>
          <p:nvPr/>
        </p:nvSpPr>
        <p:spPr bwMode="auto">
          <a:xfrm>
            <a:off x="4500563" y="4797425"/>
            <a:ext cx="71437" cy="144463"/>
          </a:xfrm>
          <a:prstGeom prst="ellipse">
            <a:avLst/>
          </a:prstGeom>
          <a:solidFill>
            <a:srgbClr val="000000"/>
          </a:solidFill>
          <a:ln w="381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44056" name="Oval 24"/>
          <p:cNvSpPr>
            <a:spLocks noChangeArrowheads="1"/>
          </p:cNvSpPr>
          <p:nvPr/>
        </p:nvSpPr>
        <p:spPr bwMode="auto">
          <a:xfrm>
            <a:off x="4933950" y="4725988"/>
            <a:ext cx="71438" cy="144462"/>
          </a:xfrm>
          <a:prstGeom prst="ellipse">
            <a:avLst/>
          </a:prstGeom>
          <a:solidFill>
            <a:srgbClr val="000000"/>
          </a:solidFill>
          <a:ln w="381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44057" name="Line 25"/>
          <p:cNvSpPr>
            <a:spLocks noChangeShapeType="1"/>
          </p:cNvSpPr>
          <p:nvPr/>
        </p:nvSpPr>
        <p:spPr bwMode="auto">
          <a:xfrm>
            <a:off x="5005388" y="4868863"/>
            <a:ext cx="0" cy="144462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44058" name="Line 26"/>
          <p:cNvSpPr>
            <a:spLocks noChangeShapeType="1"/>
          </p:cNvSpPr>
          <p:nvPr/>
        </p:nvSpPr>
        <p:spPr bwMode="auto">
          <a:xfrm flipH="1">
            <a:off x="4643438" y="4940300"/>
            <a:ext cx="360362" cy="144463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44059" name="Oval 27"/>
          <p:cNvSpPr>
            <a:spLocks noChangeArrowheads="1"/>
          </p:cNvSpPr>
          <p:nvPr/>
        </p:nvSpPr>
        <p:spPr bwMode="auto">
          <a:xfrm>
            <a:off x="4500563" y="4940300"/>
            <a:ext cx="71437" cy="144463"/>
          </a:xfrm>
          <a:prstGeom prst="ellipse">
            <a:avLst/>
          </a:prstGeom>
          <a:solidFill>
            <a:srgbClr val="000000"/>
          </a:solidFill>
          <a:ln w="381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44060" name="Oval 28"/>
          <p:cNvSpPr>
            <a:spLocks noChangeArrowheads="1"/>
          </p:cNvSpPr>
          <p:nvPr/>
        </p:nvSpPr>
        <p:spPr bwMode="auto">
          <a:xfrm>
            <a:off x="4932363" y="4868863"/>
            <a:ext cx="71437" cy="144462"/>
          </a:xfrm>
          <a:prstGeom prst="ellipse">
            <a:avLst/>
          </a:prstGeom>
          <a:solidFill>
            <a:srgbClr val="000000"/>
          </a:solidFill>
          <a:ln w="381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44061" name="Line 29"/>
          <p:cNvSpPr>
            <a:spLocks noChangeShapeType="1"/>
          </p:cNvSpPr>
          <p:nvPr/>
        </p:nvSpPr>
        <p:spPr bwMode="auto">
          <a:xfrm>
            <a:off x="5003800" y="5011738"/>
            <a:ext cx="0" cy="144462"/>
          </a:xfrm>
          <a:prstGeom prst="line">
            <a:avLst/>
          </a:prstGeom>
          <a:noFill/>
          <a:ln w="57150">
            <a:solidFill>
              <a:srgbClr val="FF66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44062" name="Line 30"/>
          <p:cNvSpPr>
            <a:spLocks noChangeShapeType="1"/>
          </p:cNvSpPr>
          <p:nvPr/>
        </p:nvSpPr>
        <p:spPr bwMode="auto">
          <a:xfrm>
            <a:off x="4500563" y="3500438"/>
            <a:ext cx="0" cy="360362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44063" name="Line 31"/>
          <p:cNvSpPr>
            <a:spLocks noChangeShapeType="1"/>
          </p:cNvSpPr>
          <p:nvPr/>
        </p:nvSpPr>
        <p:spPr bwMode="auto">
          <a:xfrm flipH="1">
            <a:off x="2339975" y="3860800"/>
            <a:ext cx="2160588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44064" name="Line 32"/>
          <p:cNvSpPr>
            <a:spLocks noChangeShapeType="1"/>
          </p:cNvSpPr>
          <p:nvPr/>
        </p:nvSpPr>
        <p:spPr bwMode="auto">
          <a:xfrm flipH="1">
            <a:off x="2268538" y="3789363"/>
            <a:ext cx="1295400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44065" name="Line 33"/>
          <p:cNvSpPr>
            <a:spLocks noChangeShapeType="1"/>
          </p:cNvSpPr>
          <p:nvPr/>
        </p:nvSpPr>
        <p:spPr bwMode="auto">
          <a:xfrm flipV="1">
            <a:off x="3563938" y="3500438"/>
            <a:ext cx="0" cy="288925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44066" name="Line 34"/>
          <p:cNvSpPr>
            <a:spLocks noChangeShapeType="1"/>
          </p:cNvSpPr>
          <p:nvPr/>
        </p:nvSpPr>
        <p:spPr bwMode="auto">
          <a:xfrm flipV="1">
            <a:off x="2339975" y="3860800"/>
            <a:ext cx="0" cy="1008063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44067" name="Line 35"/>
          <p:cNvSpPr>
            <a:spLocks noChangeShapeType="1"/>
          </p:cNvSpPr>
          <p:nvPr/>
        </p:nvSpPr>
        <p:spPr bwMode="auto">
          <a:xfrm flipV="1">
            <a:off x="2268538" y="3789363"/>
            <a:ext cx="0" cy="1223962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44068" name="Line 36"/>
          <p:cNvSpPr>
            <a:spLocks noChangeShapeType="1"/>
          </p:cNvSpPr>
          <p:nvPr/>
        </p:nvSpPr>
        <p:spPr bwMode="auto">
          <a:xfrm flipV="1">
            <a:off x="3563938" y="2565400"/>
            <a:ext cx="0" cy="287338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44069" name="Line 37"/>
          <p:cNvSpPr>
            <a:spLocks noChangeShapeType="1"/>
          </p:cNvSpPr>
          <p:nvPr/>
        </p:nvSpPr>
        <p:spPr bwMode="auto">
          <a:xfrm flipV="1">
            <a:off x="4500563" y="2565400"/>
            <a:ext cx="0" cy="287338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44070" name="Line 38"/>
          <p:cNvSpPr>
            <a:spLocks noChangeShapeType="1"/>
          </p:cNvSpPr>
          <p:nvPr/>
        </p:nvSpPr>
        <p:spPr bwMode="auto">
          <a:xfrm flipH="1">
            <a:off x="3059113" y="2565400"/>
            <a:ext cx="1441450" cy="0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44071" name="Line 39"/>
          <p:cNvSpPr>
            <a:spLocks noChangeShapeType="1"/>
          </p:cNvSpPr>
          <p:nvPr/>
        </p:nvSpPr>
        <p:spPr bwMode="auto">
          <a:xfrm flipV="1">
            <a:off x="3059113" y="2565400"/>
            <a:ext cx="0" cy="1150938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44072" name="Line 40"/>
          <p:cNvSpPr>
            <a:spLocks noChangeShapeType="1"/>
          </p:cNvSpPr>
          <p:nvPr/>
        </p:nvSpPr>
        <p:spPr bwMode="auto">
          <a:xfrm flipH="1">
            <a:off x="2124075" y="3716338"/>
            <a:ext cx="935038" cy="0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44073" name="Line 41"/>
          <p:cNvSpPr>
            <a:spLocks noChangeShapeType="1"/>
          </p:cNvSpPr>
          <p:nvPr/>
        </p:nvSpPr>
        <p:spPr bwMode="auto">
          <a:xfrm flipV="1">
            <a:off x="2124075" y="3716338"/>
            <a:ext cx="0" cy="1296987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44074" name="Line 42"/>
          <p:cNvSpPr>
            <a:spLocks noChangeShapeType="1"/>
          </p:cNvSpPr>
          <p:nvPr/>
        </p:nvSpPr>
        <p:spPr bwMode="auto">
          <a:xfrm flipH="1">
            <a:off x="1116013" y="5013325"/>
            <a:ext cx="1008062" cy="0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44075" name="Rectangle 43"/>
          <p:cNvSpPr>
            <a:spLocks noChangeArrowheads="1"/>
          </p:cNvSpPr>
          <p:nvPr/>
        </p:nvSpPr>
        <p:spPr bwMode="auto">
          <a:xfrm>
            <a:off x="1979613" y="4581525"/>
            <a:ext cx="504825" cy="6477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44076" name="AutoShape 44">
            <a:hlinkClick r:id="rId2" action="ppaction://hlinksldjump" highlightClick="1">
              <a:snd r:embed="rId3" name="suction.wav" builtIn="1"/>
            </a:hlinkClick>
          </p:cNvPr>
          <p:cNvSpPr>
            <a:spLocks noChangeArrowheads="1"/>
          </p:cNvSpPr>
          <p:nvPr/>
        </p:nvSpPr>
        <p:spPr bwMode="auto">
          <a:xfrm>
            <a:off x="6300788" y="5805488"/>
            <a:ext cx="2087562" cy="576262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rtl="1" eaLnBrk="1" hangingPunct="1"/>
            <a:r>
              <a:rPr lang="ar-DZ">
                <a:latin typeface="Tahoma" pitchFamily="34" charset="0"/>
              </a:rPr>
              <a:t>اضغط </a:t>
            </a:r>
            <a:r>
              <a:rPr lang="fr-FR">
                <a:latin typeface="Tahoma" pitchFamily="34" charset="0"/>
              </a:rPr>
              <a:t>S1</a:t>
            </a:r>
            <a:r>
              <a:rPr lang="ar-DZ">
                <a:latin typeface="Tahoma" pitchFamily="34" charset="0"/>
              </a:rPr>
              <a:t>لاطفاء </a:t>
            </a:r>
            <a:r>
              <a:rPr lang="fr-FR">
                <a:latin typeface="Tahoma" pitchFamily="34" charset="0"/>
              </a:rPr>
              <a:t>Q1</a:t>
            </a:r>
          </a:p>
        </p:txBody>
      </p:sp>
      <p:sp>
        <p:nvSpPr>
          <p:cNvPr id="44077" name="Rectangle 45"/>
          <p:cNvSpPr>
            <a:spLocks noChangeArrowheads="1"/>
          </p:cNvSpPr>
          <p:nvPr/>
        </p:nvSpPr>
        <p:spPr bwMode="auto">
          <a:xfrm>
            <a:off x="5100638" y="3003550"/>
            <a:ext cx="398462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 rtl="1" eaLnBrk="1" hangingPunct="1"/>
            <a:r>
              <a:rPr lang="fr-FR" sz="1200" b="1">
                <a:latin typeface="Tahoma" pitchFamily="34" charset="0"/>
              </a:rPr>
              <a:t>Q1</a:t>
            </a:r>
            <a:endParaRPr lang="en-US" sz="1200" b="1">
              <a:latin typeface="Tahoma" pitchFamily="34" charset="0"/>
            </a:endParaRPr>
          </a:p>
        </p:txBody>
      </p:sp>
      <p:sp>
        <p:nvSpPr>
          <p:cNvPr id="44078" name="Rectangle 46"/>
          <p:cNvSpPr>
            <a:spLocks noChangeArrowheads="1"/>
          </p:cNvSpPr>
          <p:nvPr/>
        </p:nvSpPr>
        <p:spPr bwMode="auto">
          <a:xfrm>
            <a:off x="2508250" y="3074988"/>
            <a:ext cx="398463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 rtl="1" eaLnBrk="1" hangingPunct="1"/>
            <a:r>
              <a:rPr lang="fr-FR" sz="1200" b="1">
                <a:latin typeface="Tahoma" pitchFamily="34" charset="0"/>
              </a:rPr>
              <a:t>Q2</a:t>
            </a:r>
            <a:endParaRPr lang="en-US" sz="1200" b="1">
              <a:latin typeface="Tahoma" pitchFamily="34" charset="0"/>
            </a:endParaRPr>
          </a:p>
        </p:txBody>
      </p:sp>
      <p:sp>
        <p:nvSpPr>
          <p:cNvPr id="44079" name="Rectangle 47"/>
          <p:cNvSpPr>
            <a:spLocks noChangeArrowheads="1"/>
          </p:cNvSpPr>
          <p:nvPr/>
        </p:nvSpPr>
        <p:spPr bwMode="auto">
          <a:xfrm>
            <a:off x="4570413" y="4443413"/>
            <a:ext cx="37782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 rtl="1" eaLnBrk="1" hangingPunct="1"/>
            <a:r>
              <a:rPr lang="fr-FR" sz="1200" b="1">
                <a:latin typeface="Tahoma" pitchFamily="34" charset="0"/>
              </a:rPr>
              <a:t>S1</a:t>
            </a:r>
            <a:endParaRPr lang="en-US" sz="1200" b="1">
              <a:latin typeface="Tahoma" pitchFamily="34" charset="0"/>
            </a:endParaRPr>
          </a:p>
        </p:txBody>
      </p:sp>
      <p:sp>
        <p:nvSpPr>
          <p:cNvPr id="44080" name="Rectangle 48"/>
          <p:cNvSpPr>
            <a:spLocks noChangeArrowheads="1"/>
          </p:cNvSpPr>
          <p:nvPr/>
        </p:nvSpPr>
        <p:spPr bwMode="auto">
          <a:xfrm>
            <a:off x="4643438" y="5013325"/>
            <a:ext cx="3778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 rtl="1" eaLnBrk="1" hangingPunct="1"/>
            <a:r>
              <a:rPr lang="fr-FR" sz="1200" b="1">
                <a:latin typeface="Tahoma" pitchFamily="34" charset="0"/>
              </a:rPr>
              <a:t>S2</a:t>
            </a:r>
            <a:endParaRPr lang="en-US" sz="1200" b="1">
              <a:latin typeface="Tahoma" pitchFamily="34" charset="0"/>
            </a:endParaRPr>
          </a:p>
        </p:txBody>
      </p:sp>
      <p:sp>
        <p:nvSpPr>
          <p:cNvPr id="44081" name="AutoShape 49">
            <a:hlinkClick r:id="rId4" action="ppaction://hlinksldjump" highlightClick="1">
              <a:snd r:embed="rId5" name="applause.wav" builtIn="1"/>
            </a:hlinkClick>
          </p:cNvPr>
          <p:cNvSpPr>
            <a:spLocks noChangeArrowheads="1"/>
          </p:cNvSpPr>
          <p:nvPr/>
        </p:nvSpPr>
        <p:spPr bwMode="auto">
          <a:xfrm>
            <a:off x="2700338" y="5805488"/>
            <a:ext cx="2087562" cy="576262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rtl="1" eaLnBrk="1" hangingPunct="1"/>
            <a:r>
              <a:rPr lang="ar-DZ">
                <a:latin typeface="Tahoma" pitchFamily="34" charset="0"/>
              </a:rPr>
              <a:t>اضغط </a:t>
            </a:r>
            <a:r>
              <a:rPr lang="fr-FR">
                <a:latin typeface="Tahoma" pitchFamily="34" charset="0"/>
              </a:rPr>
              <a:t>S2</a:t>
            </a:r>
            <a:r>
              <a:rPr lang="ar-DZ">
                <a:latin typeface="Tahoma" pitchFamily="34" charset="0"/>
              </a:rPr>
              <a:t>لتشغيل </a:t>
            </a:r>
            <a:r>
              <a:rPr lang="fr-FR">
                <a:latin typeface="Tahoma" pitchFamily="34" charset="0"/>
              </a:rPr>
              <a:t>Q2</a:t>
            </a:r>
          </a:p>
        </p:txBody>
      </p:sp>
      <p:sp>
        <p:nvSpPr>
          <p:cNvPr id="52" name="Espace réservé du pied de page 5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By SeRiR WaLiD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92100"/>
            <a:ext cx="8229600" cy="977900"/>
          </a:xfrm>
        </p:spPr>
        <p:txBody>
          <a:bodyPr/>
          <a:lstStyle/>
          <a:p>
            <a:pPr algn="ctr"/>
            <a:r>
              <a:rPr lang="ar-DZ">
                <a:solidFill>
                  <a:srgbClr val="FF6600"/>
                </a:solidFill>
              </a:rPr>
              <a:t>المخطط متعدد الاسلاك(تشغيل </a:t>
            </a:r>
            <a:r>
              <a:rPr lang="fr-FR">
                <a:solidFill>
                  <a:srgbClr val="FF6600"/>
                </a:solidFill>
              </a:rPr>
              <a:t>Q2</a:t>
            </a:r>
            <a:r>
              <a:rPr lang="ar-DZ">
                <a:solidFill>
                  <a:srgbClr val="FF6600"/>
                </a:solidFill>
              </a:rPr>
              <a:t>)</a:t>
            </a:r>
            <a:endParaRPr lang="fr-FR">
              <a:solidFill>
                <a:srgbClr val="FF6600"/>
              </a:solidFill>
            </a:endParaRPr>
          </a:p>
        </p:txBody>
      </p:sp>
      <p:sp>
        <p:nvSpPr>
          <p:cNvPr id="43011" name="Rectangle 3"/>
          <p:cNvSpPr>
            <a:spLocks noChangeArrowheads="1"/>
          </p:cNvSpPr>
          <p:nvPr/>
        </p:nvSpPr>
        <p:spPr bwMode="auto">
          <a:xfrm>
            <a:off x="1619250" y="1125538"/>
            <a:ext cx="5976938" cy="43910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43012" name="Rectangle 4"/>
          <p:cNvSpPr>
            <a:spLocks noChangeArrowheads="1"/>
          </p:cNvSpPr>
          <p:nvPr/>
        </p:nvSpPr>
        <p:spPr bwMode="auto">
          <a:xfrm>
            <a:off x="1835150" y="1341438"/>
            <a:ext cx="5473700" cy="39592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43013" name="Line 5"/>
          <p:cNvSpPr>
            <a:spLocks noChangeShapeType="1"/>
          </p:cNvSpPr>
          <p:nvPr/>
        </p:nvSpPr>
        <p:spPr bwMode="auto">
          <a:xfrm>
            <a:off x="3419475" y="1125538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43014" name="Line 6"/>
          <p:cNvSpPr>
            <a:spLocks noChangeShapeType="1"/>
          </p:cNvSpPr>
          <p:nvPr/>
        </p:nvSpPr>
        <p:spPr bwMode="auto">
          <a:xfrm>
            <a:off x="4787900" y="1125538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43015" name="Line 7"/>
          <p:cNvSpPr>
            <a:spLocks noChangeShapeType="1"/>
          </p:cNvSpPr>
          <p:nvPr/>
        </p:nvSpPr>
        <p:spPr bwMode="auto">
          <a:xfrm>
            <a:off x="3419475" y="1196975"/>
            <a:ext cx="13684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43016" name="Line 8"/>
          <p:cNvSpPr>
            <a:spLocks noChangeShapeType="1"/>
          </p:cNvSpPr>
          <p:nvPr/>
        </p:nvSpPr>
        <p:spPr bwMode="auto">
          <a:xfrm flipV="1">
            <a:off x="6084888" y="4797425"/>
            <a:ext cx="0" cy="5032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43017" name="Arc 9"/>
          <p:cNvSpPr>
            <a:spLocks/>
          </p:cNvSpPr>
          <p:nvPr/>
        </p:nvSpPr>
        <p:spPr bwMode="auto">
          <a:xfrm flipH="1">
            <a:off x="5219700" y="4797425"/>
            <a:ext cx="865188" cy="503238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43018" name="Line 10"/>
          <p:cNvSpPr>
            <a:spLocks noChangeShapeType="1"/>
          </p:cNvSpPr>
          <p:nvPr/>
        </p:nvSpPr>
        <p:spPr bwMode="auto">
          <a:xfrm>
            <a:off x="5219700" y="5300663"/>
            <a:ext cx="865188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43019" name="Line 11"/>
          <p:cNvSpPr>
            <a:spLocks noChangeShapeType="1"/>
          </p:cNvSpPr>
          <p:nvPr/>
        </p:nvSpPr>
        <p:spPr bwMode="auto">
          <a:xfrm>
            <a:off x="5219700" y="5300663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43020" name="Line 12"/>
          <p:cNvSpPr>
            <a:spLocks noChangeShapeType="1"/>
          </p:cNvSpPr>
          <p:nvPr/>
        </p:nvSpPr>
        <p:spPr bwMode="auto">
          <a:xfrm>
            <a:off x="6084888" y="5300663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43021" name="Line 13"/>
          <p:cNvSpPr>
            <a:spLocks noChangeShapeType="1"/>
          </p:cNvSpPr>
          <p:nvPr/>
        </p:nvSpPr>
        <p:spPr bwMode="auto">
          <a:xfrm>
            <a:off x="5219700" y="5516563"/>
            <a:ext cx="865188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43022" name="Oval 14"/>
          <p:cNvSpPr>
            <a:spLocks noChangeArrowheads="1"/>
          </p:cNvSpPr>
          <p:nvPr/>
        </p:nvSpPr>
        <p:spPr bwMode="auto">
          <a:xfrm>
            <a:off x="4140200" y="2852738"/>
            <a:ext cx="647700" cy="6477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43023" name="Line 15"/>
          <p:cNvSpPr>
            <a:spLocks noChangeShapeType="1"/>
          </p:cNvSpPr>
          <p:nvPr/>
        </p:nvSpPr>
        <p:spPr bwMode="auto">
          <a:xfrm flipH="1">
            <a:off x="4284663" y="2924175"/>
            <a:ext cx="431800" cy="5048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43024" name="Line 16"/>
          <p:cNvSpPr>
            <a:spLocks noChangeShapeType="1"/>
          </p:cNvSpPr>
          <p:nvPr/>
        </p:nvSpPr>
        <p:spPr bwMode="auto">
          <a:xfrm>
            <a:off x="4211638" y="2997200"/>
            <a:ext cx="504825" cy="3603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43025" name="Oval 17"/>
          <p:cNvSpPr>
            <a:spLocks noChangeArrowheads="1"/>
          </p:cNvSpPr>
          <p:nvPr/>
        </p:nvSpPr>
        <p:spPr bwMode="auto">
          <a:xfrm>
            <a:off x="3203575" y="2852738"/>
            <a:ext cx="647700" cy="647700"/>
          </a:xfrm>
          <a:prstGeom prst="ellipse">
            <a:avLst/>
          </a:prstGeom>
          <a:solidFill>
            <a:schemeClr val="hlink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43026" name="Text Box 18"/>
          <p:cNvSpPr txBox="1">
            <a:spLocks noChangeArrowheads="1"/>
          </p:cNvSpPr>
          <p:nvPr/>
        </p:nvSpPr>
        <p:spPr bwMode="auto">
          <a:xfrm>
            <a:off x="3311525" y="2924175"/>
            <a:ext cx="539750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 rtl="1" eaLnBrk="1" hangingPunct="1"/>
            <a:r>
              <a:rPr lang="ar-DZ" sz="2400" b="1">
                <a:latin typeface="Tahoma" pitchFamily="34" charset="0"/>
              </a:rPr>
              <a:t> </a:t>
            </a:r>
            <a:r>
              <a:rPr lang="fr-FR" sz="2400" b="1">
                <a:latin typeface="Tahoma" pitchFamily="34" charset="0"/>
              </a:rPr>
              <a:t>M</a:t>
            </a:r>
          </a:p>
        </p:txBody>
      </p:sp>
      <p:sp>
        <p:nvSpPr>
          <p:cNvPr id="43027" name="Line 19"/>
          <p:cNvSpPr>
            <a:spLocks noChangeShapeType="1"/>
          </p:cNvSpPr>
          <p:nvPr/>
        </p:nvSpPr>
        <p:spPr bwMode="auto">
          <a:xfrm flipH="1">
            <a:off x="1187450" y="5229225"/>
            <a:ext cx="3960813" cy="0"/>
          </a:xfrm>
          <a:prstGeom prst="line">
            <a:avLst/>
          </a:prstGeom>
          <a:noFill/>
          <a:ln w="57150">
            <a:solidFill>
              <a:srgbClr val="FF66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43028" name="Line 20"/>
          <p:cNvSpPr>
            <a:spLocks noChangeShapeType="1"/>
          </p:cNvSpPr>
          <p:nvPr/>
        </p:nvSpPr>
        <p:spPr bwMode="auto">
          <a:xfrm flipH="1">
            <a:off x="2339975" y="4797425"/>
            <a:ext cx="2160588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43029" name="Line 21"/>
          <p:cNvSpPr>
            <a:spLocks noChangeShapeType="1"/>
          </p:cNvSpPr>
          <p:nvPr/>
        </p:nvSpPr>
        <p:spPr bwMode="auto">
          <a:xfrm flipH="1">
            <a:off x="2268538" y="5084763"/>
            <a:ext cx="2232025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43030" name="Line 22"/>
          <p:cNvSpPr>
            <a:spLocks noChangeShapeType="1"/>
          </p:cNvSpPr>
          <p:nvPr/>
        </p:nvSpPr>
        <p:spPr bwMode="auto">
          <a:xfrm flipH="1">
            <a:off x="4572000" y="4724400"/>
            <a:ext cx="431800" cy="217488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43031" name="Oval 23"/>
          <p:cNvSpPr>
            <a:spLocks noChangeArrowheads="1"/>
          </p:cNvSpPr>
          <p:nvPr/>
        </p:nvSpPr>
        <p:spPr bwMode="auto">
          <a:xfrm>
            <a:off x="4500563" y="4724400"/>
            <a:ext cx="71437" cy="144463"/>
          </a:xfrm>
          <a:prstGeom prst="ellipse">
            <a:avLst/>
          </a:prstGeom>
          <a:solidFill>
            <a:srgbClr val="000000"/>
          </a:solidFill>
          <a:ln w="381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43032" name="Oval 24"/>
          <p:cNvSpPr>
            <a:spLocks noChangeArrowheads="1"/>
          </p:cNvSpPr>
          <p:nvPr/>
        </p:nvSpPr>
        <p:spPr bwMode="auto">
          <a:xfrm>
            <a:off x="4933950" y="4652963"/>
            <a:ext cx="71438" cy="144462"/>
          </a:xfrm>
          <a:prstGeom prst="ellipse">
            <a:avLst/>
          </a:prstGeom>
          <a:solidFill>
            <a:srgbClr val="000000"/>
          </a:solidFill>
          <a:ln w="381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43033" name="Line 25"/>
          <p:cNvSpPr>
            <a:spLocks noChangeShapeType="1"/>
          </p:cNvSpPr>
          <p:nvPr/>
        </p:nvSpPr>
        <p:spPr bwMode="auto">
          <a:xfrm>
            <a:off x="5005388" y="4868863"/>
            <a:ext cx="0" cy="144462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43034" name="Line 26"/>
          <p:cNvSpPr>
            <a:spLocks noChangeShapeType="1"/>
          </p:cNvSpPr>
          <p:nvPr/>
        </p:nvSpPr>
        <p:spPr bwMode="auto">
          <a:xfrm flipH="1">
            <a:off x="4500563" y="5011738"/>
            <a:ext cx="503237" cy="73025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43035" name="Oval 27"/>
          <p:cNvSpPr>
            <a:spLocks noChangeArrowheads="1"/>
          </p:cNvSpPr>
          <p:nvPr/>
        </p:nvSpPr>
        <p:spPr bwMode="auto">
          <a:xfrm>
            <a:off x="4500563" y="5013325"/>
            <a:ext cx="71437" cy="144463"/>
          </a:xfrm>
          <a:prstGeom prst="ellipse">
            <a:avLst/>
          </a:prstGeom>
          <a:solidFill>
            <a:srgbClr val="000000"/>
          </a:solidFill>
          <a:ln w="381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43036" name="Oval 28"/>
          <p:cNvSpPr>
            <a:spLocks noChangeArrowheads="1"/>
          </p:cNvSpPr>
          <p:nvPr/>
        </p:nvSpPr>
        <p:spPr bwMode="auto">
          <a:xfrm>
            <a:off x="5003800" y="4868863"/>
            <a:ext cx="71438" cy="144462"/>
          </a:xfrm>
          <a:prstGeom prst="ellipse">
            <a:avLst/>
          </a:prstGeom>
          <a:solidFill>
            <a:srgbClr val="000000"/>
          </a:solidFill>
          <a:ln w="381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43037" name="Line 29"/>
          <p:cNvSpPr>
            <a:spLocks noChangeShapeType="1"/>
          </p:cNvSpPr>
          <p:nvPr/>
        </p:nvSpPr>
        <p:spPr bwMode="auto">
          <a:xfrm>
            <a:off x="5148263" y="4724400"/>
            <a:ext cx="0" cy="504825"/>
          </a:xfrm>
          <a:prstGeom prst="line">
            <a:avLst/>
          </a:prstGeom>
          <a:noFill/>
          <a:ln w="57150">
            <a:solidFill>
              <a:srgbClr val="FF66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43038" name="Line 30"/>
          <p:cNvSpPr>
            <a:spLocks noChangeShapeType="1"/>
          </p:cNvSpPr>
          <p:nvPr/>
        </p:nvSpPr>
        <p:spPr bwMode="auto">
          <a:xfrm>
            <a:off x="4500563" y="3500438"/>
            <a:ext cx="0" cy="360362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43039" name="Line 31"/>
          <p:cNvSpPr>
            <a:spLocks noChangeShapeType="1"/>
          </p:cNvSpPr>
          <p:nvPr/>
        </p:nvSpPr>
        <p:spPr bwMode="auto">
          <a:xfrm flipH="1">
            <a:off x="2339975" y="3860800"/>
            <a:ext cx="2160588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43040" name="Line 32"/>
          <p:cNvSpPr>
            <a:spLocks noChangeShapeType="1"/>
          </p:cNvSpPr>
          <p:nvPr/>
        </p:nvSpPr>
        <p:spPr bwMode="auto">
          <a:xfrm flipH="1">
            <a:off x="2268538" y="3789363"/>
            <a:ext cx="1295400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43041" name="Line 33"/>
          <p:cNvSpPr>
            <a:spLocks noChangeShapeType="1"/>
          </p:cNvSpPr>
          <p:nvPr/>
        </p:nvSpPr>
        <p:spPr bwMode="auto">
          <a:xfrm flipV="1">
            <a:off x="3563938" y="3500438"/>
            <a:ext cx="0" cy="288925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43042" name="Line 34"/>
          <p:cNvSpPr>
            <a:spLocks noChangeShapeType="1"/>
          </p:cNvSpPr>
          <p:nvPr/>
        </p:nvSpPr>
        <p:spPr bwMode="auto">
          <a:xfrm flipV="1">
            <a:off x="2339975" y="3860800"/>
            <a:ext cx="0" cy="936625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43043" name="Line 35"/>
          <p:cNvSpPr>
            <a:spLocks noChangeShapeType="1"/>
          </p:cNvSpPr>
          <p:nvPr/>
        </p:nvSpPr>
        <p:spPr bwMode="auto">
          <a:xfrm flipV="1">
            <a:off x="2268538" y="3789363"/>
            <a:ext cx="0" cy="12954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43044" name="Line 36"/>
          <p:cNvSpPr>
            <a:spLocks noChangeShapeType="1"/>
          </p:cNvSpPr>
          <p:nvPr/>
        </p:nvSpPr>
        <p:spPr bwMode="auto">
          <a:xfrm flipV="1">
            <a:off x="3563938" y="2565400"/>
            <a:ext cx="0" cy="287338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43045" name="Line 37"/>
          <p:cNvSpPr>
            <a:spLocks noChangeShapeType="1"/>
          </p:cNvSpPr>
          <p:nvPr/>
        </p:nvSpPr>
        <p:spPr bwMode="auto">
          <a:xfrm flipV="1">
            <a:off x="4500563" y="2565400"/>
            <a:ext cx="0" cy="287338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43046" name="Line 38"/>
          <p:cNvSpPr>
            <a:spLocks noChangeShapeType="1"/>
          </p:cNvSpPr>
          <p:nvPr/>
        </p:nvSpPr>
        <p:spPr bwMode="auto">
          <a:xfrm flipH="1">
            <a:off x="3059113" y="2565400"/>
            <a:ext cx="1441450" cy="0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43047" name="Line 39"/>
          <p:cNvSpPr>
            <a:spLocks noChangeShapeType="1"/>
          </p:cNvSpPr>
          <p:nvPr/>
        </p:nvSpPr>
        <p:spPr bwMode="auto">
          <a:xfrm flipV="1">
            <a:off x="3059113" y="2565400"/>
            <a:ext cx="0" cy="1150938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43048" name="Line 40"/>
          <p:cNvSpPr>
            <a:spLocks noChangeShapeType="1"/>
          </p:cNvSpPr>
          <p:nvPr/>
        </p:nvSpPr>
        <p:spPr bwMode="auto">
          <a:xfrm flipH="1">
            <a:off x="2124075" y="3716338"/>
            <a:ext cx="935038" cy="0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43049" name="Line 41"/>
          <p:cNvSpPr>
            <a:spLocks noChangeShapeType="1"/>
          </p:cNvSpPr>
          <p:nvPr/>
        </p:nvSpPr>
        <p:spPr bwMode="auto">
          <a:xfrm flipV="1">
            <a:off x="2124075" y="3716338"/>
            <a:ext cx="0" cy="1296987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43050" name="Line 42"/>
          <p:cNvSpPr>
            <a:spLocks noChangeShapeType="1"/>
          </p:cNvSpPr>
          <p:nvPr/>
        </p:nvSpPr>
        <p:spPr bwMode="auto">
          <a:xfrm flipH="1">
            <a:off x="1116013" y="5013325"/>
            <a:ext cx="1008062" cy="0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43051" name="Rectangle 43"/>
          <p:cNvSpPr>
            <a:spLocks noChangeArrowheads="1"/>
          </p:cNvSpPr>
          <p:nvPr/>
        </p:nvSpPr>
        <p:spPr bwMode="auto">
          <a:xfrm>
            <a:off x="1979613" y="4581525"/>
            <a:ext cx="504825" cy="6477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43052" name="AutoShape 44">
            <a:hlinkClick r:id="rId2" action="ppaction://hlinksldjump" highlightClick="1">
              <a:snd r:embed="rId3" name="applause.wav" builtIn="1"/>
            </a:hlinkClick>
          </p:cNvPr>
          <p:cNvSpPr>
            <a:spLocks noChangeArrowheads="1"/>
          </p:cNvSpPr>
          <p:nvPr/>
        </p:nvSpPr>
        <p:spPr bwMode="auto">
          <a:xfrm>
            <a:off x="2124075" y="5734050"/>
            <a:ext cx="2447925" cy="792163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rtl="1" eaLnBrk="1" hangingPunct="1"/>
            <a:r>
              <a:rPr lang="ar-DZ" sz="2400">
                <a:latin typeface="Tahoma" pitchFamily="34" charset="0"/>
              </a:rPr>
              <a:t>اضغط </a:t>
            </a:r>
            <a:r>
              <a:rPr lang="fr-FR" sz="2400">
                <a:latin typeface="Tahoma" pitchFamily="34" charset="0"/>
              </a:rPr>
              <a:t>S2 </a:t>
            </a:r>
            <a:r>
              <a:rPr lang="ar-DZ" sz="2400">
                <a:latin typeface="Tahoma" pitchFamily="34" charset="0"/>
              </a:rPr>
              <a:t>لاطفاء </a:t>
            </a:r>
            <a:r>
              <a:rPr lang="fr-FR" sz="2400">
                <a:latin typeface="Tahoma" pitchFamily="34" charset="0"/>
              </a:rPr>
              <a:t>Q2</a:t>
            </a:r>
          </a:p>
        </p:txBody>
      </p:sp>
      <p:sp>
        <p:nvSpPr>
          <p:cNvPr id="43053" name="Rectangle 45"/>
          <p:cNvSpPr>
            <a:spLocks noChangeArrowheads="1"/>
          </p:cNvSpPr>
          <p:nvPr/>
        </p:nvSpPr>
        <p:spPr bwMode="auto">
          <a:xfrm>
            <a:off x="5003800" y="3933825"/>
            <a:ext cx="3778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 rtl="1" eaLnBrk="1" hangingPunct="1"/>
            <a:r>
              <a:rPr lang="fr-FR" sz="1200" b="1">
                <a:latin typeface="Tahoma" pitchFamily="34" charset="0"/>
              </a:rPr>
              <a:t>S1</a:t>
            </a:r>
            <a:endParaRPr lang="en-US" sz="1200" b="1">
              <a:latin typeface="Tahoma" pitchFamily="34" charset="0"/>
            </a:endParaRPr>
          </a:p>
        </p:txBody>
      </p:sp>
      <p:sp>
        <p:nvSpPr>
          <p:cNvPr id="43054" name="Rectangle 46"/>
          <p:cNvSpPr>
            <a:spLocks noChangeArrowheads="1"/>
          </p:cNvSpPr>
          <p:nvPr/>
        </p:nvSpPr>
        <p:spPr bwMode="auto">
          <a:xfrm>
            <a:off x="4500563" y="5084763"/>
            <a:ext cx="37782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 rtl="1" eaLnBrk="1" hangingPunct="1"/>
            <a:r>
              <a:rPr lang="fr-FR" sz="1200" b="1">
                <a:latin typeface="Tahoma" pitchFamily="34" charset="0"/>
              </a:rPr>
              <a:t>S2</a:t>
            </a:r>
            <a:endParaRPr lang="en-US" sz="1200" b="1">
              <a:latin typeface="Tahoma" pitchFamily="34" charset="0"/>
            </a:endParaRPr>
          </a:p>
        </p:txBody>
      </p:sp>
      <p:sp>
        <p:nvSpPr>
          <p:cNvPr id="43055" name="Rectangle 47"/>
          <p:cNvSpPr>
            <a:spLocks noChangeArrowheads="1"/>
          </p:cNvSpPr>
          <p:nvPr/>
        </p:nvSpPr>
        <p:spPr bwMode="auto">
          <a:xfrm>
            <a:off x="4911725" y="2997200"/>
            <a:ext cx="39846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 rtl="1" eaLnBrk="1" hangingPunct="1"/>
            <a:r>
              <a:rPr lang="fr-FR" sz="1200" b="1">
                <a:latin typeface="Tahoma" pitchFamily="34" charset="0"/>
              </a:rPr>
              <a:t>Q1</a:t>
            </a:r>
            <a:endParaRPr lang="en-US" sz="1200" b="1">
              <a:latin typeface="Tahoma" pitchFamily="34" charset="0"/>
            </a:endParaRPr>
          </a:p>
        </p:txBody>
      </p:sp>
      <p:sp>
        <p:nvSpPr>
          <p:cNvPr id="43056" name="Rectangle 48"/>
          <p:cNvSpPr>
            <a:spLocks noChangeArrowheads="1"/>
          </p:cNvSpPr>
          <p:nvPr/>
        </p:nvSpPr>
        <p:spPr bwMode="auto">
          <a:xfrm>
            <a:off x="2411413" y="2924175"/>
            <a:ext cx="398462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 rtl="1" eaLnBrk="1" hangingPunct="1"/>
            <a:r>
              <a:rPr lang="fr-FR" sz="1200" b="1">
                <a:latin typeface="Tahoma" pitchFamily="34" charset="0"/>
              </a:rPr>
              <a:t>Q2</a:t>
            </a:r>
            <a:endParaRPr lang="en-US" sz="1200" b="1">
              <a:latin typeface="Tahoma" pitchFamily="34" charset="0"/>
            </a:endParaRPr>
          </a:p>
        </p:txBody>
      </p:sp>
      <p:sp>
        <p:nvSpPr>
          <p:cNvPr id="43057" name="AutoShape 49">
            <a:hlinkClick r:id="rId4" action="ppaction://hlinksldjump" highlightClick="1">
              <a:snd r:embed="rId3" name="applause.wav" builtIn="1"/>
            </a:hlinkClick>
          </p:cNvPr>
          <p:cNvSpPr>
            <a:spLocks noChangeArrowheads="1"/>
          </p:cNvSpPr>
          <p:nvPr/>
        </p:nvSpPr>
        <p:spPr bwMode="auto">
          <a:xfrm>
            <a:off x="6300788" y="5805488"/>
            <a:ext cx="2087562" cy="576262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rtl="1" eaLnBrk="1" hangingPunct="1"/>
            <a:r>
              <a:rPr lang="ar-DZ">
                <a:latin typeface="Tahoma" pitchFamily="34" charset="0"/>
              </a:rPr>
              <a:t>اضغط </a:t>
            </a:r>
            <a:r>
              <a:rPr lang="fr-FR">
                <a:latin typeface="Tahoma" pitchFamily="34" charset="0"/>
              </a:rPr>
              <a:t>S1</a:t>
            </a:r>
            <a:r>
              <a:rPr lang="ar-DZ">
                <a:latin typeface="Tahoma" pitchFamily="34" charset="0"/>
              </a:rPr>
              <a:t>لتشغيل </a:t>
            </a:r>
            <a:r>
              <a:rPr lang="fr-FR">
                <a:latin typeface="Tahoma" pitchFamily="34" charset="0"/>
              </a:rPr>
              <a:t>Q1</a:t>
            </a:r>
          </a:p>
        </p:txBody>
      </p:sp>
      <p:sp>
        <p:nvSpPr>
          <p:cNvPr id="43058" name="Line 50"/>
          <p:cNvSpPr>
            <a:spLocks noChangeShapeType="1"/>
          </p:cNvSpPr>
          <p:nvPr/>
        </p:nvSpPr>
        <p:spPr bwMode="auto">
          <a:xfrm>
            <a:off x="5003800" y="4724400"/>
            <a:ext cx="0" cy="0"/>
          </a:xfrm>
          <a:prstGeom prst="line">
            <a:avLst/>
          </a:prstGeom>
          <a:noFill/>
          <a:ln w="9525">
            <a:solidFill>
              <a:srgbClr val="FF66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43059" name="Line 51"/>
          <p:cNvSpPr>
            <a:spLocks noChangeShapeType="1"/>
          </p:cNvSpPr>
          <p:nvPr/>
        </p:nvSpPr>
        <p:spPr bwMode="auto">
          <a:xfrm flipV="1">
            <a:off x="4932363" y="4724400"/>
            <a:ext cx="215900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43060" name="Line 52"/>
          <p:cNvSpPr>
            <a:spLocks noChangeShapeType="1"/>
          </p:cNvSpPr>
          <p:nvPr/>
        </p:nvSpPr>
        <p:spPr bwMode="auto">
          <a:xfrm>
            <a:off x="5003800" y="4940300"/>
            <a:ext cx="144463" cy="73025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55" name="Espace réservé du pied de page 5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By SeRiR WaLiD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92100"/>
            <a:ext cx="8229600" cy="977900"/>
          </a:xfrm>
        </p:spPr>
        <p:txBody>
          <a:bodyPr>
            <a:normAutofit/>
          </a:bodyPr>
          <a:lstStyle/>
          <a:p>
            <a:pPr algn="ctr"/>
            <a:r>
              <a:rPr lang="ar-DZ">
                <a:solidFill>
                  <a:srgbClr val="FF6600"/>
                </a:solidFill>
              </a:rPr>
              <a:t>المخطط متعدد الاسلاك(تشغيل</a:t>
            </a:r>
            <a:r>
              <a:rPr lang="fr-FR">
                <a:solidFill>
                  <a:srgbClr val="FF6600"/>
                </a:solidFill>
              </a:rPr>
              <a:t>1</a:t>
            </a:r>
            <a:r>
              <a:rPr lang="ar-DZ">
                <a:solidFill>
                  <a:srgbClr val="FF6600"/>
                </a:solidFill>
              </a:rPr>
              <a:t> </a:t>
            </a:r>
            <a:r>
              <a:rPr lang="fr-FR">
                <a:solidFill>
                  <a:srgbClr val="FF6600"/>
                </a:solidFill>
              </a:rPr>
              <a:t> Q</a:t>
            </a:r>
            <a:r>
              <a:rPr lang="ar-DZ">
                <a:solidFill>
                  <a:srgbClr val="FF6600"/>
                </a:solidFill>
              </a:rPr>
              <a:t>و</a:t>
            </a:r>
            <a:r>
              <a:rPr lang="fr-FR">
                <a:solidFill>
                  <a:srgbClr val="FF6600"/>
                </a:solidFill>
              </a:rPr>
              <a:t>Q2</a:t>
            </a:r>
            <a:r>
              <a:rPr lang="ar-DZ">
                <a:solidFill>
                  <a:srgbClr val="FF6600"/>
                </a:solidFill>
              </a:rPr>
              <a:t>)</a:t>
            </a:r>
            <a:endParaRPr lang="fr-FR">
              <a:solidFill>
                <a:srgbClr val="FF6600"/>
              </a:solidFill>
            </a:endParaRPr>
          </a:p>
        </p:txBody>
      </p:sp>
      <p:sp>
        <p:nvSpPr>
          <p:cNvPr id="47107" name="Rectangle 3"/>
          <p:cNvSpPr>
            <a:spLocks noChangeArrowheads="1"/>
          </p:cNvSpPr>
          <p:nvPr/>
        </p:nvSpPr>
        <p:spPr bwMode="auto">
          <a:xfrm>
            <a:off x="1619250" y="1125538"/>
            <a:ext cx="5976938" cy="43910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47108" name="Rectangle 4"/>
          <p:cNvSpPr>
            <a:spLocks noChangeArrowheads="1"/>
          </p:cNvSpPr>
          <p:nvPr/>
        </p:nvSpPr>
        <p:spPr bwMode="auto">
          <a:xfrm>
            <a:off x="1835150" y="1341438"/>
            <a:ext cx="5473700" cy="39592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47109" name="Line 5"/>
          <p:cNvSpPr>
            <a:spLocks noChangeShapeType="1"/>
          </p:cNvSpPr>
          <p:nvPr/>
        </p:nvSpPr>
        <p:spPr bwMode="auto">
          <a:xfrm>
            <a:off x="3419475" y="1125538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47110" name="Line 6"/>
          <p:cNvSpPr>
            <a:spLocks noChangeShapeType="1"/>
          </p:cNvSpPr>
          <p:nvPr/>
        </p:nvSpPr>
        <p:spPr bwMode="auto">
          <a:xfrm>
            <a:off x="4787900" y="1125538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47111" name="Line 7"/>
          <p:cNvSpPr>
            <a:spLocks noChangeShapeType="1"/>
          </p:cNvSpPr>
          <p:nvPr/>
        </p:nvSpPr>
        <p:spPr bwMode="auto">
          <a:xfrm>
            <a:off x="3419475" y="1196975"/>
            <a:ext cx="13684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47112" name="Line 8"/>
          <p:cNvSpPr>
            <a:spLocks noChangeShapeType="1"/>
          </p:cNvSpPr>
          <p:nvPr/>
        </p:nvSpPr>
        <p:spPr bwMode="auto">
          <a:xfrm flipV="1">
            <a:off x="6084888" y="4797425"/>
            <a:ext cx="0" cy="5032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47113" name="Arc 9"/>
          <p:cNvSpPr>
            <a:spLocks/>
          </p:cNvSpPr>
          <p:nvPr/>
        </p:nvSpPr>
        <p:spPr bwMode="auto">
          <a:xfrm flipH="1">
            <a:off x="5219700" y="4797425"/>
            <a:ext cx="865188" cy="503238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47114" name="Line 10"/>
          <p:cNvSpPr>
            <a:spLocks noChangeShapeType="1"/>
          </p:cNvSpPr>
          <p:nvPr/>
        </p:nvSpPr>
        <p:spPr bwMode="auto">
          <a:xfrm>
            <a:off x="5219700" y="5300663"/>
            <a:ext cx="865188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47115" name="Line 11"/>
          <p:cNvSpPr>
            <a:spLocks noChangeShapeType="1"/>
          </p:cNvSpPr>
          <p:nvPr/>
        </p:nvSpPr>
        <p:spPr bwMode="auto">
          <a:xfrm>
            <a:off x="5219700" y="5300663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47116" name="Line 12"/>
          <p:cNvSpPr>
            <a:spLocks noChangeShapeType="1"/>
          </p:cNvSpPr>
          <p:nvPr/>
        </p:nvSpPr>
        <p:spPr bwMode="auto">
          <a:xfrm>
            <a:off x="6084888" y="5300663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47117" name="Line 13"/>
          <p:cNvSpPr>
            <a:spLocks noChangeShapeType="1"/>
          </p:cNvSpPr>
          <p:nvPr/>
        </p:nvSpPr>
        <p:spPr bwMode="auto">
          <a:xfrm>
            <a:off x="5219700" y="5516563"/>
            <a:ext cx="865188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47118" name="Oval 14"/>
          <p:cNvSpPr>
            <a:spLocks noChangeArrowheads="1"/>
          </p:cNvSpPr>
          <p:nvPr/>
        </p:nvSpPr>
        <p:spPr bwMode="auto">
          <a:xfrm>
            <a:off x="4140200" y="2852738"/>
            <a:ext cx="647700" cy="647700"/>
          </a:xfrm>
          <a:prstGeom prst="ellipse">
            <a:avLst/>
          </a:prstGeom>
          <a:solidFill>
            <a:schemeClr val="hlink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47119" name="Line 15"/>
          <p:cNvSpPr>
            <a:spLocks noChangeShapeType="1"/>
          </p:cNvSpPr>
          <p:nvPr/>
        </p:nvSpPr>
        <p:spPr bwMode="auto">
          <a:xfrm flipH="1">
            <a:off x="4284663" y="2924175"/>
            <a:ext cx="431800" cy="5048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47120" name="Line 16"/>
          <p:cNvSpPr>
            <a:spLocks noChangeShapeType="1"/>
          </p:cNvSpPr>
          <p:nvPr/>
        </p:nvSpPr>
        <p:spPr bwMode="auto">
          <a:xfrm>
            <a:off x="4211638" y="2997200"/>
            <a:ext cx="504825" cy="3603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47121" name="Oval 17"/>
          <p:cNvSpPr>
            <a:spLocks noChangeArrowheads="1"/>
          </p:cNvSpPr>
          <p:nvPr/>
        </p:nvSpPr>
        <p:spPr bwMode="auto">
          <a:xfrm>
            <a:off x="3203575" y="2852738"/>
            <a:ext cx="647700" cy="647700"/>
          </a:xfrm>
          <a:prstGeom prst="ellipse">
            <a:avLst/>
          </a:prstGeom>
          <a:solidFill>
            <a:schemeClr val="hlink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47122" name="Text Box 18"/>
          <p:cNvSpPr txBox="1">
            <a:spLocks noChangeArrowheads="1"/>
          </p:cNvSpPr>
          <p:nvPr/>
        </p:nvSpPr>
        <p:spPr bwMode="auto">
          <a:xfrm>
            <a:off x="3240088" y="2914650"/>
            <a:ext cx="539750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 rtl="1" eaLnBrk="1" hangingPunct="1"/>
            <a:r>
              <a:rPr lang="ar-DZ" sz="2400" b="1">
                <a:latin typeface="Tahoma" pitchFamily="34" charset="0"/>
              </a:rPr>
              <a:t> </a:t>
            </a:r>
            <a:r>
              <a:rPr lang="fr-FR" sz="2400" b="1">
                <a:latin typeface="Tahoma" pitchFamily="34" charset="0"/>
              </a:rPr>
              <a:t>M</a:t>
            </a:r>
          </a:p>
        </p:txBody>
      </p:sp>
      <p:sp>
        <p:nvSpPr>
          <p:cNvPr id="47123" name="Line 19"/>
          <p:cNvSpPr>
            <a:spLocks noChangeShapeType="1"/>
          </p:cNvSpPr>
          <p:nvPr/>
        </p:nvSpPr>
        <p:spPr bwMode="auto">
          <a:xfrm flipH="1">
            <a:off x="1220788" y="5157788"/>
            <a:ext cx="3783012" cy="0"/>
          </a:xfrm>
          <a:prstGeom prst="line">
            <a:avLst/>
          </a:prstGeom>
          <a:noFill/>
          <a:ln w="57150">
            <a:solidFill>
              <a:srgbClr val="FF66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47124" name="Line 20"/>
          <p:cNvSpPr>
            <a:spLocks noChangeShapeType="1"/>
          </p:cNvSpPr>
          <p:nvPr/>
        </p:nvSpPr>
        <p:spPr bwMode="auto">
          <a:xfrm flipH="1">
            <a:off x="2339975" y="4868863"/>
            <a:ext cx="2160588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47125" name="Line 21"/>
          <p:cNvSpPr>
            <a:spLocks noChangeShapeType="1"/>
          </p:cNvSpPr>
          <p:nvPr/>
        </p:nvSpPr>
        <p:spPr bwMode="auto">
          <a:xfrm flipH="1">
            <a:off x="2268538" y="5013325"/>
            <a:ext cx="2232025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47126" name="Line 22"/>
          <p:cNvSpPr>
            <a:spLocks noChangeShapeType="1"/>
          </p:cNvSpPr>
          <p:nvPr/>
        </p:nvSpPr>
        <p:spPr bwMode="auto">
          <a:xfrm flipH="1">
            <a:off x="4572000" y="4797425"/>
            <a:ext cx="431800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47127" name="Oval 23"/>
          <p:cNvSpPr>
            <a:spLocks noChangeArrowheads="1"/>
          </p:cNvSpPr>
          <p:nvPr/>
        </p:nvSpPr>
        <p:spPr bwMode="auto">
          <a:xfrm>
            <a:off x="4500563" y="4797425"/>
            <a:ext cx="71437" cy="144463"/>
          </a:xfrm>
          <a:prstGeom prst="ellipse">
            <a:avLst/>
          </a:prstGeom>
          <a:solidFill>
            <a:srgbClr val="000000"/>
          </a:solidFill>
          <a:ln w="381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47128" name="Oval 24"/>
          <p:cNvSpPr>
            <a:spLocks noChangeArrowheads="1"/>
          </p:cNvSpPr>
          <p:nvPr/>
        </p:nvSpPr>
        <p:spPr bwMode="auto">
          <a:xfrm>
            <a:off x="4933950" y="4725988"/>
            <a:ext cx="71438" cy="144462"/>
          </a:xfrm>
          <a:prstGeom prst="ellipse">
            <a:avLst/>
          </a:prstGeom>
          <a:solidFill>
            <a:srgbClr val="000000"/>
          </a:solidFill>
          <a:ln w="381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47129" name="Line 25"/>
          <p:cNvSpPr>
            <a:spLocks noChangeShapeType="1"/>
          </p:cNvSpPr>
          <p:nvPr/>
        </p:nvSpPr>
        <p:spPr bwMode="auto">
          <a:xfrm>
            <a:off x="5005388" y="4868863"/>
            <a:ext cx="0" cy="144462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47130" name="Line 26"/>
          <p:cNvSpPr>
            <a:spLocks noChangeShapeType="1"/>
          </p:cNvSpPr>
          <p:nvPr/>
        </p:nvSpPr>
        <p:spPr bwMode="auto">
          <a:xfrm flipH="1">
            <a:off x="4500563" y="4940300"/>
            <a:ext cx="503237" cy="73025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47131" name="Oval 27"/>
          <p:cNvSpPr>
            <a:spLocks noChangeArrowheads="1"/>
          </p:cNvSpPr>
          <p:nvPr/>
        </p:nvSpPr>
        <p:spPr bwMode="auto">
          <a:xfrm>
            <a:off x="4500563" y="4940300"/>
            <a:ext cx="71437" cy="144463"/>
          </a:xfrm>
          <a:prstGeom prst="ellipse">
            <a:avLst/>
          </a:prstGeom>
          <a:solidFill>
            <a:srgbClr val="000000"/>
          </a:solidFill>
          <a:ln w="381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47132" name="Oval 28"/>
          <p:cNvSpPr>
            <a:spLocks noChangeArrowheads="1"/>
          </p:cNvSpPr>
          <p:nvPr/>
        </p:nvSpPr>
        <p:spPr bwMode="auto">
          <a:xfrm>
            <a:off x="4932363" y="4868863"/>
            <a:ext cx="71437" cy="144462"/>
          </a:xfrm>
          <a:prstGeom prst="ellipse">
            <a:avLst/>
          </a:prstGeom>
          <a:solidFill>
            <a:srgbClr val="000000"/>
          </a:solidFill>
          <a:ln w="381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47133" name="Line 29"/>
          <p:cNvSpPr>
            <a:spLocks noChangeShapeType="1"/>
          </p:cNvSpPr>
          <p:nvPr/>
        </p:nvSpPr>
        <p:spPr bwMode="auto">
          <a:xfrm>
            <a:off x="5003800" y="5011738"/>
            <a:ext cx="0" cy="144462"/>
          </a:xfrm>
          <a:prstGeom prst="line">
            <a:avLst/>
          </a:prstGeom>
          <a:noFill/>
          <a:ln w="57150">
            <a:solidFill>
              <a:srgbClr val="FF66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47134" name="Line 30"/>
          <p:cNvSpPr>
            <a:spLocks noChangeShapeType="1"/>
          </p:cNvSpPr>
          <p:nvPr/>
        </p:nvSpPr>
        <p:spPr bwMode="auto">
          <a:xfrm>
            <a:off x="4500563" y="3500438"/>
            <a:ext cx="0" cy="360362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47135" name="Line 31"/>
          <p:cNvSpPr>
            <a:spLocks noChangeShapeType="1"/>
          </p:cNvSpPr>
          <p:nvPr/>
        </p:nvSpPr>
        <p:spPr bwMode="auto">
          <a:xfrm flipH="1">
            <a:off x="2339975" y="3860800"/>
            <a:ext cx="2160588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47136" name="Line 32"/>
          <p:cNvSpPr>
            <a:spLocks noChangeShapeType="1"/>
          </p:cNvSpPr>
          <p:nvPr/>
        </p:nvSpPr>
        <p:spPr bwMode="auto">
          <a:xfrm flipH="1">
            <a:off x="2268538" y="3789363"/>
            <a:ext cx="1295400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47137" name="Line 33"/>
          <p:cNvSpPr>
            <a:spLocks noChangeShapeType="1"/>
          </p:cNvSpPr>
          <p:nvPr/>
        </p:nvSpPr>
        <p:spPr bwMode="auto">
          <a:xfrm flipV="1">
            <a:off x="3563938" y="3500438"/>
            <a:ext cx="0" cy="288925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47138" name="Line 34"/>
          <p:cNvSpPr>
            <a:spLocks noChangeShapeType="1"/>
          </p:cNvSpPr>
          <p:nvPr/>
        </p:nvSpPr>
        <p:spPr bwMode="auto">
          <a:xfrm flipV="1">
            <a:off x="2339975" y="3860800"/>
            <a:ext cx="0" cy="1008063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47139" name="Line 35"/>
          <p:cNvSpPr>
            <a:spLocks noChangeShapeType="1"/>
          </p:cNvSpPr>
          <p:nvPr/>
        </p:nvSpPr>
        <p:spPr bwMode="auto">
          <a:xfrm flipV="1">
            <a:off x="2268538" y="3789363"/>
            <a:ext cx="0" cy="1223962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47140" name="Line 36"/>
          <p:cNvSpPr>
            <a:spLocks noChangeShapeType="1"/>
          </p:cNvSpPr>
          <p:nvPr/>
        </p:nvSpPr>
        <p:spPr bwMode="auto">
          <a:xfrm flipV="1">
            <a:off x="3563938" y="2565400"/>
            <a:ext cx="0" cy="287338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47141" name="Line 37"/>
          <p:cNvSpPr>
            <a:spLocks noChangeShapeType="1"/>
          </p:cNvSpPr>
          <p:nvPr/>
        </p:nvSpPr>
        <p:spPr bwMode="auto">
          <a:xfrm flipV="1">
            <a:off x="4500563" y="2565400"/>
            <a:ext cx="0" cy="287338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47142" name="Line 38"/>
          <p:cNvSpPr>
            <a:spLocks noChangeShapeType="1"/>
          </p:cNvSpPr>
          <p:nvPr/>
        </p:nvSpPr>
        <p:spPr bwMode="auto">
          <a:xfrm flipH="1">
            <a:off x="3059113" y="2565400"/>
            <a:ext cx="1441450" cy="0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47143" name="Line 39"/>
          <p:cNvSpPr>
            <a:spLocks noChangeShapeType="1"/>
          </p:cNvSpPr>
          <p:nvPr/>
        </p:nvSpPr>
        <p:spPr bwMode="auto">
          <a:xfrm flipV="1">
            <a:off x="3059113" y="2565400"/>
            <a:ext cx="0" cy="1150938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47144" name="Line 40"/>
          <p:cNvSpPr>
            <a:spLocks noChangeShapeType="1"/>
          </p:cNvSpPr>
          <p:nvPr/>
        </p:nvSpPr>
        <p:spPr bwMode="auto">
          <a:xfrm flipH="1">
            <a:off x="2124075" y="3716338"/>
            <a:ext cx="935038" cy="0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47145" name="Line 41"/>
          <p:cNvSpPr>
            <a:spLocks noChangeShapeType="1"/>
          </p:cNvSpPr>
          <p:nvPr/>
        </p:nvSpPr>
        <p:spPr bwMode="auto">
          <a:xfrm flipV="1">
            <a:off x="2124075" y="3716338"/>
            <a:ext cx="0" cy="1296987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47146" name="Line 42"/>
          <p:cNvSpPr>
            <a:spLocks noChangeShapeType="1"/>
          </p:cNvSpPr>
          <p:nvPr/>
        </p:nvSpPr>
        <p:spPr bwMode="auto">
          <a:xfrm flipH="1">
            <a:off x="1116013" y="5013325"/>
            <a:ext cx="1008062" cy="0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47147" name="Rectangle 43"/>
          <p:cNvSpPr>
            <a:spLocks noChangeArrowheads="1"/>
          </p:cNvSpPr>
          <p:nvPr/>
        </p:nvSpPr>
        <p:spPr bwMode="auto">
          <a:xfrm>
            <a:off x="1979613" y="4581525"/>
            <a:ext cx="504825" cy="6477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47148" name="AutoShape 44">
            <a:hlinkClick r:id="rId2" action="ppaction://hlinksldjump" highlightClick="1">
              <a:snd r:embed="rId3" name="applause.wav" builtIn="1"/>
            </a:hlinkClick>
          </p:cNvPr>
          <p:cNvSpPr>
            <a:spLocks noChangeArrowheads="1"/>
          </p:cNvSpPr>
          <p:nvPr/>
        </p:nvSpPr>
        <p:spPr bwMode="auto">
          <a:xfrm>
            <a:off x="6300788" y="5805488"/>
            <a:ext cx="2087562" cy="576262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rtl="1" eaLnBrk="1" hangingPunct="1"/>
            <a:r>
              <a:rPr lang="ar-DZ">
                <a:latin typeface="Tahoma" pitchFamily="34" charset="0"/>
              </a:rPr>
              <a:t>اضغط </a:t>
            </a:r>
            <a:r>
              <a:rPr lang="fr-FR">
                <a:latin typeface="Tahoma" pitchFamily="34" charset="0"/>
              </a:rPr>
              <a:t>S1</a:t>
            </a:r>
            <a:r>
              <a:rPr lang="ar-DZ">
                <a:latin typeface="Tahoma" pitchFamily="34" charset="0"/>
              </a:rPr>
              <a:t>لاطفاء </a:t>
            </a:r>
            <a:r>
              <a:rPr lang="fr-FR">
                <a:latin typeface="Tahoma" pitchFamily="34" charset="0"/>
              </a:rPr>
              <a:t>Q1</a:t>
            </a:r>
          </a:p>
        </p:txBody>
      </p:sp>
      <p:sp>
        <p:nvSpPr>
          <p:cNvPr id="47149" name="Rectangle 45"/>
          <p:cNvSpPr>
            <a:spLocks noChangeArrowheads="1"/>
          </p:cNvSpPr>
          <p:nvPr/>
        </p:nvSpPr>
        <p:spPr bwMode="auto">
          <a:xfrm>
            <a:off x="5100638" y="3003550"/>
            <a:ext cx="398462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 rtl="1" eaLnBrk="1" hangingPunct="1"/>
            <a:r>
              <a:rPr lang="fr-FR" sz="1200" b="1">
                <a:latin typeface="Tahoma" pitchFamily="34" charset="0"/>
              </a:rPr>
              <a:t>Q1</a:t>
            </a:r>
            <a:endParaRPr lang="en-US" sz="1200" b="1">
              <a:latin typeface="Tahoma" pitchFamily="34" charset="0"/>
            </a:endParaRPr>
          </a:p>
        </p:txBody>
      </p:sp>
      <p:sp>
        <p:nvSpPr>
          <p:cNvPr id="47150" name="Rectangle 46"/>
          <p:cNvSpPr>
            <a:spLocks noChangeArrowheads="1"/>
          </p:cNvSpPr>
          <p:nvPr/>
        </p:nvSpPr>
        <p:spPr bwMode="auto">
          <a:xfrm>
            <a:off x="2508250" y="3074988"/>
            <a:ext cx="398463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 rtl="1" eaLnBrk="1" hangingPunct="1"/>
            <a:r>
              <a:rPr lang="fr-FR" sz="1200" b="1">
                <a:latin typeface="Tahoma" pitchFamily="34" charset="0"/>
              </a:rPr>
              <a:t>Q2</a:t>
            </a:r>
            <a:endParaRPr lang="en-US" sz="1200" b="1">
              <a:latin typeface="Tahoma" pitchFamily="34" charset="0"/>
            </a:endParaRPr>
          </a:p>
        </p:txBody>
      </p:sp>
      <p:sp>
        <p:nvSpPr>
          <p:cNvPr id="47151" name="Rectangle 47"/>
          <p:cNvSpPr>
            <a:spLocks noChangeArrowheads="1"/>
          </p:cNvSpPr>
          <p:nvPr/>
        </p:nvSpPr>
        <p:spPr bwMode="auto">
          <a:xfrm>
            <a:off x="4570413" y="4443413"/>
            <a:ext cx="37782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 rtl="1" eaLnBrk="1" hangingPunct="1"/>
            <a:r>
              <a:rPr lang="fr-FR" sz="1200" b="1">
                <a:latin typeface="Tahoma" pitchFamily="34" charset="0"/>
              </a:rPr>
              <a:t>S1</a:t>
            </a:r>
            <a:endParaRPr lang="en-US" sz="1200" b="1">
              <a:latin typeface="Tahoma" pitchFamily="34" charset="0"/>
            </a:endParaRPr>
          </a:p>
        </p:txBody>
      </p:sp>
      <p:sp>
        <p:nvSpPr>
          <p:cNvPr id="47152" name="Rectangle 48"/>
          <p:cNvSpPr>
            <a:spLocks noChangeArrowheads="1"/>
          </p:cNvSpPr>
          <p:nvPr/>
        </p:nvSpPr>
        <p:spPr bwMode="auto">
          <a:xfrm>
            <a:off x="4572000" y="4941888"/>
            <a:ext cx="37782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 rtl="1" eaLnBrk="1" hangingPunct="1"/>
            <a:r>
              <a:rPr lang="fr-FR" sz="1200" b="1">
                <a:latin typeface="Tahoma" pitchFamily="34" charset="0"/>
              </a:rPr>
              <a:t>S2</a:t>
            </a:r>
            <a:endParaRPr lang="en-US" sz="1200" b="1">
              <a:latin typeface="Tahoma" pitchFamily="34" charset="0"/>
            </a:endParaRPr>
          </a:p>
        </p:txBody>
      </p:sp>
      <p:sp>
        <p:nvSpPr>
          <p:cNvPr id="47153" name="AutoShape 49">
            <a:hlinkClick r:id="rId4" action="ppaction://hlinksldjump" highlightClick="1">
              <a:snd r:embed="rId3" name="applause.wav" builtIn="1"/>
            </a:hlinkClick>
          </p:cNvPr>
          <p:cNvSpPr>
            <a:spLocks noChangeArrowheads="1"/>
          </p:cNvSpPr>
          <p:nvPr/>
        </p:nvSpPr>
        <p:spPr bwMode="auto">
          <a:xfrm>
            <a:off x="2700338" y="5805488"/>
            <a:ext cx="2087562" cy="576262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rtl="1" eaLnBrk="1" hangingPunct="1"/>
            <a:r>
              <a:rPr lang="ar-DZ">
                <a:latin typeface="Tahoma" pitchFamily="34" charset="0"/>
              </a:rPr>
              <a:t>اضغط </a:t>
            </a:r>
            <a:r>
              <a:rPr lang="fr-FR">
                <a:latin typeface="Tahoma" pitchFamily="34" charset="0"/>
              </a:rPr>
              <a:t>S2 </a:t>
            </a:r>
            <a:r>
              <a:rPr lang="ar-DZ" sz="2400">
                <a:latin typeface="Tahoma" pitchFamily="34" charset="0"/>
              </a:rPr>
              <a:t>لاطفاء</a:t>
            </a:r>
            <a:r>
              <a:rPr lang="ar-DZ">
                <a:latin typeface="Tahoma" pitchFamily="34" charset="0"/>
              </a:rPr>
              <a:t> </a:t>
            </a:r>
            <a:r>
              <a:rPr lang="fr-FR">
                <a:latin typeface="Tahoma" pitchFamily="34" charset="0"/>
              </a:rPr>
              <a:t>Q2</a:t>
            </a:r>
          </a:p>
        </p:txBody>
      </p:sp>
      <p:sp>
        <p:nvSpPr>
          <p:cNvPr id="52" name="Espace réservé du pied de page 5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By SeRiR WaLiD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DZ" sz="4000">
                <a:solidFill>
                  <a:srgbClr val="FF6600"/>
                </a:solidFill>
              </a:rPr>
              <a:t>المخطط أحادي السلك (</a:t>
            </a:r>
            <a:r>
              <a:rPr lang="fr-FR" sz="4000">
                <a:solidFill>
                  <a:srgbClr val="FF6600"/>
                </a:solidFill>
              </a:rPr>
              <a:t>sch</a:t>
            </a:r>
            <a:r>
              <a:rPr lang="fr-FR" sz="4000">
                <a:solidFill>
                  <a:srgbClr val="FF6600"/>
                </a:solidFill>
                <a:latin typeface="Arial"/>
              </a:rPr>
              <a:t>é</a:t>
            </a:r>
            <a:r>
              <a:rPr lang="fr-FR" sz="4000">
                <a:solidFill>
                  <a:srgbClr val="FF6600"/>
                </a:solidFill>
              </a:rPr>
              <a:t>ma unifilaire</a:t>
            </a:r>
            <a:r>
              <a:rPr lang="ar-DZ" sz="4000">
                <a:solidFill>
                  <a:srgbClr val="FF6600"/>
                </a:solidFill>
              </a:rPr>
              <a:t>)</a:t>
            </a:r>
            <a:endParaRPr lang="fr-FR" sz="4000">
              <a:solidFill>
                <a:srgbClr val="FF6600"/>
              </a:solidFill>
            </a:endParaRPr>
          </a:p>
        </p:txBody>
      </p:sp>
      <p:sp>
        <p:nvSpPr>
          <p:cNvPr id="49155" name="Rectangle 3"/>
          <p:cNvSpPr>
            <a:spLocks noChangeArrowheads="1"/>
          </p:cNvSpPr>
          <p:nvPr/>
        </p:nvSpPr>
        <p:spPr bwMode="auto">
          <a:xfrm>
            <a:off x="1258888" y="1558925"/>
            <a:ext cx="5976937" cy="43910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49156" name="Rectangle 4"/>
          <p:cNvSpPr>
            <a:spLocks noChangeArrowheads="1"/>
          </p:cNvSpPr>
          <p:nvPr/>
        </p:nvSpPr>
        <p:spPr bwMode="auto">
          <a:xfrm>
            <a:off x="1474788" y="1774825"/>
            <a:ext cx="5473700" cy="39592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49157" name="Line 5"/>
          <p:cNvSpPr>
            <a:spLocks noChangeShapeType="1"/>
          </p:cNvSpPr>
          <p:nvPr/>
        </p:nvSpPr>
        <p:spPr bwMode="auto">
          <a:xfrm>
            <a:off x="3059113" y="1558925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49158" name="Line 6"/>
          <p:cNvSpPr>
            <a:spLocks noChangeShapeType="1"/>
          </p:cNvSpPr>
          <p:nvPr/>
        </p:nvSpPr>
        <p:spPr bwMode="auto">
          <a:xfrm>
            <a:off x="4427538" y="1558925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49159" name="Line 7"/>
          <p:cNvSpPr>
            <a:spLocks noChangeShapeType="1"/>
          </p:cNvSpPr>
          <p:nvPr/>
        </p:nvSpPr>
        <p:spPr bwMode="auto">
          <a:xfrm>
            <a:off x="3059113" y="1630363"/>
            <a:ext cx="13684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49160" name="Line 8"/>
          <p:cNvSpPr>
            <a:spLocks noChangeShapeType="1"/>
          </p:cNvSpPr>
          <p:nvPr/>
        </p:nvSpPr>
        <p:spPr bwMode="auto">
          <a:xfrm flipV="1">
            <a:off x="5724525" y="5230813"/>
            <a:ext cx="0" cy="503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49161" name="Arc 9"/>
          <p:cNvSpPr>
            <a:spLocks/>
          </p:cNvSpPr>
          <p:nvPr/>
        </p:nvSpPr>
        <p:spPr bwMode="auto">
          <a:xfrm flipH="1">
            <a:off x="4859338" y="5230813"/>
            <a:ext cx="865187" cy="503237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49162" name="Line 10"/>
          <p:cNvSpPr>
            <a:spLocks noChangeShapeType="1"/>
          </p:cNvSpPr>
          <p:nvPr/>
        </p:nvSpPr>
        <p:spPr bwMode="auto">
          <a:xfrm>
            <a:off x="4859338" y="5734050"/>
            <a:ext cx="865187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49163" name="Line 11"/>
          <p:cNvSpPr>
            <a:spLocks noChangeShapeType="1"/>
          </p:cNvSpPr>
          <p:nvPr/>
        </p:nvSpPr>
        <p:spPr bwMode="auto">
          <a:xfrm>
            <a:off x="4859338" y="5734050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49164" name="Line 12"/>
          <p:cNvSpPr>
            <a:spLocks noChangeShapeType="1"/>
          </p:cNvSpPr>
          <p:nvPr/>
        </p:nvSpPr>
        <p:spPr bwMode="auto">
          <a:xfrm>
            <a:off x="5724525" y="5734050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49165" name="Line 13"/>
          <p:cNvSpPr>
            <a:spLocks noChangeShapeType="1"/>
          </p:cNvSpPr>
          <p:nvPr/>
        </p:nvSpPr>
        <p:spPr bwMode="auto">
          <a:xfrm>
            <a:off x="4859338" y="5949950"/>
            <a:ext cx="865187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49166" name="Oval 14"/>
          <p:cNvSpPr>
            <a:spLocks noChangeArrowheads="1"/>
          </p:cNvSpPr>
          <p:nvPr/>
        </p:nvSpPr>
        <p:spPr bwMode="auto">
          <a:xfrm>
            <a:off x="4572000" y="5518150"/>
            <a:ext cx="215900" cy="2159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49167" name="Line 15"/>
          <p:cNvSpPr>
            <a:spLocks noChangeShapeType="1"/>
          </p:cNvSpPr>
          <p:nvPr/>
        </p:nvSpPr>
        <p:spPr bwMode="auto">
          <a:xfrm flipH="1" flipV="1">
            <a:off x="4498975" y="5302250"/>
            <a:ext cx="217488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49168" name="Oval 16"/>
          <p:cNvSpPr>
            <a:spLocks noChangeArrowheads="1"/>
          </p:cNvSpPr>
          <p:nvPr/>
        </p:nvSpPr>
        <p:spPr bwMode="auto">
          <a:xfrm>
            <a:off x="3779838" y="3286125"/>
            <a:ext cx="647700" cy="6477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49169" name="Line 17"/>
          <p:cNvSpPr>
            <a:spLocks noChangeShapeType="1"/>
          </p:cNvSpPr>
          <p:nvPr/>
        </p:nvSpPr>
        <p:spPr bwMode="auto">
          <a:xfrm flipH="1">
            <a:off x="3924300" y="3357563"/>
            <a:ext cx="360363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49170" name="Line 18"/>
          <p:cNvSpPr>
            <a:spLocks noChangeShapeType="1"/>
          </p:cNvSpPr>
          <p:nvPr/>
        </p:nvSpPr>
        <p:spPr bwMode="auto">
          <a:xfrm>
            <a:off x="3851275" y="3430588"/>
            <a:ext cx="504825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49171" name="Line 19"/>
          <p:cNvSpPr>
            <a:spLocks noChangeShapeType="1"/>
          </p:cNvSpPr>
          <p:nvPr/>
        </p:nvSpPr>
        <p:spPr bwMode="auto">
          <a:xfrm flipH="1">
            <a:off x="611188" y="5589588"/>
            <a:ext cx="3960812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49172" name="Line 20"/>
          <p:cNvSpPr>
            <a:spLocks noChangeShapeType="1"/>
          </p:cNvSpPr>
          <p:nvPr/>
        </p:nvSpPr>
        <p:spPr bwMode="auto">
          <a:xfrm flipH="1">
            <a:off x="1619250" y="3644900"/>
            <a:ext cx="2160588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49173" name="Line 21"/>
          <p:cNvSpPr>
            <a:spLocks noChangeShapeType="1"/>
          </p:cNvSpPr>
          <p:nvPr/>
        </p:nvSpPr>
        <p:spPr bwMode="auto">
          <a:xfrm>
            <a:off x="1619250" y="3644900"/>
            <a:ext cx="0" cy="1944688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49174" name="Rectangle 22"/>
          <p:cNvSpPr>
            <a:spLocks noChangeArrowheads="1"/>
          </p:cNvSpPr>
          <p:nvPr/>
        </p:nvSpPr>
        <p:spPr bwMode="auto">
          <a:xfrm>
            <a:off x="1331913" y="5373688"/>
            <a:ext cx="576262" cy="360362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49175" name="Oval 23"/>
          <p:cNvSpPr>
            <a:spLocks noChangeArrowheads="1"/>
          </p:cNvSpPr>
          <p:nvPr/>
        </p:nvSpPr>
        <p:spPr bwMode="auto">
          <a:xfrm>
            <a:off x="1547813" y="5516563"/>
            <a:ext cx="144462" cy="144462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49176" name="Line 24"/>
          <p:cNvSpPr>
            <a:spLocks noChangeShapeType="1"/>
          </p:cNvSpPr>
          <p:nvPr/>
        </p:nvSpPr>
        <p:spPr bwMode="auto">
          <a:xfrm flipH="1">
            <a:off x="2627313" y="3429000"/>
            <a:ext cx="144462" cy="287338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49177" name="Line 25"/>
          <p:cNvSpPr>
            <a:spLocks noChangeShapeType="1"/>
          </p:cNvSpPr>
          <p:nvPr/>
        </p:nvSpPr>
        <p:spPr bwMode="auto">
          <a:xfrm flipH="1">
            <a:off x="2338388" y="3500438"/>
            <a:ext cx="144462" cy="287337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49178" name="Oval 26"/>
          <p:cNvSpPr>
            <a:spLocks noChangeArrowheads="1"/>
          </p:cNvSpPr>
          <p:nvPr/>
        </p:nvSpPr>
        <p:spPr bwMode="auto">
          <a:xfrm>
            <a:off x="2482850" y="3429000"/>
            <a:ext cx="144463" cy="142875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49179" name="Line 27"/>
          <p:cNvSpPr>
            <a:spLocks noChangeShapeType="1"/>
          </p:cNvSpPr>
          <p:nvPr/>
        </p:nvSpPr>
        <p:spPr bwMode="auto">
          <a:xfrm flipH="1">
            <a:off x="827088" y="5446713"/>
            <a:ext cx="144462" cy="287337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49180" name="Oval 28"/>
          <p:cNvSpPr>
            <a:spLocks noChangeArrowheads="1"/>
          </p:cNvSpPr>
          <p:nvPr/>
        </p:nvSpPr>
        <p:spPr bwMode="auto">
          <a:xfrm>
            <a:off x="971550" y="5375275"/>
            <a:ext cx="144463" cy="142875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49181" name="Line 29"/>
          <p:cNvSpPr>
            <a:spLocks noChangeShapeType="1"/>
          </p:cNvSpPr>
          <p:nvPr/>
        </p:nvSpPr>
        <p:spPr bwMode="auto">
          <a:xfrm flipH="1">
            <a:off x="682625" y="5445125"/>
            <a:ext cx="144463" cy="287338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49182" name="Line 30"/>
          <p:cNvSpPr>
            <a:spLocks noChangeShapeType="1"/>
          </p:cNvSpPr>
          <p:nvPr/>
        </p:nvSpPr>
        <p:spPr bwMode="auto">
          <a:xfrm flipV="1">
            <a:off x="2843213" y="5516563"/>
            <a:ext cx="144462" cy="144462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49183" name="Line 31"/>
          <p:cNvSpPr>
            <a:spLocks noChangeShapeType="1"/>
          </p:cNvSpPr>
          <p:nvPr/>
        </p:nvSpPr>
        <p:spPr bwMode="auto">
          <a:xfrm flipV="1">
            <a:off x="2987675" y="5516563"/>
            <a:ext cx="144463" cy="144462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49184" name="Line 32"/>
          <p:cNvSpPr>
            <a:spLocks noChangeShapeType="1"/>
          </p:cNvSpPr>
          <p:nvPr/>
        </p:nvSpPr>
        <p:spPr bwMode="auto">
          <a:xfrm flipV="1">
            <a:off x="4716463" y="5229225"/>
            <a:ext cx="71437" cy="287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49185" name="Line 33"/>
          <p:cNvSpPr>
            <a:spLocks noChangeShapeType="1"/>
          </p:cNvSpPr>
          <p:nvPr/>
        </p:nvSpPr>
        <p:spPr bwMode="auto">
          <a:xfrm flipV="1">
            <a:off x="3132138" y="5516563"/>
            <a:ext cx="144462" cy="144462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49186" name="Oval 34"/>
          <p:cNvSpPr>
            <a:spLocks noChangeArrowheads="1"/>
          </p:cNvSpPr>
          <p:nvPr/>
        </p:nvSpPr>
        <p:spPr bwMode="auto">
          <a:xfrm>
            <a:off x="3779838" y="2565400"/>
            <a:ext cx="647700" cy="6477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49189" name="Line 37"/>
          <p:cNvSpPr>
            <a:spLocks noChangeShapeType="1"/>
          </p:cNvSpPr>
          <p:nvPr/>
        </p:nvSpPr>
        <p:spPr bwMode="auto">
          <a:xfrm flipH="1">
            <a:off x="1619250" y="2924175"/>
            <a:ext cx="2160588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49190" name="Line 38"/>
          <p:cNvSpPr>
            <a:spLocks noChangeShapeType="1"/>
          </p:cNvSpPr>
          <p:nvPr/>
        </p:nvSpPr>
        <p:spPr bwMode="auto">
          <a:xfrm flipH="1">
            <a:off x="2627313" y="2708275"/>
            <a:ext cx="144462" cy="287338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49191" name="Line 39"/>
          <p:cNvSpPr>
            <a:spLocks noChangeShapeType="1"/>
          </p:cNvSpPr>
          <p:nvPr/>
        </p:nvSpPr>
        <p:spPr bwMode="auto">
          <a:xfrm flipH="1">
            <a:off x="2338388" y="2779713"/>
            <a:ext cx="144462" cy="287337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49192" name="Oval 40"/>
          <p:cNvSpPr>
            <a:spLocks noChangeArrowheads="1"/>
          </p:cNvSpPr>
          <p:nvPr/>
        </p:nvSpPr>
        <p:spPr bwMode="auto">
          <a:xfrm>
            <a:off x="2482850" y="2708275"/>
            <a:ext cx="144463" cy="142875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49193" name="Line 41"/>
          <p:cNvSpPr>
            <a:spLocks noChangeShapeType="1"/>
          </p:cNvSpPr>
          <p:nvPr/>
        </p:nvSpPr>
        <p:spPr bwMode="auto">
          <a:xfrm flipV="1">
            <a:off x="1619250" y="2924175"/>
            <a:ext cx="0" cy="792163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49194" name="Line 42"/>
          <p:cNvSpPr>
            <a:spLocks noChangeShapeType="1"/>
          </p:cNvSpPr>
          <p:nvPr/>
        </p:nvSpPr>
        <p:spPr bwMode="auto">
          <a:xfrm flipV="1">
            <a:off x="1547813" y="4652963"/>
            <a:ext cx="144462" cy="144462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49195" name="Line 43"/>
          <p:cNvSpPr>
            <a:spLocks noChangeShapeType="1"/>
          </p:cNvSpPr>
          <p:nvPr/>
        </p:nvSpPr>
        <p:spPr bwMode="auto">
          <a:xfrm flipV="1">
            <a:off x="1547813" y="4797425"/>
            <a:ext cx="144462" cy="144463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49196" name="Line 44"/>
          <p:cNvSpPr>
            <a:spLocks noChangeShapeType="1"/>
          </p:cNvSpPr>
          <p:nvPr/>
        </p:nvSpPr>
        <p:spPr bwMode="auto">
          <a:xfrm flipH="1">
            <a:off x="1476375" y="4437063"/>
            <a:ext cx="144463" cy="287337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49197" name="Oval 45"/>
          <p:cNvSpPr>
            <a:spLocks noChangeArrowheads="1"/>
          </p:cNvSpPr>
          <p:nvPr/>
        </p:nvSpPr>
        <p:spPr bwMode="auto">
          <a:xfrm>
            <a:off x="1620838" y="4365625"/>
            <a:ext cx="144462" cy="142875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49198" name="Text Box 46"/>
          <p:cNvSpPr txBox="1">
            <a:spLocks noChangeArrowheads="1"/>
          </p:cNvSpPr>
          <p:nvPr/>
        </p:nvSpPr>
        <p:spPr bwMode="auto">
          <a:xfrm>
            <a:off x="3887788" y="2636838"/>
            <a:ext cx="539750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 rtl="1" eaLnBrk="1" hangingPunct="1"/>
            <a:r>
              <a:rPr lang="ar-DZ" sz="2400" b="1">
                <a:latin typeface="Tahoma" pitchFamily="34" charset="0"/>
              </a:rPr>
              <a:t> </a:t>
            </a:r>
            <a:r>
              <a:rPr lang="fr-FR" sz="2400" b="1">
                <a:latin typeface="Tahoma" pitchFamily="34" charset="0"/>
              </a:rPr>
              <a:t>M</a:t>
            </a:r>
          </a:p>
        </p:txBody>
      </p:sp>
      <p:sp>
        <p:nvSpPr>
          <p:cNvPr id="47" name="Espace réservé du pied de page 4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By SeRiR WaLiD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DZ">
                <a:solidFill>
                  <a:srgbClr val="FF6600"/>
                </a:solidFill>
              </a:rPr>
              <a:t>التحكم في دارة واحدة من مكانين مختلفين </a:t>
            </a:r>
            <a:endParaRPr lang="fr-FR">
              <a:solidFill>
                <a:srgbClr val="FF6600"/>
              </a:solidFill>
            </a:endParaRPr>
          </a:p>
        </p:txBody>
      </p:sp>
      <p:sp>
        <p:nvSpPr>
          <p:cNvPr id="655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997075"/>
            <a:ext cx="8458200" cy="1431925"/>
          </a:xfrm>
        </p:spPr>
        <p:txBody>
          <a:bodyPr/>
          <a:lstStyle/>
          <a:p>
            <a:pPr algn="r"/>
            <a:r>
              <a:rPr lang="ar-DZ">
                <a:solidFill>
                  <a:srgbClr val="FF6600"/>
                </a:solidFill>
              </a:rPr>
              <a:t>انارة ذهاب واياب</a:t>
            </a:r>
            <a:endParaRPr lang="fr-FR" sz="3600" b="1">
              <a:solidFill>
                <a:srgbClr val="FF6600"/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By SeRiR WaLiD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ChangeArrowheads="1"/>
          </p:cNvSpPr>
          <p:nvPr/>
        </p:nvSpPr>
        <p:spPr bwMode="auto">
          <a:xfrm>
            <a:off x="1619250" y="1125538"/>
            <a:ext cx="5976938" cy="43910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53251" name="Rectangle 3"/>
          <p:cNvSpPr>
            <a:spLocks noChangeArrowheads="1"/>
          </p:cNvSpPr>
          <p:nvPr/>
        </p:nvSpPr>
        <p:spPr bwMode="auto">
          <a:xfrm>
            <a:off x="1835150" y="1341438"/>
            <a:ext cx="5473700" cy="39592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53255" name="Line 7"/>
          <p:cNvSpPr>
            <a:spLocks noChangeShapeType="1"/>
          </p:cNvSpPr>
          <p:nvPr/>
        </p:nvSpPr>
        <p:spPr bwMode="auto">
          <a:xfrm flipV="1">
            <a:off x="6084888" y="4797425"/>
            <a:ext cx="0" cy="5032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53256" name="Arc 8"/>
          <p:cNvSpPr>
            <a:spLocks/>
          </p:cNvSpPr>
          <p:nvPr/>
        </p:nvSpPr>
        <p:spPr bwMode="auto">
          <a:xfrm flipH="1">
            <a:off x="5219700" y="4797425"/>
            <a:ext cx="865188" cy="503238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53257" name="Line 9"/>
          <p:cNvSpPr>
            <a:spLocks noChangeShapeType="1"/>
          </p:cNvSpPr>
          <p:nvPr/>
        </p:nvSpPr>
        <p:spPr bwMode="auto">
          <a:xfrm>
            <a:off x="5219700" y="5300663"/>
            <a:ext cx="865188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53258" name="Line 10"/>
          <p:cNvSpPr>
            <a:spLocks noChangeShapeType="1"/>
          </p:cNvSpPr>
          <p:nvPr/>
        </p:nvSpPr>
        <p:spPr bwMode="auto">
          <a:xfrm>
            <a:off x="5219700" y="5300663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53259" name="Line 11"/>
          <p:cNvSpPr>
            <a:spLocks noChangeShapeType="1"/>
          </p:cNvSpPr>
          <p:nvPr/>
        </p:nvSpPr>
        <p:spPr bwMode="auto">
          <a:xfrm>
            <a:off x="6084888" y="5300663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53260" name="Line 12"/>
          <p:cNvSpPr>
            <a:spLocks noChangeShapeType="1"/>
          </p:cNvSpPr>
          <p:nvPr/>
        </p:nvSpPr>
        <p:spPr bwMode="auto">
          <a:xfrm>
            <a:off x="5219700" y="5516563"/>
            <a:ext cx="865188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53261" name="Rectangle 13"/>
          <p:cNvSpPr>
            <a:spLocks noGrp="1" noChangeArrowheads="1"/>
          </p:cNvSpPr>
          <p:nvPr>
            <p:ph type="title"/>
          </p:nvPr>
        </p:nvSpPr>
        <p:spPr>
          <a:xfrm>
            <a:off x="323850" y="333375"/>
            <a:ext cx="8229600" cy="760413"/>
          </a:xfrm>
        </p:spPr>
        <p:txBody>
          <a:bodyPr>
            <a:normAutofit fontScale="90000"/>
          </a:bodyPr>
          <a:lstStyle/>
          <a:p>
            <a:pPr algn="ctr"/>
            <a:r>
              <a:rPr lang="ar-DZ" sz="3600" b="1">
                <a:solidFill>
                  <a:srgbClr val="FF6600"/>
                </a:solidFill>
              </a:rPr>
              <a:t>المخطط الهندسي ( </a:t>
            </a:r>
            <a:r>
              <a:rPr lang="fr-FR" sz="3600" b="1">
                <a:solidFill>
                  <a:srgbClr val="FF6600"/>
                </a:solidFill>
              </a:rPr>
              <a:t>sch</a:t>
            </a:r>
            <a:r>
              <a:rPr lang="fr-FR" sz="3600" b="1">
                <a:solidFill>
                  <a:srgbClr val="FF6600"/>
                </a:solidFill>
                <a:latin typeface="Arial"/>
              </a:rPr>
              <a:t>é</a:t>
            </a:r>
            <a:r>
              <a:rPr lang="fr-FR" sz="3600" b="1">
                <a:solidFill>
                  <a:srgbClr val="FF6600"/>
                </a:solidFill>
              </a:rPr>
              <a:t>ma archetectural</a:t>
            </a:r>
            <a:r>
              <a:rPr lang="ar-DZ" sz="3600" b="1">
                <a:solidFill>
                  <a:srgbClr val="FF6600"/>
                </a:solidFill>
              </a:rPr>
              <a:t>)</a:t>
            </a:r>
            <a:r>
              <a:rPr lang="ar-DZ" sz="3600" b="1"/>
              <a:t> </a:t>
            </a:r>
            <a:endParaRPr lang="fr-FR" sz="3600" b="1"/>
          </a:p>
        </p:txBody>
      </p:sp>
      <p:sp>
        <p:nvSpPr>
          <p:cNvPr id="53262" name="Oval 14"/>
          <p:cNvSpPr>
            <a:spLocks noChangeArrowheads="1"/>
          </p:cNvSpPr>
          <p:nvPr/>
        </p:nvSpPr>
        <p:spPr bwMode="auto">
          <a:xfrm>
            <a:off x="5003800" y="4868863"/>
            <a:ext cx="215900" cy="2159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53264" name="Oval 16"/>
          <p:cNvSpPr>
            <a:spLocks noChangeArrowheads="1"/>
          </p:cNvSpPr>
          <p:nvPr/>
        </p:nvSpPr>
        <p:spPr bwMode="auto">
          <a:xfrm>
            <a:off x="4140200" y="2852738"/>
            <a:ext cx="647700" cy="6477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53265" name="Line 17"/>
          <p:cNvSpPr>
            <a:spLocks noChangeShapeType="1"/>
          </p:cNvSpPr>
          <p:nvPr/>
        </p:nvSpPr>
        <p:spPr bwMode="auto">
          <a:xfrm flipH="1">
            <a:off x="4284663" y="2924175"/>
            <a:ext cx="431800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53266" name="Line 18"/>
          <p:cNvSpPr>
            <a:spLocks noChangeShapeType="1"/>
          </p:cNvSpPr>
          <p:nvPr/>
        </p:nvSpPr>
        <p:spPr bwMode="auto">
          <a:xfrm>
            <a:off x="4211638" y="2997200"/>
            <a:ext cx="504825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53267" name="Line 19"/>
          <p:cNvSpPr>
            <a:spLocks noChangeShapeType="1"/>
          </p:cNvSpPr>
          <p:nvPr/>
        </p:nvSpPr>
        <p:spPr bwMode="auto">
          <a:xfrm flipH="1" flipV="1">
            <a:off x="4572000" y="3429000"/>
            <a:ext cx="576263" cy="165576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53268" name="Line 20"/>
          <p:cNvSpPr>
            <a:spLocks noChangeShapeType="1"/>
          </p:cNvSpPr>
          <p:nvPr/>
        </p:nvSpPr>
        <p:spPr bwMode="auto">
          <a:xfrm flipH="1">
            <a:off x="4572000" y="4941888"/>
            <a:ext cx="431800" cy="714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53272" name="Line 24"/>
          <p:cNvSpPr>
            <a:spLocks noChangeShapeType="1"/>
          </p:cNvSpPr>
          <p:nvPr/>
        </p:nvSpPr>
        <p:spPr bwMode="auto">
          <a:xfrm flipV="1">
            <a:off x="5148263" y="4581525"/>
            <a:ext cx="71437" cy="287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53273" name="Oval 25"/>
          <p:cNvSpPr>
            <a:spLocks noChangeArrowheads="1"/>
          </p:cNvSpPr>
          <p:nvPr/>
        </p:nvSpPr>
        <p:spPr bwMode="auto">
          <a:xfrm>
            <a:off x="5795963" y="1555750"/>
            <a:ext cx="215900" cy="2159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53274" name="Line 26"/>
          <p:cNvSpPr>
            <a:spLocks noChangeShapeType="1"/>
          </p:cNvSpPr>
          <p:nvPr/>
        </p:nvSpPr>
        <p:spPr bwMode="auto">
          <a:xfrm flipH="1">
            <a:off x="5364163" y="1628775"/>
            <a:ext cx="431800" cy="714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53275" name="Line 27"/>
          <p:cNvSpPr>
            <a:spLocks noChangeShapeType="1"/>
          </p:cNvSpPr>
          <p:nvPr/>
        </p:nvSpPr>
        <p:spPr bwMode="auto">
          <a:xfrm>
            <a:off x="6011863" y="1628775"/>
            <a:ext cx="360362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53276" name="Line 28"/>
          <p:cNvSpPr>
            <a:spLocks noChangeShapeType="1"/>
          </p:cNvSpPr>
          <p:nvPr/>
        </p:nvSpPr>
        <p:spPr bwMode="auto">
          <a:xfrm flipV="1">
            <a:off x="4643438" y="1773238"/>
            <a:ext cx="1223962" cy="1150937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53277" name="Line 29"/>
          <p:cNvSpPr>
            <a:spLocks noChangeShapeType="1"/>
          </p:cNvSpPr>
          <p:nvPr/>
        </p:nvSpPr>
        <p:spPr bwMode="auto">
          <a:xfrm>
            <a:off x="5219700" y="4581525"/>
            <a:ext cx="215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53278" name="Line 30"/>
          <p:cNvSpPr>
            <a:spLocks noChangeShapeType="1"/>
          </p:cNvSpPr>
          <p:nvPr/>
        </p:nvSpPr>
        <p:spPr bwMode="auto">
          <a:xfrm>
            <a:off x="4572000" y="5013325"/>
            <a:ext cx="71438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53279" name="Line 31"/>
          <p:cNvSpPr>
            <a:spLocks noChangeShapeType="1"/>
          </p:cNvSpPr>
          <p:nvPr/>
        </p:nvSpPr>
        <p:spPr bwMode="auto">
          <a:xfrm flipV="1">
            <a:off x="5364163" y="1484313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53280" name="Line 32"/>
          <p:cNvSpPr>
            <a:spLocks noChangeShapeType="1"/>
          </p:cNvSpPr>
          <p:nvPr/>
        </p:nvSpPr>
        <p:spPr bwMode="auto">
          <a:xfrm>
            <a:off x="6372225" y="1628775"/>
            <a:ext cx="0" cy="1444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53281" name="Rectangle 33"/>
          <p:cNvSpPr>
            <a:spLocks noChangeArrowheads="1"/>
          </p:cNvSpPr>
          <p:nvPr/>
        </p:nvSpPr>
        <p:spPr bwMode="auto">
          <a:xfrm>
            <a:off x="1619250" y="2565400"/>
            <a:ext cx="215900" cy="172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53282" name="Line 34"/>
          <p:cNvSpPr>
            <a:spLocks noChangeShapeType="1"/>
          </p:cNvSpPr>
          <p:nvPr/>
        </p:nvSpPr>
        <p:spPr bwMode="auto">
          <a:xfrm flipV="1">
            <a:off x="1692275" y="2565400"/>
            <a:ext cx="0" cy="172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53283" name="Line 35"/>
          <p:cNvSpPr>
            <a:spLocks noChangeShapeType="1"/>
          </p:cNvSpPr>
          <p:nvPr/>
        </p:nvSpPr>
        <p:spPr bwMode="auto">
          <a:xfrm flipV="1">
            <a:off x="7308850" y="3644900"/>
            <a:ext cx="0" cy="12969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53284" name="Line 36"/>
          <p:cNvSpPr>
            <a:spLocks noChangeShapeType="1"/>
          </p:cNvSpPr>
          <p:nvPr/>
        </p:nvSpPr>
        <p:spPr bwMode="auto">
          <a:xfrm flipV="1">
            <a:off x="7308850" y="3141663"/>
            <a:ext cx="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32" name="Espace réservé du pied de page 3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By SeRiR WaLiD</a:t>
            </a:r>
            <a:endParaRPr lang="en-US"/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3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61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4" name="Rectangle 4"/>
          <p:cNvSpPr>
            <a:spLocks noChangeArrowheads="1"/>
          </p:cNvSpPr>
          <p:nvPr/>
        </p:nvSpPr>
        <p:spPr bwMode="auto">
          <a:xfrm>
            <a:off x="1619250" y="1125538"/>
            <a:ext cx="5976938" cy="43910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56325" name="Rectangle 5"/>
          <p:cNvSpPr>
            <a:spLocks noChangeArrowheads="1"/>
          </p:cNvSpPr>
          <p:nvPr/>
        </p:nvSpPr>
        <p:spPr bwMode="auto">
          <a:xfrm>
            <a:off x="1835150" y="1341438"/>
            <a:ext cx="5473700" cy="39592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56326" name="Line 6"/>
          <p:cNvSpPr>
            <a:spLocks noChangeShapeType="1"/>
          </p:cNvSpPr>
          <p:nvPr/>
        </p:nvSpPr>
        <p:spPr bwMode="auto">
          <a:xfrm flipV="1">
            <a:off x="6084888" y="4797425"/>
            <a:ext cx="0" cy="5032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56327" name="Arc 7"/>
          <p:cNvSpPr>
            <a:spLocks/>
          </p:cNvSpPr>
          <p:nvPr/>
        </p:nvSpPr>
        <p:spPr bwMode="auto">
          <a:xfrm flipH="1">
            <a:off x="5219700" y="4797425"/>
            <a:ext cx="865188" cy="503238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56328" name="Line 8"/>
          <p:cNvSpPr>
            <a:spLocks noChangeShapeType="1"/>
          </p:cNvSpPr>
          <p:nvPr/>
        </p:nvSpPr>
        <p:spPr bwMode="auto">
          <a:xfrm>
            <a:off x="5219700" y="5300663"/>
            <a:ext cx="865188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56329" name="Line 9"/>
          <p:cNvSpPr>
            <a:spLocks noChangeShapeType="1"/>
          </p:cNvSpPr>
          <p:nvPr/>
        </p:nvSpPr>
        <p:spPr bwMode="auto">
          <a:xfrm>
            <a:off x="5219700" y="5300663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56330" name="Line 10"/>
          <p:cNvSpPr>
            <a:spLocks noChangeShapeType="1"/>
          </p:cNvSpPr>
          <p:nvPr/>
        </p:nvSpPr>
        <p:spPr bwMode="auto">
          <a:xfrm>
            <a:off x="6084888" y="5300663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56331" name="Line 11"/>
          <p:cNvSpPr>
            <a:spLocks noChangeShapeType="1"/>
          </p:cNvSpPr>
          <p:nvPr/>
        </p:nvSpPr>
        <p:spPr bwMode="auto">
          <a:xfrm>
            <a:off x="5219700" y="5516563"/>
            <a:ext cx="865188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56332" name="Oval 12"/>
          <p:cNvSpPr>
            <a:spLocks noChangeArrowheads="1"/>
          </p:cNvSpPr>
          <p:nvPr/>
        </p:nvSpPr>
        <p:spPr bwMode="auto">
          <a:xfrm>
            <a:off x="4140200" y="2852738"/>
            <a:ext cx="647700" cy="6477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56333" name="Line 13"/>
          <p:cNvSpPr>
            <a:spLocks noChangeShapeType="1"/>
          </p:cNvSpPr>
          <p:nvPr/>
        </p:nvSpPr>
        <p:spPr bwMode="auto">
          <a:xfrm flipH="1">
            <a:off x="4284663" y="2924175"/>
            <a:ext cx="358775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56334" name="Line 14"/>
          <p:cNvSpPr>
            <a:spLocks noChangeShapeType="1"/>
          </p:cNvSpPr>
          <p:nvPr/>
        </p:nvSpPr>
        <p:spPr bwMode="auto">
          <a:xfrm>
            <a:off x="4211638" y="2997200"/>
            <a:ext cx="504825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56335" name="Line 15"/>
          <p:cNvSpPr>
            <a:spLocks noChangeShapeType="1"/>
          </p:cNvSpPr>
          <p:nvPr/>
        </p:nvSpPr>
        <p:spPr bwMode="auto">
          <a:xfrm>
            <a:off x="1403350" y="5229225"/>
            <a:ext cx="3673475" cy="0"/>
          </a:xfrm>
          <a:prstGeom prst="line">
            <a:avLst/>
          </a:prstGeom>
          <a:noFill/>
          <a:ln w="9525">
            <a:solidFill>
              <a:srgbClr val="FF66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56336" name="Line 16"/>
          <p:cNvSpPr>
            <a:spLocks noChangeShapeType="1"/>
          </p:cNvSpPr>
          <p:nvPr/>
        </p:nvSpPr>
        <p:spPr bwMode="auto">
          <a:xfrm flipV="1">
            <a:off x="1476375" y="4941888"/>
            <a:ext cx="1008063" cy="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56337" name="Rectangle 17"/>
          <p:cNvSpPr>
            <a:spLocks noChangeArrowheads="1"/>
          </p:cNvSpPr>
          <p:nvPr/>
        </p:nvSpPr>
        <p:spPr bwMode="auto">
          <a:xfrm>
            <a:off x="1981200" y="4724400"/>
            <a:ext cx="719138" cy="576263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56338" name="Line 18"/>
          <p:cNvSpPr>
            <a:spLocks noChangeShapeType="1"/>
          </p:cNvSpPr>
          <p:nvPr/>
        </p:nvSpPr>
        <p:spPr bwMode="auto">
          <a:xfrm flipH="1">
            <a:off x="2484438" y="3357563"/>
            <a:ext cx="1511300" cy="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56339" name="Line 19"/>
          <p:cNvSpPr>
            <a:spLocks noChangeShapeType="1"/>
          </p:cNvSpPr>
          <p:nvPr/>
        </p:nvSpPr>
        <p:spPr bwMode="auto">
          <a:xfrm>
            <a:off x="2484438" y="3357563"/>
            <a:ext cx="0" cy="1584325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56340" name="Line 20"/>
          <p:cNvSpPr>
            <a:spLocks noChangeShapeType="1"/>
          </p:cNvSpPr>
          <p:nvPr/>
        </p:nvSpPr>
        <p:spPr bwMode="auto">
          <a:xfrm>
            <a:off x="2051050" y="1484313"/>
            <a:ext cx="73025" cy="36004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56341" name="Line 21"/>
          <p:cNvSpPr>
            <a:spLocks noChangeShapeType="1"/>
          </p:cNvSpPr>
          <p:nvPr/>
        </p:nvSpPr>
        <p:spPr bwMode="auto">
          <a:xfrm>
            <a:off x="2124075" y="5084763"/>
            <a:ext cx="244792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56342" name="Line 22"/>
          <p:cNvSpPr>
            <a:spLocks noChangeShapeType="1"/>
          </p:cNvSpPr>
          <p:nvPr/>
        </p:nvSpPr>
        <p:spPr bwMode="auto">
          <a:xfrm flipH="1">
            <a:off x="4572000" y="5013325"/>
            <a:ext cx="431800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56343" name="Oval 23"/>
          <p:cNvSpPr>
            <a:spLocks noChangeArrowheads="1"/>
          </p:cNvSpPr>
          <p:nvPr/>
        </p:nvSpPr>
        <p:spPr bwMode="auto">
          <a:xfrm>
            <a:off x="4572000" y="5013325"/>
            <a:ext cx="71438" cy="144463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56344" name="Oval 24"/>
          <p:cNvSpPr>
            <a:spLocks noChangeArrowheads="1"/>
          </p:cNvSpPr>
          <p:nvPr/>
        </p:nvSpPr>
        <p:spPr bwMode="auto">
          <a:xfrm>
            <a:off x="5005388" y="4941888"/>
            <a:ext cx="71437" cy="144462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56345" name="Line 25"/>
          <p:cNvSpPr>
            <a:spLocks noChangeShapeType="1"/>
          </p:cNvSpPr>
          <p:nvPr/>
        </p:nvSpPr>
        <p:spPr bwMode="auto">
          <a:xfrm>
            <a:off x="5076825" y="5084763"/>
            <a:ext cx="0" cy="144462"/>
          </a:xfrm>
          <a:prstGeom prst="line">
            <a:avLst/>
          </a:prstGeom>
          <a:noFill/>
          <a:ln w="9525">
            <a:solidFill>
              <a:srgbClr val="FF66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56346" name="AutoShape 26">
            <a:hlinkClick r:id="rId2" action="ppaction://hlinksldjump" highlightClick="1">
              <a:snd r:embed="rId3" name="applause.wav" builtIn="1"/>
            </a:hlinkClick>
          </p:cNvPr>
          <p:cNvSpPr>
            <a:spLocks noChangeArrowheads="1"/>
          </p:cNvSpPr>
          <p:nvPr/>
        </p:nvSpPr>
        <p:spPr bwMode="auto">
          <a:xfrm>
            <a:off x="5292725" y="1773238"/>
            <a:ext cx="576263" cy="576262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rtl="1" eaLnBrk="1" hangingPunct="1"/>
            <a:r>
              <a:rPr lang="ar-DZ">
                <a:latin typeface="Tahoma" pitchFamily="34" charset="0"/>
              </a:rPr>
              <a:t> </a:t>
            </a:r>
            <a:r>
              <a:rPr lang="fr-FR">
                <a:latin typeface="Tahoma" pitchFamily="34" charset="0"/>
              </a:rPr>
              <a:t>S1</a:t>
            </a:r>
          </a:p>
        </p:txBody>
      </p:sp>
      <p:sp>
        <p:nvSpPr>
          <p:cNvPr id="56347" name="Oval 27"/>
          <p:cNvSpPr>
            <a:spLocks noChangeArrowheads="1"/>
          </p:cNvSpPr>
          <p:nvPr/>
        </p:nvSpPr>
        <p:spPr bwMode="auto">
          <a:xfrm>
            <a:off x="4572000" y="4652963"/>
            <a:ext cx="71438" cy="144462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56348" name="Line 28"/>
          <p:cNvSpPr>
            <a:spLocks noChangeShapeType="1"/>
          </p:cNvSpPr>
          <p:nvPr/>
        </p:nvSpPr>
        <p:spPr bwMode="auto">
          <a:xfrm flipH="1">
            <a:off x="4787900" y="1628775"/>
            <a:ext cx="431800" cy="71438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56349" name="Oval 29"/>
          <p:cNvSpPr>
            <a:spLocks noChangeArrowheads="1"/>
          </p:cNvSpPr>
          <p:nvPr/>
        </p:nvSpPr>
        <p:spPr bwMode="auto">
          <a:xfrm>
            <a:off x="4787900" y="1628775"/>
            <a:ext cx="71438" cy="144463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56350" name="Oval 30"/>
          <p:cNvSpPr>
            <a:spLocks noChangeArrowheads="1"/>
          </p:cNvSpPr>
          <p:nvPr/>
        </p:nvSpPr>
        <p:spPr bwMode="auto">
          <a:xfrm flipH="1">
            <a:off x="5148263" y="1557338"/>
            <a:ext cx="71437" cy="73025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56351" name="Line 31"/>
          <p:cNvSpPr>
            <a:spLocks noChangeShapeType="1"/>
          </p:cNvSpPr>
          <p:nvPr/>
        </p:nvSpPr>
        <p:spPr bwMode="auto">
          <a:xfrm flipH="1">
            <a:off x="5219700" y="1628775"/>
            <a:ext cx="0" cy="287338"/>
          </a:xfrm>
          <a:prstGeom prst="line">
            <a:avLst/>
          </a:prstGeom>
          <a:noFill/>
          <a:ln w="9525">
            <a:solidFill>
              <a:srgbClr val="FF66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56352" name="Oval 32"/>
          <p:cNvSpPr>
            <a:spLocks noChangeArrowheads="1"/>
          </p:cNvSpPr>
          <p:nvPr/>
        </p:nvSpPr>
        <p:spPr bwMode="auto">
          <a:xfrm>
            <a:off x="4787900" y="1412875"/>
            <a:ext cx="71438" cy="144463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56353" name="Line 33"/>
          <p:cNvSpPr>
            <a:spLocks noChangeShapeType="1"/>
          </p:cNvSpPr>
          <p:nvPr/>
        </p:nvSpPr>
        <p:spPr bwMode="auto">
          <a:xfrm>
            <a:off x="2268538" y="1700213"/>
            <a:ext cx="71437" cy="309721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56354" name="Line 34"/>
          <p:cNvSpPr>
            <a:spLocks noChangeShapeType="1"/>
          </p:cNvSpPr>
          <p:nvPr/>
        </p:nvSpPr>
        <p:spPr bwMode="auto">
          <a:xfrm>
            <a:off x="2339975" y="4797425"/>
            <a:ext cx="2303463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56355" name="Line 35"/>
          <p:cNvSpPr>
            <a:spLocks noChangeShapeType="1"/>
          </p:cNvSpPr>
          <p:nvPr/>
        </p:nvSpPr>
        <p:spPr bwMode="auto">
          <a:xfrm>
            <a:off x="2051050" y="1484313"/>
            <a:ext cx="2808288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56356" name="Line 36"/>
          <p:cNvSpPr>
            <a:spLocks noChangeShapeType="1"/>
          </p:cNvSpPr>
          <p:nvPr/>
        </p:nvSpPr>
        <p:spPr bwMode="auto">
          <a:xfrm>
            <a:off x="2268538" y="1700213"/>
            <a:ext cx="2519362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56357" name="Line 37"/>
          <p:cNvSpPr>
            <a:spLocks noChangeShapeType="1"/>
          </p:cNvSpPr>
          <p:nvPr/>
        </p:nvSpPr>
        <p:spPr bwMode="auto">
          <a:xfrm>
            <a:off x="4500563" y="3500438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56358" name="Line 38"/>
          <p:cNvSpPr>
            <a:spLocks noChangeShapeType="1"/>
          </p:cNvSpPr>
          <p:nvPr/>
        </p:nvSpPr>
        <p:spPr bwMode="auto">
          <a:xfrm flipH="1">
            <a:off x="2484438" y="1916113"/>
            <a:ext cx="2735262" cy="0"/>
          </a:xfrm>
          <a:prstGeom prst="line">
            <a:avLst/>
          </a:prstGeom>
          <a:noFill/>
          <a:ln w="9525">
            <a:solidFill>
              <a:srgbClr val="FF66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56359" name="Line 39"/>
          <p:cNvSpPr>
            <a:spLocks noChangeShapeType="1"/>
          </p:cNvSpPr>
          <p:nvPr/>
        </p:nvSpPr>
        <p:spPr bwMode="auto">
          <a:xfrm>
            <a:off x="2484438" y="1916113"/>
            <a:ext cx="0" cy="12255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56360" name="Line 40"/>
          <p:cNvSpPr>
            <a:spLocks noChangeShapeType="1"/>
          </p:cNvSpPr>
          <p:nvPr/>
        </p:nvSpPr>
        <p:spPr bwMode="auto">
          <a:xfrm>
            <a:off x="2484438" y="3141663"/>
            <a:ext cx="15113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56361" name="Line 41"/>
          <p:cNvSpPr>
            <a:spLocks noChangeShapeType="1"/>
          </p:cNvSpPr>
          <p:nvPr/>
        </p:nvSpPr>
        <p:spPr bwMode="auto">
          <a:xfrm>
            <a:off x="3995738" y="3357563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56362" name="Line 42"/>
          <p:cNvSpPr>
            <a:spLocks noChangeShapeType="1"/>
          </p:cNvSpPr>
          <p:nvPr/>
        </p:nvSpPr>
        <p:spPr bwMode="auto">
          <a:xfrm>
            <a:off x="3995738" y="3789363"/>
            <a:ext cx="5048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56363" name="Line 43"/>
          <p:cNvSpPr>
            <a:spLocks noChangeShapeType="1"/>
          </p:cNvSpPr>
          <p:nvPr/>
        </p:nvSpPr>
        <p:spPr bwMode="auto">
          <a:xfrm flipH="1">
            <a:off x="4498975" y="2708275"/>
            <a:ext cx="1588" cy="1444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56364" name="Line 44"/>
          <p:cNvSpPr>
            <a:spLocks noChangeShapeType="1"/>
          </p:cNvSpPr>
          <p:nvPr/>
        </p:nvSpPr>
        <p:spPr bwMode="auto">
          <a:xfrm>
            <a:off x="3995738" y="2708275"/>
            <a:ext cx="0" cy="433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56365" name="Line 45"/>
          <p:cNvSpPr>
            <a:spLocks noChangeShapeType="1"/>
          </p:cNvSpPr>
          <p:nvPr/>
        </p:nvSpPr>
        <p:spPr bwMode="auto">
          <a:xfrm>
            <a:off x="3995738" y="2708275"/>
            <a:ext cx="5032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56366" name="Rectangle 46"/>
          <p:cNvSpPr>
            <a:spLocks noChangeArrowheads="1"/>
          </p:cNvSpPr>
          <p:nvPr/>
        </p:nvSpPr>
        <p:spPr bwMode="auto">
          <a:xfrm>
            <a:off x="1619250" y="2565400"/>
            <a:ext cx="215900" cy="14398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56367" name="Line 47"/>
          <p:cNvSpPr>
            <a:spLocks noChangeShapeType="1"/>
          </p:cNvSpPr>
          <p:nvPr/>
        </p:nvSpPr>
        <p:spPr bwMode="auto">
          <a:xfrm flipV="1">
            <a:off x="1692275" y="2565400"/>
            <a:ext cx="0" cy="14398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56368" name="Rectangle 48"/>
          <p:cNvSpPr>
            <a:spLocks noChangeArrowheads="1"/>
          </p:cNvSpPr>
          <p:nvPr/>
        </p:nvSpPr>
        <p:spPr bwMode="auto">
          <a:xfrm>
            <a:off x="457200" y="292100"/>
            <a:ext cx="8229600" cy="97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r" rtl="1" eaLnBrk="1" hangingPunct="1"/>
            <a:r>
              <a:rPr lang="ar-DZ" sz="3600" b="1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المخطط متعدد الأسلاك(</a:t>
            </a:r>
            <a:r>
              <a:rPr lang="fr-FR" sz="3600" b="1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sch</a:t>
            </a:r>
            <a:r>
              <a:rPr lang="fr-FR" sz="3600" b="1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é</a:t>
            </a:r>
            <a:r>
              <a:rPr lang="fr-FR" sz="3600" b="1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ma multifilaire</a:t>
            </a:r>
            <a:r>
              <a:rPr lang="ar-DZ" sz="3600" b="1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)</a:t>
            </a:r>
            <a:endParaRPr lang="fr-FR" sz="3600" b="1">
              <a:solidFill>
                <a:srgbClr val="FF66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</a:endParaRPr>
          </a:p>
        </p:txBody>
      </p:sp>
      <p:sp>
        <p:nvSpPr>
          <p:cNvPr id="56369" name="AutoShape 49">
            <a:hlinkClick r:id="rId4" action="ppaction://hlinksldjump" highlightClick="1">
              <a:snd r:embed="rId3" name="applause.wav" builtIn="1"/>
            </a:hlinkClick>
          </p:cNvPr>
          <p:cNvSpPr>
            <a:spLocks noChangeArrowheads="1"/>
          </p:cNvSpPr>
          <p:nvPr/>
        </p:nvSpPr>
        <p:spPr bwMode="auto">
          <a:xfrm>
            <a:off x="4932363" y="4292600"/>
            <a:ext cx="576262" cy="576263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rtl="1" eaLnBrk="1" hangingPunct="1"/>
            <a:r>
              <a:rPr lang="fr-FR">
                <a:latin typeface="Tahoma" pitchFamily="34" charset="0"/>
              </a:rPr>
              <a:t>s2</a:t>
            </a:r>
            <a:endParaRPr lang="en-US">
              <a:latin typeface="Tahoma" pitchFamily="34" charset="0"/>
            </a:endParaRPr>
          </a:p>
        </p:txBody>
      </p:sp>
      <p:sp>
        <p:nvSpPr>
          <p:cNvPr id="50" name="Espace réservé du pied de page 4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By SeRiR WaLiD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142976" y="571480"/>
            <a:ext cx="68580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DZ" sz="2800" dirty="0" smtClean="0"/>
              <a:t>حقـــــوق الكاتب </a:t>
            </a:r>
            <a:endParaRPr lang="fr-FR" sz="2800" dirty="0"/>
          </a:p>
        </p:txBody>
      </p:sp>
      <p:sp>
        <p:nvSpPr>
          <p:cNvPr id="3" name="ZoneTexte 2"/>
          <p:cNvSpPr txBox="1"/>
          <p:nvPr/>
        </p:nvSpPr>
        <p:spPr>
          <a:xfrm>
            <a:off x="571472" y="1571612"/>
            <a:ext cx="8143932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DZ" sz="2200" dirty="0" smtClean="0"/>
              <a:t>تــــم تحميل هذا الكتاب من منتدى </a:t>
            </a:r>
            <a:r>
              <a:rPr lang="ar-DZ" sz="2200" dirty="0" err="1" smtClean="0"/>
              <a:t>زدور</a:t>
            </a:r>
            <a:r>
              <a:rPr lang="ar-DZ" sz="2200" dirty="0" smtClean="0"/>
              <a:t> إبراهيم للشؤون التعليمية </a:t>
            </a:r>
          </a:p>
          <a:p>
            <a:pPr algn="ctr" rtl="1"/>
            <a:endParaRPr lang="ar-DZ" sz="2200" dirty="0"/>
          </a:p>
          <a:p>
            <a:pPr algn="ctr" rtl="1"/>
            <a:r>
              <a:rPr lang="fr-FR" sz="2200" dirty="0" smtClean="0">
                <a:hlinkClick r:id="rId2"/>
              </a:rPr>
              <a:t>WWW.JCCTV.KEUF.NET</a:t>
            </a:r>
            <a:endParaRPr lang="fr-FR" sz="2200" dirty="0" smtClean="0"/>
          </a:p>
          <a:p>
            <a:pPr algn="ctr" rtl="1"/>
            <a:endParaRPr lang="fr-FR" sz="2200" dirty="0"/>
          </a:p>
          <a:p>
            <a:pPr algn="ctr" rtl="1"/>
            <a:r>
              <a:rPr lang="ar-DZ" sz="2200" dirty="0" smtClean="0"/>
              <a:t>للمزيد من الدروس والكتب قــم بزيارة المنتدى </a:t>
            </a:r>
            <a:r>
              <a:rPr lang="ar-DZ" sz="2200" dirty="0" err="1" smtClean="0"/>
              <a:t>و</a:t>
            </a:r>
            <a:r>
              <a:rPr lang="ar-DZ" sz="2200" dirty="0" smtClean="0"/>
              <a:t> تمتع بأخر الأخبار ودروس المميزة </a:t>
            </a:r>
          </a:p>
          <a:p>
            <a:pPr algn="ctr" rtl="1"/>
            <a:endParaRPr lang="ar-DZ" sz="2200" dirty="0"/>
          </a:p>
          <a:p>
            <a:pPr algn="ctr" rtl="1"/>
            <a:r>
              <a:rPr lang="fr-FR" sz="2200" dirty="0" smtClean="0"/>
              <a:t>By </a:t>
            </a:r>
            <a:r>
              <a:rPr lang="fr-FR" sz="2200" dirty="0" err="1" smtClean="0"/>
              <a:t>SeRiR</a:t>
            </a:r>
            <a:r>
              <a:rPr lang="fr-FR" sz="2200" dirty="0" smtClean="0"/>
              <a:t> </a:t>
            </a:r>
            <a:r>
              <a:rPr lang="fr-FR" sz="2200" dirty="0" err="1" smtClean="0"/>
              <a:t>WaLid</a:t>
            </a:r>
            <a:r>
              <a:rPr lang="fr-FR" sz="2200" dirty="0" smtClean="0"/>
              <a:t> </a:t>
            </a:r>
          </a:p>
          <a:p>
            <a:pPr algn="ctr" rtl="1"/>
            <a:r>
              <a:rPr lang="fr-FR" sz="2200" dirty="0" smtClean="0"/>
              <a:t>E-MAIL : </a:t>
            </a:r>
            <a:r>
              <a:rPr lang="fr-FR" sz="2200" dirty="0" smtClean="0">
                <a:hlinkClick r:id="rId3"/>
              </a:rPr>
              <a:t>Walid01_22@MSN.COM</a:t>
            </a:r>
            <a:endParaRPr lang="fr-FR" sz="2200" dirty="0" smtClean="0"/>
          </a:p>
          <a:p>
            <a:pPr algn="ctr" rtl="1"/>
            <a:endParaRPr lang="fr-FR" sz="2200" dirty="0"/>
          </a:p>
          <a:p>
            <a:pPr algn="ctr" rtl="1"/>
            <a:r>
              <a:rPr lang="fr-FR" sz="2200" dirty="0" smtClean="0"/>
              <a:t>Tel: +213557514746</a:t>
            </a:r>
          </a:p>
          <a:p>
            <a:pPr algn="ctr" rtl="1"/>
            <a:endParaRPr lang="fr-FR" sz="2200" dirty="0"/>
          </a:p>
          <a:p>
            <a:pPr algn="ctr" rtl="1"/>
            <a:r>
              <a:rPr lang="fr-FR" sz="2200" dirty="0" err="1" smtClean="0"/>
              <a:t>Algerie</a:t>
            </a:r>
            <a:r>
              <a:rPr lang="fr-FR" sz="2200" dirty="0" smtClean="0"/>
              <a:t> Sidi Bel ABBES</a:t>
            </a:r>
          </a:p>
          <a:p>
            <a:pPr algn="ctr" rtl="1"/>
            <a:endParaRPr lang="fr-FR" sz="2200" dirty="0"/>
          </a:p>
          <a:p>
            <a:pPr algn="ctr" rtl="1"/>
            <a:r>
              <a:rPr lang="fr-FR" sz="2200" dirty="0" smtClean="0"/>
              <a:t>Copyright By </a:t>
            </a:r>
            <a:r>
              <a:rPr lang="fr-FR" sz="2200" dirty="0" err="1" smtClean="0"/>
              <a:t>Serir</a:t>
            </a:r>
            <a:r>
              <a:rPr lang="fr-FR" sz="2200" dirty="0" smtClean="0"/>
              <a:t> </a:t>
            </a:r>
            <a:r>
              <a:rPr lang="fr-FR" sz="2200" dirty="0" err="1" smtClean="0"/>
              <a:t>WaLId</a:t>
            </a:r>
            <a:r>
              <a:rPr lang="fr-FR" sz="2200" dirty="0" smtClean="0"/>
              <a:t> </a:t>
            </a:r>
            <a:endParaRPr lang="fr-FR" sz="2200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By SeRiR WaLiD</a:t>
            </a:r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ChangeArrowheads="1"/>
          </p:cNvSpPr>
          <p:nvPr/>
        </p:nvSpPr>
        <p:spPr bwMode="auto">
          <a:xfrm>
            <a:off x="1619250" y="1125538"/>
            <a:ext cx="5976938" cy="43910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58371" name="Rectangle 3"/>
          <p:cNvSpPr>
            <a:spLocks noChangeArrowheads="1"/>
          </p:cNvSpPr>
          <p:nvPr/>
        </p:nvSpPr>
        <p:spPr bwMode="auto">
          <a:xfrm>
            <a:off x="1835150" y="1341438"/>
            <a:ext cx="5473700" cy="39592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58372" name="Line 4"/>
          <p:cNvSpPr>
            <a:spLocks noChangeShapeType="1"/>
          </p:cNvSpPr>
          <p:nvPr/>
        </p:nvSpPr>
        <p:spPr bwMode="auto">
          <a:xfrm flipV="1">
            <a:off x="6084888" y="4797425"/>
            <a:ext cx="0" cy="5032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58373" name="Arc 5"/>
          <p:cNvSpPr>
            <a:spLocks/>
          </p:cNvSpPr>
          <p:nvPr/>
        </p:nvSpPr>
        <p:spPr bwMode="auto">
          <a:xfrm flipH="1">
            <a:off x="5219700" y="4797425"/>
            <a:ext cx="865188" cy="503238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58374" name="Line 6"/>
          <p:cNvSpPr>
            <a:spLocks noChangeShapeType="1"/>
          </p:cNvSpPr>
          <p:nvPr/>
        </p:nvSpPr>
        <p:spPr bwMode="auto">
          <a:xfrm>
            <a:off x="5219700" y="5300663"/>
            <a:ext cx="865188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58375" name="Line 7"/>
          <p:cNvSpPr>
            <a:spLocks noChangeShapeType="1"/>
          </p:cNvSpPr>
          <p:nvPr/>
        </p:nvSpPr>
        <p:spPr bwMode="auto">
          <a:xfrm>
            <a:off x="5219700" y="5300663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58376" name="Line 8"/>
          <p:cNvSpPr>
            <a:spLocks noChangeShapeType="1"/>
          </p:cNvSpPr>
          <p:nvPr/>
        </p:nvSpPr>
        <p:spPr bwMode="auto">
          <a:xfrm>
            <a:off x="6084888" y="5300663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58377" name="Line 9"/>
          <p:cNvSpPr>
            <a:spLocks noChangeShapeType="1"/>
          </p:cNvSpPr>
          <p:nvPr/>
        </p:nvSpPr>
        <p:spPr bwMode="auto">
          <a:xfrm>
            <a:off x="5219700" y="5516563"/>
            <a:ext cx="865188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58378" name="Oval 10"/>
          <p:cNvSpPr>
            <a:spLocks noChangeArrowheads="1"/>
          </p:cNvSpPr>
          <p:nvPr/>
        </p:nvSpPr>
        <p:spPr bwMode="auto">
          <a:xfrm>
            <a:off x="4140200" y="2852738"/>
            <a:ext cx="647700" cy="6477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58379" name="Line 11"/>
          <p:cNvSpPr>
            <a:spLocks noChangeShapeType="1"/>
          </p:cNvSpPr>
          <p:nvPr/>
        </p:nvSpPr>
        <p:spPr bwMode="auto">
          <a:xfrm flipH="1">
            <a:off x="4284663" y="2924175"/>
            <a:ext cx="358775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58380" name="Line 12"/>
          <p:cNvSpPr>
            <a:spLocks noChangeShapeType="1"/>
          </p:cNvSpPr>
          <p:nvPr/>
        </p:nvSpPr>
        <p:spPr bwMode="auto">
          <a:xfrm>
            <a:off x="4211638" y="2997200"/>
            <a:ext cx="504825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58381" name="Line 13"/>
          <p:cNvSpPr>
            <a:spLocks noChangeShapeType="1"/>
          </p:cNvSpPr>
          <p:nvPr/>
        </p:nvSpPr>
        <p:spPr bwMode="auto">
          <a:xfrm>
            <a:off x="1403350" y="5229225"/>
            <a:ext cx="3673475" cy="0"/>
          </a:xfrm>
          <a:prstGeom prst="line">
            <a:avLst/>
          </a:prstGeom>
          <a:noFill/>
          <a:ln w="9525">
            <a:solidFill>
              <a:srgbClr val="FF66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58382" name="Line 14"/>
          <p:cNvSpPr>
            <a:spLocks noChangeShapeType="1"/>
          </p:cNvSpPr>
          <p:nvPr/>
        </p:nvSpPr>
        <p:spPr bwMode="auto">
          <a:xfrm flipV="1">
            <a:off x="1476375" y="4941888"/>
            <a:ext cx="1008063" cy="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58383" name="Rectangle 15"/>
          <p:cNvSpPr>
            <a:spLocks noChangeArrowheads="1"/>
          </p:cNvSpPr>
          <p:nvPr/>
        </p:nvSpPr>
        <p:spPr bwMode="auto">
          <a:xfrm>
            <a:off x="1981200" y="4724400"/>
            <a:ext cx="719138" cy="576263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58384" name="Line 16"/>
          <p:cNvSpPr>
            <a:spLocks noChangeShapeType="1"/>
          </p:cNvSpPr>
          <p:nvPr/>
        </p:nvSpPr>
        <p:spPr bwMode="auto">
          <a:xfrm flipH="1">
            <a:off x="2484438" y="3357563"/>
            <a:ext cx="1511300" cy="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58385" name="Line 17"/>
          <p:cNvSpPr>
            <a:spLocks noChangeShapeType="1"/>
          </p:cNvSpPr>
          <p:nvPr/>
        </p:nvSpPr>
        <p:spPr bwMode="auto">
          <a:xfrm>
            <a:off x="2484438" y="3357563"/>
            <a:ext cx="0" cy="1584325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58386" name="Line 18"/>
          <p:cNvSpPr>
            <a:spLocks noChangeShapeType="1"/>
          </p:cNvSpPr>
          <p:nvPr/>
        </p:nvSpPr>
        <p:spPr bwMode="auto">
          <a:xfrm>
            <a:off x="2051050" y="1484313"/>
            <a:ext cx="73025" cy="36004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58387" name="Line 19"/>
          <p:cNvSpPr>
            <a:spLocks noChangeShapeType="1"/>
          </p:cNvSpPr>
          <p:nvPr/>
        </p:nvSpPr>
        <p:spPr bwMode="auto">
          <a:xfrm>
            <a:off x="2124075" y="5084763"/>
            <a:ext cx="244792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58388" name="Line 20"/>
          <p:cNvSpPr>
            <a:spLocks noChangeShapeType="1"/>
          </p:cNvSpPr>
          <p:nvPr/>
        </p:nvSpPr>
        <p:spPr bwMode="auto">
          <a:xfrm flipH="1" flipV="1">
            <a:off x="4572000" y="4724400"/>
            <a:ext cx="431800" cy="288925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58389" name="Oval 21"/>
          <p:cNvSpPr>
            <a:spLocks noChangeArrowheads="1"/>
          </p:cNvSpPr>
          <p:nvPr/>
        </p:nvSpPr>
        <p:spPr bwMode="auto">
          <a:xfrm>
            <a:off x="4572000" y="5013325"/>
            <a:ext cx="71438" cy="144463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58390" name="Oval 22"/>
          <p:cNvSpPr>
            <a:spLocks noChangeArrowheads="1"/>
          </p:cNvSpPr>
          <p:nvPr/>
        </p:nvSpPr>
        <p:spPr bwMode="auto">
          <a:xfrm>
            <a:off x="5005388" y="4941888"/>
            <a:ext cx="71437" cy="144462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58391" name="Line 23"/>
          <p:cNvSpPr>
            <a:spLocks noChangeShapeType="1"/>
          </p:cNvSpPr>
          <p:nvPr/>
        </p:nvSpPr>
        <p:spPr bwMode="auto">
          <a:xfrm>
            <a:off x="5076825" y="5084763"/>
            <a:ext cx="0" cy="144462"/>
          </a:xfrm>
          <a:prstGeom prst="line">
            <a:avLst/>
          </a:prstGeom>
          <a:noFill/>
          <a:ln w="9525">
            <a:solidFill>
              <a:srgbClr val="FF66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58392" name="AutoShape 24">
            <a:hlinkClick r:id="rId2" action="ppaction://hlinksldjump" highlightClick="1">
              <a:snd r:embed="rId3" name="applause.wav" builtIn="1"/>
            </a:hlinkClick>
          </p:cNvPr>
          <p:cNvSpPr>
            <a:spLocks noChangeArrowheads="1"/>
          </p:cNvSpPr>
          <p:nvPr/>
        </p:nvSpPr>
        <p:spPr bwMode="auto">
          <a:xfrm>
            <a:off x="5292725" y="1844675"/>
            <a:ext cx="576263" cy="574675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rtl="1" eaLnBrk="1" hangingPunct="1"/>
            <a:r>
              <a:rPr lang="fr-FR">
                <a:latin typeface="Tahoma" pitchFamily="34" charset="0"/>
              </a:rPr>
              <a:t>s1</a:t>
            </a:r>
            <a:endParaRPr lang="en-US">
              <a:latin typeface="Tahoma" pitchFamily="34" charset="0"/>
            </a:endParaRPr>
          </a:p>
        </p:txBody>
      </p:sp>
      <p:sp>
        <p:nvSpPr>
          <p:cNvPr id="58393" name="Oval 25"/>
          <p:cNvSpPr>
            <a:spLocks noChangeArrowheads="1"/>
          </p:cNvSpPr>
          <p:nvPr/>
        </p:nvSpPr>
        <p:spPr bwMode="auto">
          <a:xfrm>
            <a:off x="4572000" y="4652963"/>
            <a:ext cx="71438" cy="144462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58394" name="Line 26"/>
          <p:cNvSpPr>
            <a:spLocks noChangeShapeType="1"/>
          </p:cNvSpPr>
          <p:nvPr/>
        </p:nvSpPr>
        <p:spPr bwMode="auto">
          <a:xfrm flipH="1">
            <a:off x="4787900" y="1628775"/>
            <a:ext cx="431800" cy="71438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58395" name="Oval 27"/>
          <p:cNvSpPr>
            <a:spLocks noChangeArrowheads="1"/>
          </p:cNvSpPr>
          <p:nvPr/>
        </p:nvSpPr>
        <p:spPr bwMode="auto">
          <a:xfrm>
            <a:off x="4787900" y="1628775"/>
            <a:ext cx="71438" cy="144463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58396" name="Oval 28"/>
          <p:cNvSpPr>
            <a:spLocks noChangeArrowheads="1"/>
          </p:cNvSpPr>
          <p:nvPr/>
        </p:nvSpPr>
        <p:spPr bwMode="auto">
          <a:xfrm flipH="1">
            <a:off x="5148263" y="1557338"/>
            <a:ext cx="71437" cy="73025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58397" name="Line 29"/>
          <p:cNvSpPr>
            <a:spLocks noChangeShapeType="1"/>
          </p:cNvSpPr>
          <p:nvPr/>
        </p:nvSpPr>
        <p:spPr bwMode="auto">
          <a:xfrm flipH="1">
            <a:off x="5219700" y="1628775"/>
            <a:ext cx="0" cy="287338"/>
          </a:xfrm>
          <a:prstGeom prst="line">
            <a:avLst/>
          </a:prstGeom>
          <a:noFill/>
          <a:ln w="9525">
            <a:solidFill>
              <a:srgbClr val="FF66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58398" name="Oval 30"/>
          <p:cNvSpPr>
            <a:spLocks noChangeArrowheads="1"/>
          </p:cNvSpPr>
          <p:nvPr/>
        </p:nvSpPr>
        <p:spPr bwMode="auto">
          <a:xfrm>
            <a:off x="4787900" y="1412875"/>
            <a:ext cx="71438" cy="144463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58399" name="Line 31"/>
          <p:cNvSpPr>
            <a:spLocks noChangeShapeType="1"/>
          </p:cNvSpPr>
          <p:nvPr/>
        </p:nvSpPr>
        <p:spPr bwMode="auto">
          <a:xfrm>
            <a:off x="2268538" y="1700213"/>
            <a:ext cx="71437" cy="309721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58400" name="Line 32"/>
          <p:cNvSpPr>
            <a:spLocks noChangeShapeType="1"/>
          </p:cNvSpPr>
          <p:nvPr/>
        </p:nvSpPr>
        <p:spPr bwMode="auto">
          <a:xfrm>
            <a:off x="2339975" y="4797425"/>
            <a:ext cx="2303463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58401" name="Line 33"/>
          <p:cNvSpPr>
            <a:spLocks noChangeShapeType="1"/>
          </p:cNvSpPr>
          <p:nvPr/>
        </p:nvSpPr>
        <p:spPr bwMode="auto">
          <a:xfrm>
            <a:off x="2051050" y="1484313"/>
            <a:ext cx="2808288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58402" name="Line 34"/>
          <p:cNvSpPr>
            <a:spLocks noChangeShapeType="1"/>
          </p:cNvSpPr>
          <p:nvPr/>
        </p:nvSpPr>
        <p:spPr bwMode="auto">
          <a:xfrm>
            <a:off x="2268538" y="1700213"/>
            <a:ext cx="2519362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58403" name="Line 35"/>
          <p:cNvSpPr>
            <a:spLocks noChangeShapeType="1"/>
          </p:cNvSpPr>
          <p:nvPr/>
        </p:nvSpPr>
        <p:spPr bwMode="auto">
          <a:xfrm>
            <a:off x="4500563" y="3500438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58404" name="Line 36"/>
          <p:cNvSpPr>
            <a:spLocks noChangeShapeType="1"/>
          </p:cNvSpPr>
          <p:nvPr/>
        </p:nvSpPr>
        <p:spPr bwMode="auto">
          <a:xfrm flipH="1">
            <a:off x="2484438" y="1916113"/>
            <a:ext cx="2735262" cy="0"/>
          </a:xfrm>
          <a:prstGeom prst="line">
            <a:avLst/>
          </a:prstGeom>
          <a:noFill/>
          <a:ln w="9525">
            <a:solidFill>
              <a:srgbClr val="FF66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58405" name="Line 37"/>
          <p:cNvSpPr>
            <a:spLocks noChangeShapeType="1"/>
          </p:cNvSpPr>
          <p:nvPr/>
        </p:nvSpPr>
        <p:spPr bwMode="auto">
          <a:xfrm>
            <a:off x="2484438" y="1916113"/>
            <a:ext cx="0" cy="12255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58406" name="Line 38"/>
          <p:cNvSpPr>
            <a:spLocks noChangeShapeType="1"/>
          </p:cNvSpPr>
          <p:nvPr/>
        </p:nvSpPr>
        <p:spPr bwMode="auto">
          <a:xfrm>
            <a:off x="2484438" y="3141663"/>
            <a:ext cx="15113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58407" name="Line 39"/>
          <p:cNvSpPr>
            <a:spLocks noChangeShapeType="1"/>
          </p:cNvSpPr>
          <p:nvPr/>
        </p:nvSpPr>
        <p:spPr bwMode="auto">
          <a:xfrm>
            <a:off x="3995738" y="3357563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58408" name="Line 40"/>
          <p:cNvSpPr>
            <a:spLocks noChangeShapeType="1"/>
          </p:cNvSpPr>
          <p:nvPr/>
        </p:nvSpPr>
        <p:spPr bwMode="auto">
          <a:xfrm>
            <a:off x="3995738" y="3789363"/>
            <a:ext cx="5048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58409" name="Line 41"/>
          <p:cNvSpPr>
            <a:spLocks noChangeShapeType="1"/>
          </p:cNvSpPr>
          <p:nvPr/>
        </p:nvSpPr>
        <p:spPr bwMode="auto">
          <a:xfrm flipH="1">
            <a:off x="4498975" y="2708275"/>
            <a:ext cx="1588" cy="1444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58410" name="Line 42"/>
          <p:cNvSpPr>
            <a:spLocks noChangeShapeType="1"/>
          </p:cNvSpPr>
          <p:nvPr/>
        </p:nvSpPr>
        <p:spPr bwMode="auto">
          <a:xfrm>
            <a:off x="3995738" y="2708275"/>
            <a:ext cx="0" cy="433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58411" name="Line 43"/>
          <p:cNvSpPr>
            <a:spLocks noChangeShapeType="1"/>
          </p:cNvSpPr>
          <p:nvPr/>
        </p:nvSpPr>
        <p:spPr bwMode="auto">
          <a:xfrm>
            <a:off x="3995738" y="2708275"/>
            <a:ext cx="5032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58412" name="Rectangle 44"/>
          <p:cNvSpPr>
            <a:spLocks noChangeArrowheads="1"/>
          </p:cNvSpPr>
          <p:nvPr/>
        </p:nvSpPr>
        <p:spPr bwMode="auto">
          <a:xfrm>
            <a:off x="1619250" y="2565400"/>
            <a:ext cx="215900" cy="14398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58413" name="Line 45"/>
          <p:cNvSpPr>
            <a:spLocks noChangeShapeType="1"/>
          </p:cNvSpPr>
          <p:nvPr/>
        </p:nvSpPr>
        <p:spPr bwMode="auto">
          <a:xfrm flipV="1">
            <a:off x="1692275" y="2565400"/>
            <a:ext cx="0" cy="14398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58414" name="Rectangle 46"/>
          <p:cNvSpPr>
            <a:spLocks noGrp="1" noChangeArrowheads="1"/>
          </p:cNvSpPr>
          <p:nvPr>
            <p:ph type="title"/>
          </p:nvPr>
        </p:nvSpPr>
        <p:spPr>
          <a:xfrm>
            <a:off x="457200" y="292100"/>
            <a:ext cx="8229600" cy="831850"/>
          </a:xfrm>
        </p:spPr>
        <p:txBody>
          <a:bodyPr/>
          <a:lstStyle/>
          <a:p>
            <a:pPr algn="ctr"/>
            <a:r>
              <a:rPr lang="ar-DZ">
                <a:solidFill>
                  <a:srgbClr val="FF6600"/>
                </a:solidFill>
              </a:rPr>
              <a:t>المصباح متوهج</a:t>
            </a:r>
            <a:endParaRPr lang="fr-FR">
              <a:solidFill>
                <a:srgbClr val="FF6600"/>
              </a:solidFill>
            </a:endParaRPr>
          </a:p>
        </p:txBody>
      </p:sp>
      <p:sp>
        <p:nvSpPr>
          <p:cNvPr id="58415" name="AutoShape 47">
            <a:hlinkClick r:id="rId2" action="ppaction://hlinksldjump" highlightClick="1">
              <a:snd r:embed="rId3" name="applause.wav" builtIn="1"/>
            </a:hlinkClick>
          </p:cNvPr>
          <p:cNvSpPr>
            <a:spLocks noChangeArrowheads="1"/>
          </p:cNvSpPr>
          <p:nvPr/>
        </p:nvSpPr>
        <p:spPr bwMode="auto">
          <a:xfrm>
            <a:off x="4787900" y="4221163"/>
            <a:ext cx="576263" cy="574675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rtl="1" eaLnBrk="1" hangingPunct="1"/>
            <a:r>
              <a:rPr lang="fr-FR">
                <a:latin typeface="Tahoma" pitchFamily="34" charset="0"/>
              </a:rPr>
              <a:t>s2</a:t>
            </a:r>
            <a:endParaRPr lang="en-US">
              <a:latin typeface="Tahoma" pitchFamily="34" charset="0"/>
            </a:endParaRPr>
          </a:p>
        </p:txBody>
      </p:sp>
      <p:sp>
        <p:nvSpPr>
          <p:cNvPr id="50" name="Espace réservé du pied de page 4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By SeRiR WaLiD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ChangeArrowheads="1"/>
          </p:cNvSpPr>
          <p:nvPr/>
        </p:nvSpPr>
        <p:spPr bwMode="auto">
          <a:xfrm>
            <a:off x="1619250" y="1125538"/>
            <a:ext cx="5976938" cy="43910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60419" name="Rectangle 3"/>
          <p:cNvSpPr>
            <a:spLocks noChangeArrowheads="1"/>
          </p:cNvSpPr>
          <p:nvPr/>
        </p:nvSpPr>
        <p:spPr bwMode="auto">
          <a:xfrm>
            <a:off x="1835150" y="1341438"/>
            <a:ext cx="5473700" cy="39592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60420" name="Line 4"/>
          <p:cNvSpPr>
            <a:spLocks noChangeShapeType="1"/>
          </p:cNvSpPr>
          <p:nvPr/>
        </p:nvSpPr>
        <p:spPr bwMode="auto">
          <a:xfrm flipV="1">
            <a:off x="6084888" y="4797425"/>
            <a:ext cx="0" cy="5032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60421" name="Arc 5"/>
          <p:cNvSpPr>
            <a:spLocks/>
          </p:cNvSpPr>
          <p:nvPr/>
        </p:nvSpPr>
        <p:spPr bwMode="auto">
          <a:xfrm flipH="1">
            <a:off x="5219700" y="4797425"/>
            <a:ext cx="865188" cy="503238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60422" name="Line 6"/>
          <p:cNvSpPr>
            <a:spLocks noChangeShapeType="1"/>
          </p:cNvSpPr>
          <p:nvPr/>
        </p:nvSpPr>
        <p:spPr bwMode="auto">
          <a:xfrm>
            <a:off x="5219700" y="5300663"/>
            <a:ext cx="865188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60423" name="Line 7"/>
          <p:cNvSpPr>
            <a:spLocks noChangeShapeType="1"/>
          </p:cNvSpPr>
          <p:nvPr/>
        </p:nvSpPr>
        <p:spPr bwMode="auto">
          <a:xfrm>
            <a:off x="5219700" y="5300663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60424" name="Line 8"/>
          <p:cNvSpPr>
            <a:spLocks noChangeShapeType="1"/>
          </p:cNvSpPr>
          <p:nvPr/>
        </p:nvSpPr>
        <p:spPr bwMode="auto">
          <a:xfrm>
            <a:off x="6084888" y="5300663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60425" name="Line 9"/>
          <p:cNvSpPr>
            <a:spLocks noChangeShapeType="1"/>
          </p:cNvSpPr>
          <p:nvPr/>
        </p:nvSpPr>
        <p:spPr bwMode="auto">
          <a:xfrm>
            <a:off x="5219700" y="5516563"/>
            <a:ext cx="865188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60426" name="Oval 10"/>
          <p:cNvSpPr>
            <a:spLocks noChangeArrowheads="1"/>
          </p:cNvSpPr>
          <p:nvPr/>
        </p:nvSpPr>
        <p:spPr bwMode="auto">
          <a:xfrm>
            <a:off x="4140200" y="2852738"/>
            <a:ext cx="647700" cy="6477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60427" name="Line 11"/>
          <p:cNvSpPr>
            <a:spLocks noChangeShapeType="1"/>
          </p:cNvSpPr>
          <p:nvPr/>
        </p:nvSpPr>
        <p:spPr bwMode="auto">
          <a:xfrm flipH="1">
            <a:off x="4284663" y="2924175"/>
            <a:ext cx="358775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60428" name="Line 12"/>
          <p:cNvSpPr>
            <a:spLocks noChangeShapeType="1"/>
          </p:cNvSpPr>
          <p:nvPr/>
        </p:nvSpPr>
        <p:spPr bwMode="auto">
          <a:xfrm>
            <a:off x="4211638" y="2997200"/>
            <a:ext cx="504825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60429" name="Line 13"/>
          <p:cNvSpPr>
            <a:spLocks noChangeShapeType="1"/>
          </p:cNvSpPr>
          <p:nvPr/>
        </p:nvSpPr>
        <p:spPr bwMode="auto">
          <a:xfrm>
            <a:off x="1403350" y="5229225"/>
            <a:ext cx="3673475" cy="0"/>
          </a:xfrm>
          <a:prstGeom prst="line">
            <a:avLst/>
          </a:prstGeom>
          <a:noFill/>
          <a:ln w="9525">
            <a:solidFill>
              <a:srgbClr val="FF66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60430" name="Line 14"/>
          <p:cNvSpPr>
            <a:spLocks noChangeShapeType="1"/>
          </p:cNvSpPr>
          <p:nvPr/>
        </p:nvSpPr>
        <p:spPr bwMode="auto">
          <a:xfrm flipV="1">
            <a:off x="1476375" y="4941888"/>
            <a:ext cx="1008063" cy="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60431" name="Rectangle 15"/>
          <p:cNvSpPr>
            <a:spLocks noChangeArrowheads="1"/>
          </p:cNvSpPr>
          <p:nvPr/>
        </p:nvSpPr>
        <p:spPr bwMode="auto">
          <a:xfrm>
            <a:off x="1981200" y="4724400"/>
            <a:ext cx="719138" cy="576263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60432" name="Line 16"/>
          <p:cNvSpPr>
            <a:spLocks noChangeShapeType="1"/>
          </p:cNvSpPr>
          <p:nvPr/>
        </p:nvSpPr>
        <p:spPr bwMode="auto">
          <a:xfrm flipH="1">
            <a:off x="2484438" y="3357563"/>
            <a:ext cx="1511300" cy="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60433" name="Line 17"/>
          <p:cNvSpPr>
            <a:spLocks noChangeShapeType="1"/>
          </p:cNvSpPr>
          <p:nvPr/>
        </p:nvSpPr>
        <p:spPr bwMode="auto">
          <a:xfrm>
            <a:off x="2484438" y="3357563"/>
            <a:ext cx="0" cy="1584325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60434" name="Line 18"/>
          <p:cNvSpPr>
            <a:spLocks noChangeShapeType="1"/>
          </p:cNvSpPr>
          <p:nvPr/>
        </p:nvSpPr>
        <p:spPr bwMode="auto">
          <a:xfrm>
            <a:off x="2051050" y="1484313"/>
            <a:ext cx="73025" cy="36004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60435" name="Line 19"/>
          <p:cNvSpPr>
            <a:spLocks noChangeShapeType="1"/>
          </p:cNvSpPr>
          <p:nvPr/>
        </p:nvSpPr>
        <p:spPr bwMode="auto">
          <a:xfrm>
            <a:off x="2124075" y="5084763"/>
            <a:ext cx="244792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60436" name="Line 20"/>
          <p:cNvSpPr>
            <a:spLocks noChangeShapeType="1"/>
          </p:cNvSpPr>
          <p:nvPr/>
        </p:nvSpPr>
        <p:spPr bwMode="auto">
          <a:xfrm flipH="1">
            <a:off x="4572000" y="5013325"/>
            <a:ext cx="431800" cy="71438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60437" name="Oval 21"/>
          <p:cNvSpPr>
            <a:spLocks noChangeArrowheads="1"/>
          </p:cNvSpPr>
          <p:nvPr/>
        </p:nvSpPr>
        <p:spPr bwMode="auto">
          <a:xfrm>
            <a:off x="4572000" y="5013325"/>
            <a:ext cx="71438" cy="144463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60438" name="Oval 22"/>
          <p:cNvSpPr>
            <a:spLocks noChangeArrowheads="1"/>
          </p:cNvSpPr>
          <p:nvPr/>
        </p:nvSpPr>
        <p:spPr bwMode="auto">
          <a:xfrm>
            <a:off x="5005388" y="4941888"/>
            <a:ext cx="71437" cy="144462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60439" name="Line 23"/>
          <p:cNvSpPr>
            <a:spLocks noChangeShapeType="1"/>
          </p:cNvSpPr>
          <p:nvPr/>
        </p:nvSpPr>
        <p:spPr bwMode="auto">
          <a:xfrm>
            <a:off x="5076825" y="5084763"/>
            <a:ext cx="0" cy="144462"/>
          </a:xfrm>
          <a:prstGeom prst="line">
            <a:avLst/>
          </a:prstGeom>
          <a:noFill/>
          <a:ln w="9525">
            <a:solidFill>
              <a:srgbClr val="FF66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60440" name="AutoShape 24">
            <a:hlinkClick r:id="rId2" action="ppaction://hlinksldjump" highlightClick="1">
              <a:snd r:embed="rId3" name="applause.wav" builtIn="1"/>
            </a:hlinkClick>
          </p:cNvPr>
          <p:cNvSpPr>
            <a:spLocks noChangeArrowheads="1"/>
          </p:cNvSpPr>
          <p:nvPr/>
        </p:nvSpPr>
        <p:spPr bwMode="auto">
          <a:xfrm>
            <a:off x="4787900" y="2060575"/>
            <a:ext cx="433388" cy="503238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rtl="1" eaLnBrk="1" hangingPunct="1"/>
            <a:r>
              <a:rPr lang="fr-FR">
                <a:latin typeface="Tahoma" pitchFamily="34" charset="0"/>
              </a:rPr>
              <a:t>s1</a:t>
            </a:r>
            <a:endParaRPr lang="en-US">
              <a:latin typeface="Tahoma" pitchFamily="34" charset="0"/>
            </a:endParaRPr>
          </a:p>
        </p:txBody>
      </p:sp>
      <p:sp>
        <p:nvSpPr>
          <p:cNvPr id="60441" name="Oval 25"/>
          <p:cNvSpPr>
            <a:spLocks noChangeArrowheads="1"/>
          </p:cNvSpPr>
          <p:nvPr/>
        </p:nvSpPr>
        <p:spPr bwMode="auto">
          <a:xfrm>
            <a:off x="4572000" y="4652963"/>
            <a:ext cx="71438" cy="144462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60442" name="Line 26"/>
          <p:cNvSpPr>
            <a:spLocks noChangeShapeType="1"/>
          </p:cNvSpPr>
          <p:nvPr/>
        </p:nvSpPr>
        <p:spPr bwMode="auto">
          <a:xfrm flipH="1" flipV="1">
            <a:off x="4787900" y="1484313"/>
            <a:ext cx="431800" cy="144462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60443" name="Oval 27"/>
          <p:cNvSpPr>
            <a:spLocks noChangeArrowheads="1"/>
          </p:cNvSpPr>
          <p:nvPr/>
        </p:nvSpPr>
        <p:spPr bwMode="auto">
          <a:xfrm>
            <a:off x="4787900" y="1628775"/>
            <a:ext cx="71438" cy="144463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60444" name="Oval 28"/>
          <p:cNvSpPr>
            <a:spLocks noChangeArrowheads="1"/>
          </p:cNvSpPr>
          <p:nvPr/>
        </p:nvSpPr>
        <p:spPr bwMode="auto">
          <a:xfrm flipH="1">
            <a:off x="5148263" y="1557338"/>
            <a:ext cx="71437" cy="73025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60445" name="Line 29"/>
          <p:cNvSpPr>
            <a:spLocks noChangeShapeType="1"/>
          </p:cNvSpPr>
          <p:nvPr/>
        </p:nvSpPr>
        <p:spPr bwMode="auto">
          <a:xfrm flipH="1">
            <a:off x="5219700" y="1628775"/>
            <a:ext cx="0" cy="287338"/>
          </a:xfrm>
          <a:prstGeom prst="line">
            <a:avLst/>
          </a:prstGeom>
          <a:noFill/>
          <a:ln w="9525">
            <a:solidFill>
              <a:srgbClr val="FF66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60446" name="Oval 30"/>
          <p:cNvSpPr>
            <a:spLocks noChangeArrowheads="1"/>
          </p:cNvSpPr>
          <p:nvPr/>
        </p:nvSpPr>
        <p:spPr bwMode="auto">
          <a:xfrm>
            <a:off x="4787900" y="1412875"/>
            <a:ext cx="71438" cy="144463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60447" name="Line 31"/>
          <p:cNvSpPr>
            <a:spLocks noChangeShapeType="1"/>
          </p:cNvSpPr>
          <p:nvPr/>
        </p:nvSpPr>
        <p:spPr bwMode="auto">
          <a:xfrm>
            <a:off x="2268538" y="1700213"/>
            <a:ext cx="71437" cy="309721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60448" name="Line 32"/>
          <p:cNvSpPr>
            <a:spLocks noChangeShapeType="1"/>
          </p:cNvSpPr>
          <p:nvPr/>
        </p:nvSpPr>
        <p:spPr bwMode="auto">
          <a:xfrm>
            <a:off x="2339975" y="4797425"/>
            <a:ext cx="2303463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60449" name="Line 33"/>
          <p:cNvSpPr>
            <a:spLocks noChangeShapeType="1"/>
          </p:cNvSpPr>
          <p:nvPr/>
        </p:nvSpPr>
        <p:spPr bwMode="auto">
          <a:xfrm>
            <a:off x="2051050" y="1484313"/>
            <a:ext cx="2808288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60450" name="Line 34"/>
          <p:cNvSpPr>
            <a:spLocks noChangeShapeType="1"/>
          </p:cNvSpPr>
          <p:nvPr/>
        </p:nvSpPr>
        <p:spPr bwMode="auto">
          <a:xfrm>
            <a:off x="2268538" y="1700213"/>
            <a:ext cx="2519362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60451" name="Line 35"/>
          <p:cNvSpPr>
            <a:spLocks noChangeShapeType="1"/>
          </p:cNvSpPr>
          <p:nvPr/>
        </p:nvSpPr>
        <p:spPr bwMode="auto">
          <a:xfrm>
            <a:off x="4500563" y="3500438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60452" name="Line 36"/>
          <p:cNvSpPr>
            <a:spLocks noChangeShapeType="1"/>
          </p:cNvSpPr>
          <p:nvPr/>
        </p:nvSpPr>
        <p:spPr bwMode="auto">
          <a:xfrm flipH="1">
            <a:off x="2484438" y="1916113"/>
            <a:ext cx="2735262" cy="0"/>
          </a:xfrm>
          <a:prstGeom prst="line">
            <a:avLst/>
          </a:prstGeom>
          <a:noFill/>
          <a:ln w="9525">
            <a:solidFill>
              <a:srgbClr val="FF66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60453" name="Line 37"/>
          <p:cNvSpPr>
            <a:spLocks noChangeShapeType="1"/>
          </p:cNvSpPr>
          <p:nvPr/>
        </p:nvSpPr>
        <p:spPr bwMode="auto">
          <a:xfrm>
            <a:off x="2484438" y="1916113"/>
            <a:ext cx="0" cy="12255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60454" name="Line 38"/>
          <p:cNvSpPr>
            <a:spLocks noChangeShapeType="1"/>
          </p:cNvSpPr>
          <p:nvPr/>
        </p:nvSpPr>
        <p:spPr bwMode="auto">
          <a:xfrm>
            <a:off x="2484438" y="3141663"/>
            <a:ext cx="15113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60455" name="Line 39"/>
          <p:cNvSpPr>
            <a:spLocks noChangeShapeType="1"/>
          </p:cNvSpPr>
          <p:nvPr/>
        </p:nvSpPr>
        <p:spPr bwMode="auto">
          <a:xfrm>
            <a:off x="3995738" y="3357563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60456" name="Line 40"/>
          <p:cNvSpPr>
            <a:spLocks noChangeShapeType="1"/>
          </p:cNvSpPr>
          <p:nvPr/>
        </p:nvSpPr>
        <p:spPr bwMode="auto">
          <a:xfrm>
            <a:off x="3995738" y="3789363"/>
            <a:ext cx="5048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60457" name="Line 41"/>
          <p:cNvSpPr>
            <a:spLocks noChangeShapeType="1"/>
          </p:cNvSpPr>
          <p:nvPr/>
        </p:nvSpPr>
        <p:spPr bwMode="auto">
          <a:xfrm flipH="1">
            <a:off x="4498975" y="2708275"/>
            <a:ext cx="1588" cy="1444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60458" name="Line 42"/>
          <p:cNvSpPr>
            <a:spLocks noChangeShapeType="1"/>
          </p:cNvSpPr>
          <p:nvPr/>
        </p:nvSpPr>
        <p:spPr bwMode="auto">
          <a:xfrm>
            <a:off x="3995738" y="2708275"/>
            <a:ext cx="0" cy="433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60459" name="Line 43"/>
          <p:cNvSpPr>
            <a:spLocks noChangeShapeType="1"/>
          </p:cNvSpPr>
          <p:nvPr/>
        </p:nvSpPr>
        <p:spPr bwMode="auto">
          <a:xfrm>
            <a:off x="3995738" y="2708275"/>
            <a:ext cx="5032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60460" name="Rectangle 44"/>
          <p:cNvSpPr>
            <a:spLocks noChangeArrowheads="1"/>
          </p:cNvSpPr>
          <p:nvPr/>
        </p:nvSpPr>
        <p:spPr bwMode="auto">
          <a:xfrm>
            <a:off x="1619250" y="2565400"/>
            <a:ext cx="215900" cy="14398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60461" name="Line 45"/>
          <p:cNvSpPr>
            <a:spLocks noChangeShapeType="1"/>
          </p:cNvSpPr>
          <p:nvPr/>
        </p:nvSpPr>
        <p:spPr bwMode="auto">
          <a:xfrm flipV="1">
            <a:off x="1692275" y="2565400"/>
            <a:ext cx="0" cy="14398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60462" name="Rectangle 46"/>
          <p:cNvSpPr>
            <a:spLocks noChangeArrowheads="1"/>
          </p:cNvSpPr>
          <p:nvPr/>
        </p:nvSpPr>
        <p:spPr bwMode="auto">
          <a:xfrm>
            <a:off x="457200" y="292100"/>
            <a:ext cx="8229600" cy="833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rtl="1" eaLnBrk="1" hangingPunct="1"/>
            <a:r>
              <a:rPr lang="ar-DZ" sz="440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المصباح متوهج</a:t>
            </a:r>
            <a:endParaRPr lang="fr-FR" sz="4400">
              <a:solidFill>
                <a:srgbClr val="FF66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</a:endParaRPr>
          </a:p>
        </p:txBody>
      </p:sp>
      <p:sp>
        <p:nvSpPr>
          <p:cNvPr id="60463" name="AutoShape 47">
            <a:hlinkClick r:id="rId2" action="ppaction://hlinksldjump" highlightClick="1">
              <a:snd r:embed="rId3" name="applause.wav" builtIn="1"/>
            </a:hlinkClick>
          </p:cNvPr>
          <p:cNvSpPr>
            <a:spLocks noChangeArrowheads="1"/>
          </p:cNvSpPr>
          <p:nvPr/>
        </p:nvSpPr>
        <p:spPr bwMode="auto">
          <a:xfrm>
            <a:off x="4716463" y="4292600"/>
            <a:ext cx="433387" cy="503238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rtl="1" eaLnBrk="1" hangingPunct="1"/>
            <a:r>
              <a:rPr lang="fr-FR">
                <a:latin typeface="Tahoma" pitchFamily="34" charset="0"/>
              </a:rPr>
              <a:t>s2</a:t>
            </a:r>
            <a:endParaRPr lang="en-US">
              <a:latin typeface="Tahoma" pitchFamily="34" charset="0"/>
            </a:endParaRPr>
          </a:p>
        </p:txBody>
      </p:sp>
      <p:sp>
        <p:nvSpPr>
          <p:cNvPr id="50" name="Espace réservé du pied de page 4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By SeRiR WaLiD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292600"/>
            <a:ext cx="6400800" cy="1346200"/>
          </a:xfrm>
        </p:spPr>
        <p:txBody>
          <a:bodyPr/>
          <a:lstStyle/>
          <a:p>
            <a:r>
              <a:rPr lang="ar-DZ" sz="4000">
                <a:solidFill>
                  <a:srgbClr val="FF6600"/>
                </a:solidFill>
              </a:rPr>
              <a:t>التحكم في دارة من عدة أماكن </a:t>
            </a:r>
            <a:endParaRPr lang="fr-FR" sz="4000">
              <a:solidFill>
                <a:srgbClr val="FF6600"/>
              </a:solidFill>
            </a:endParaRPr>
          </a:p>
        </p:txBody>
      </p:sp>
      <p:sp>
        <p:nvSpPr>
          <p:cNvPr id="665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997075"/>
            <a:ext cx="7772400" cy="927100"/>
          </a:xfrm>
          <a:solidFill>
            <a:srgbClr val="FF66CC"/>
          </a:solidFill>
          <a:ln w="57150">
            <a:solidFill>
              <a:schemeClr val="hlink"/>
            </a:solidFill>
          </a:ln>
        </p:spPr>
        <p:txBody>
          <a:bodyPr/>
          <a:lstStyle/>
          <a:p>
            <a:pPr algn="r"/>
            <a:r>
              <a:rPr lang="ar-DZ" sz="4800">
                <a:solidFill>
                  <a:srgbClr val="FF6600"/>
                </a:solidFill>
              </a:rPr>
              <a:t>القاطع البعدي </a:t>
            </a:r>
            <a:endParaRPr lang="fr-FR" sz="4800">
              <a:solidFill>
                <a:srgbClr val="FF6600"/>
              </a:solidFill>
            </a:endParaRPr>
          </a:p>
        </p:txBody>
      </p:sp>
      <p:sp>
        <p:nvSpPr>
          <p:cNvPr id="66565" name="Text Box 5"/>
          <p:cNvSpPr txBox="1">
            <a:spLocks noChangeArrowheads="1"/>
          </p:cNvSpPr>
          <p:nvPr/>
        </p:nvSpPr>
        <p:spPr bwMode="auto">
          <a:xfrm>
            <a:off x="4859338" y="1196975"/>
            <a:ext cx="503237" cy="6508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rtl="1" eaLnBrk="1" hangingPunct="1">
              <a:spcBef>
                <a:spcPct val="50000"/>
              </a:spcBef>
            </a:pPr>
            <a:endParaRPr lang="en-US" sz="3600" b="1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66566" name="Text Box 6"/>
          <p:cNvSpPr txBox="1">
            <a:spLocks noChangeArrowheads="1"/>
          </p:cNvSpPr>
          <p:nvPr/>
        </p:nvSpPr>
        <p:spPr bwMode="auto">
          <a:xfrm>
            <a:off x="5003800" y="692150"/>
            <a:ext cx="5762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rtl="1" eaLnBrk="1" hangingPunct="1">
              <a:spcBef>
                <a:spcPct val="50000"/>
              </a:spcBef>
            </a:pPr>
            <a:r>
              <a:rPr lang="fr-FR" sz="2400" b="1">
                <a:solidFill>
                  <a:srgbClr val="000000"/>
                </a:solidFill>
                <a:latin typeface="Tahoma" pitchFamily="34" charset="0"/>
              </a:rPr>
              <a:t>K</a:t>
            </a:r>
            <a:endParaRPr lang="en-US" sz="2400" b="1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66567" name="Line 7"/>
          <p:cNvSpPr>
            <a:spLocks noChangeShapeType="1"/>
          </p:cNvSpPr>
          <p:nvPr/>
        </p:nvSpPr>
        <p:spPr bwMode="auto">
          <a:xfrm flipH="1">
            <a:off x="5003800" y="1484313"/>
            <a:ext cx="2159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66568" name="Line 8"/>
          <p:cNvSpPr>
            <a:spLocks noChangeShapeType="1"/>
          </p:cNvSpPr>
          <p:nvPr/>
        </p:nvSpPr>
        <p:spPr bwMode="auto">
          <a:xfrm>
            <a:off x="5219700" y="1268413"/>
            <a:ext cx="0" cy="2159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66569" name="Line 9"/>
          <p:cNvSpPr>
            <a:spLocks noChangeShapeType="1"/>
          </p:cNvSpPr>
          <p:nvPr/>
        </p:nvSpPr>
        <p:spPr bwMode="auto">
          <a:xfrm rot="5400000">
            <a:off x="4933157" y="1556544"/>
            <a:ext cx="144462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11" name="Espace réservé du pied de page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By SeRiR WaLiD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65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1" dur="2000"/>
                                        <p:tgtEl>
                                          <p:spTgt spid="665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5" dur="2000"/>
                                        <p:tgtEl>
                                          <p:spTgt spid="665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9" dur="2000"/>
                                        <p:tgtEl>
                                          <p:spTgt spid="665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3" dur="2000"/>
                                        <p:tgtEl>
                                          <p:spTgt spid="665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7" dur="2000"/>
                                        <p:tgtEl>
                                          <p:spTgt spid="665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64" grpId="0" build="p"/>
      <p:bldP spid="66565" grpId="0" animBg="1"/>
      <p:bldP spid="66566" grpId="0"/>
      <p:bldP spid="66567" grpId="0" animBg="1"/>
      <p:bldP spid="66568" grpId="0" animBg="1"/>
      <p:bldP spid="66569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2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92100"/>
            <a:ext cx="8229600" cy="1049338"/>
          </a:xfrm>
        </p:spPr>
        <p:txBody>
          <a:bodyPr/>
          <a:lstStyle/>
          <a:p>
            <a:pPr algn="ctr"/>
            <a:r>
              <a:rPr lang="ar-DZ" sz="5400">
                <a:solidFill>
                  <a:srgbClr val="FF6600"/>
                </a:solidFill>
              </a:rPr>
              <a:t>المخطط الهندسي </a:t>
            </a:r>
            <a:endParaRPr lang="fr-FR" sz="5400">
              <a:solidFill>
                <a:srgbClr val="FF6600"/>
              </a:solidFill>
            </a:endParaRPr>
          </a:p>
        </p:txBody>
      </p:sp>
      <p:graphicFrame>
        <p:nvGraphicFramePr>
          <p:cNvPr id="68617" name="Object 9"/>
          <p:cNvGraphicFramePr>
            <a:graphicFrameLocks noChangeAspect="1"/>
          </p:cNvGraphicFramePr>
          <p:nvPr/>
        </p:nvGraphicFramePr>
        <p:xfrm>
          <a:off x="0" y="1412875"/>
          <a:ext cx="8893175" cy="4968875"/>
        </p:xfrm>
        <a:graphic>
          <a:graphicData uri="http://schemas.openxmlformats.org/presentationml/2006/ole">
            <p:oleObj spid="_x0000_s68617" name="صورة نقطية" r:id="rId3" imgW="3914286" imgH="2886478" progId="Paint.Picture">
              <p:embed/>
            </p:oleObj>
          </a:graphicData>
        </a:graphic>
      </p:graphicFrame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By SeRiR WaLiD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1684" name="Object 4"/>
          <p:cNvGraphicFramePr>
            <a:graphicFrameLocks noChangeAspect="1"/>
          </p:cNvGraphicFramePr>
          <p:nvPr/>
        </p:nvGraphicFramePr>
        <p:xfrm>
          <a:off x="0" y="476250"/>
          <a:ext cx="8675688" cy="6048375"/>
        </p:xfrm>
        <a:graphic>
          <a:graphicData uri="http://schemas.openxmlformats.org/presentationml/2006/ole">
            <p:oleObj spid="_x0000_s71684" name="صورة نقطية" r:id="rId3" imgW="3552381" imgH="2600000" progId="Paint.Picture">
              <p:embed/>
            </p:oleObj>
          </a:graphicData>
        </a:graphic>
      </p:graphicFrame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By SeRiR WaLiD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2708" name="Object 4"/>
          <p:cNvGraphicFramePr>
            <a:graphicFrameLocks noChangeAspect="1"/>
          </p:cNvGraphicFramePr>
          <p:nvPr/>
        </p:nvGraphicFramePr>
        <p:xfrm>
          <a:off x="468313" y="333375"/>
          <a:ext cx="8280400" cy="6191250"/>
        </p:xfrm>
        <a:graphic>
          <a:graphicData uri="http://schemas.openxmlformats.org/presentationml/2006/ole">
            <p:oleObj spid="_x0000_s72708" name="صورة نقطية" r:id="rId3" imgW="3390476" imgH="2390476" progId="Paint.Picture">
              <p:embed/>
            </p:oleObj>
          </a:graphicData>
        </a:graphic>
      </p:graphicFrame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By SeRiR WaLiD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5" name="AutoShape 7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692275" y="2708275"/>
            <a:ext cx="1871663" cy="504825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graphicFrame>
        <p:nvGraphicFramePr>
          <p:cNvPr id="73736" name="Object 8"/>
          <p:cNvGraphicFramePr>
            <a:graphicFrameLocks noChangeAspect="1"/>
          </p:cNvGraphicFramePr>
          <p:nvPr/>
        </p:nvGraphicFramePr>
        <p:xfrm>
          <a:off x="468313" y="260350"/>
          <a:ext cx="8135937" cy="6264275"/>
        </p:xfrm>
        <a:graphic>
          <a:graphicData uri="http://schemas.openxmlformats.org/presentationml/2006/ole">
            <p:oleObj spid="_x0000_s73736" name="صورة نقطية" r:id="rId3" imgW="3200000" imgH="2666667" progId="Paint.Picture">
              <p:embed/>
            </p:oleObj>
          </a:graphicData>
        </a:graphic>
      </p:graphicFrame>
      <p:sp>
        <p:nvSpPr>
          <p:cNvPr id="73737" name="AutoShape 9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2484438" y="2708275"/>
            <a:ext cx="574675" cy="288925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rtl="1" eaLnBrk="1" hangingPunct="1"/>
            <a:r>
              <a:rPr lang="fr-FR" sz="2400">
                <a:latin typeface="Tahoma" pitchFamily="34" charset="0"/>
              </a:rPr>
              <a:t>S1</a:t>
            </a:r>
            <a:endParaRPr lang="en-US" sz="2400">
              <a:latin typeface="Tahoma" pitchFamily="34" charset="0"/>
            </a:endParaRPr>
          </a:p>
        </p:txBody>
      </p:sp>
      <p:sp>
        <p:nvSpPr>
          <p:cNvPr id="73738" name="AutoShape 10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4427538" y="2565400"/>
            <a:ext cx="574675" cy="288925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rtl="1" eaLnBrk="1" hangingPunct="1"/>
            <a:r>
              <a:rPr lang="fr-FR" sz="2400">
                <a:latin typeface="Tahoma" pitchFamily="34" charset="0"/>
              </a:rPr>
              <a:t>S2</a:t>
            </a:r>
            <a:endParaRPr lang="en-US" sz="2400">
              <a:latin typeface="Tahoma" pitchFamily="34" charset="0"/>
            </a:endParaRPr>
          </a:p>
        </p:txBody>
      </p:sp>
      <p:sp>
        <p:nvSpPr>
          <p:cNvPr id="73739" name="AutoShape 11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6588125" y="3789363"/>
            <a:ext cx="574675" cy="288925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rtl="1" eaLnBrk="1" hangingPunct="1"/>
            <a:r>
              <a:rPr lang="fr-FR" sz="2400">
                <a:latin typeface="Tahoma" pitchFamily="34" charset="0"/>
              </a:rPr>
              <a:t>S3</a:t>
            </a:r>
            <a:endParaRPr lang="en-US" sz="2400">
              <a:latin typeface="Tahoma" pitchFamily="34" charset="0"/>
            </a:endParaRPr>
          </a:p>
        </p:txBody>
      </p:sp>
      <p:sp>
        <p:nvSpPr>
          <p:cNvPr id="73740" name="AutoShape 12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5003800" y="4797425"/>
            <a:ext cx="574675" cy="288925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rtl="1" eaLnBrk="1" hangingPunct="1"/>
            <a:r>
              <a:rPr lang="fr-FR" sz="2400">
                <a:latin typeface="Tahoma" pitchFamily="34" charset="0"/>
              </a:rPr>
              <a:t>S4</a:t>
            </a:r>
            <a:endParaRPr lang="en-US" sz="2400">
              <a:latin typeface="Tahoma" pitchFamily="34" charset="0"/>
            </a:endParaRPr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By SeRiR WaLiD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AutoShape 2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692275" y="2708275"/>
            <a:ext cx="1871663" cy="504825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graphicFrame>
        <p:nvGraphicFramePr>
          <p:cNvPr id="80899" name="Object 3"/>
          <p:cNvGraphicFramePr>
            <a:graphicFrameLocks noChangeAspect="1"/>
          </p:cNvGraphicFramePr>
          <p:nvPr/>
        </p:nvGraphicFramePr>
        <p:xfrm>
          <a:off x="468313" y="260350"/>
          <a:ext cx="8135937" cy="6264275"/>
        </p:xfrm>
        <a:graphic>
          <a:graphicData uri="http://schemas.openxmlformats.org/presentationml/2006/ole">
            <p:oleObj spid="_x0000_s80899" name="صورة نقطية" r:id="rId3" imgW="3200000" imgH="2666667" progId="Paint.Picture">
              <p:embed/>
            </p:oleObj>
          </a:graphicData>
        </a:graphic>
      </p:graphicFrame>
      <p:sp>
        <p:nvSpPr>
          <p:cNvPr id="80900" name="AutoShape 4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2411413" y="2708275"/>
            <a:ext cx="574675" cy="288925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rtl="1" eaLnBrk="1" hangingPunct="1"/>
            <a:r>
              <a:rPr lang="fr-FR" sz="2400">
                <a:latin typeface="Tahoma" pitchFamily="34" charset="0"/>
              </a:rPr>
              <a:t>S1</a:t>
            </a:r>
            <a:endParaRPr lang="en-US" sz="2400">
              <a:latin typeface="Tahoma" pitchFamily="34" charset="0"/>
            </a:endParaRPr>
          </a:p>
        </p:txBody>
      </p:sp>
      <p:sp>
        <p:nvSpPr>
          <p:cNvPr id="80901" name="AutoShape 5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4643438" y="2492375"/>
            <a:ext cx="574675" cy="288925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rtl="1" eaLnBrk="1" hangingPunct="1"/>
            <a:r>
              <a:rPr lang="fr-FR" sz="2400">
                <a:latin typeface="Tahoma" pitchFamily="34" charset="0"/>
              </a:rPr>
              <a:t>S2</a:t>
            </a:r>
            <a:endParaRPr lang="en-US" sz="2400">
              <a:latin typeface="Tahoma" pitchFamily="34" charset="0"/>
            </a:endParaRPr>
          </a:p>
        </p:txBody>
      </p:sp>
      <p:sp>
        <p:nvSpPr>
          <p:cNvPr id="80902" name="AutoShape 6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6732588" y="3716338"/>
            <a:ext cx="574675" cy="288925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rtl="1" eaLnBrk="1" hangingPunct="1"/>
            <a:r>
              <a:rPr lang="fr-FR" sz="2400">
                <a:latin typeface="Tahoma" pitchFamily="34" charset="0"/>
              </a:rPr>
              <a:t>S3</a:t>
            </a:r>
            <a:endParaRPr lang="en-US" sz="2400">
              <a:latin typeface="Tahoma" pitchFamily="34" charset="0"/>
            </a:endParaRPr>
          </a:p>
        </p:txBody>
      </p:sp>
      <p:sp>
        <p:nvSpPr>
          <p:cNvPr id="80903" name="AutoShape 7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5148263" y="5084763"/>
            <a:ext cx="574675" cy="288925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rtl="1" eaLnBrk="1" hangingPunct="1"/>
            <a:r>
              <a:rPr lang="fr-FR" sz="2400">
                <a:latin typeface="Tahoma" pitchFamily="34" charset="0"/>
              </a:rPr>
              <a:t>S4</a:t>
            </a:r>
            <a:endParaRPr lang="en-US" sz="2400">
              <a:latin typeface="Tahoma" pitchFamily="34" charset="0"/>
            </a:endParaRPr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By SeRiR WaLiD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AutoShape 2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692275" y="2708275"/>
            <a:ext cx="1871663" cy="504825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graphicFrame>
        <p:nvGraphicFramePr>
          <p:cNvPr id="78851" name="Object 3"/>
          <p:cNvGraphicFramePr>
            <a:graphicFrameLocks noChangeAspect="1"/>
          </p:cNvGraphicFramePr>
          <p:nvPr/>
        </p:nvGraphicFramePr>
        <p:xfrm>
          <a:off x="468313" y="260350"/>
          <a:ext cx="8135937" cy="6264275"/>
        </p:xfrm>
        <a:graphic>
          <a:graphicData uri="http://schemas.openxmlformats.org/presentationml/2006/ole">
            <p:oleObj spid="_x0000_s78851" name="صورة نقطية" r:id="rId3" imgW="3200000" imgH="2666667" progId="Paint.Picture">
              <p:embed/>
            </p:oleObj>
          </a:graphicData>
        </a:graphic>
      </p:graphicFrame>
      <p:sp>
        <p:nvSpPr>
          <p:cNvPr id="78856" name="AutoShape 8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2411413" y="2708275"/>
            <a:ext cx="574675" cy="288925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rtl="1" eaLnBrk="1" hangingPunct="1"/>
            <a:r>
              <a:rPr lang="fr-FR" sz="2400">
                <a:latin typeface="Tahoma" pitchFamily="34" charset="0"/>
              </a:rPr>
              <a:t>S1</a:t>
            </a:r>
            <a:endParaRPr lang="en-US" sz="2400">
              <a:latin typeface="Tahoma" pitchFamily="34" charset="0"/>
            </a:endParaRPr>
          </a:p>
        </p:txBody>
      </p:sp>
      <p:sp>
        <p:nvSpPr>
          <p:cNvPr id="78857" name="AutoShape 9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4643438" y="2492375"/>
            <a:ext cx="574675" cy="288925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rtl="1" eaLnBrk="1" hangingPunct="1"/>
            <a:r>
              <a:rPr lang="fr-FR" sz="2400">
                <a:latin typeface="Tahoma" pitchFamily="34" charset="0"/>
              </a:rPr>
              <a:t>S2</a:t>
            </a:r>
            <a:endParaRPr lang="en-US" sz="2400">
              <a:latin typeface="Tahoma" pitchFamily="34" charset="0"/>
            </a:endParaRPr>
          </a:p>
        </p:txBody>
      </p:sp>
      <p:sp>
        <p:nvSpPr>
          <p:cNvPr id="78858" name="AutoShape 10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6732588" y="3716338"/>
            <a:ext cx="574675" cy="288925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rtl="1" eaLnBrk="1" hangingPunct="1"/>
            <a:r>
              <a:rPr lang="fr-FR" sz="2400">
                <a:latin typeface="Tahoma" pitchFamily="34" charset="0"/>
              </a:rPr>
              <a:t>S3</a:t>
            </a:r>
            <a:endParaRPr lang="en-US" sz="2400">
              <a:latin typeface="Tahoma" pitchFamily="34" charset="0"/>
            </a:endParaRPr>
          </a:p>
        </p:txBody>
      </p:sp>
      <p:sp>
        <p:nvSpPr>
          <p:cNvPr id="78859" name="AutoShape 11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5148263" y="5084763"/>
            <a:ext cx="574675" cy="288925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rtl="1" eaLnBrk="1" hangingPunct="1"/>
            <a:r>
              <a:rPr lang="fr-FR" sz="2400">
                <a:latin typeface="Tahoma" pitchFamily="34" charset="0"/>
              </a:rPr>
              <a:t>S4</a:t>
            </a:r>
            <a:endParaRPr lang="en-US" sz="2400">
              <a:latin typeface="Tahoma" pitchFamily="34" charset="0"/>
            </a:endParaRPr>
          </a:p>
        </p:txBody>
      </p:sp>
      <p:sp>
        <p:nvSpPr>
          <p:cNvPr id="78860" name="Oval 12"/>
          <p:cNvSpPr>
            <a:spLocks noChangeArrowheads="1"/>
          </p:cNvSpPr>
          <p:nvPr/>
        </p:nvSpPr>
        <p:spPr bwMode="auto">
          <a:xfrm>
            <a:off x="5580063" y="3213100"/>
            <a:ext cx="360362" cy="360363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78861" name="Oval 13"/>
          <p:cNvSpPr>
            <a:spLocks noChangeArrowheads="1"/>
          </p:cNvSpPr>
          <p:nvPr/>
        </p:nvSpPr>
        <p:spPr bwMode="auto">
          <a:xfrm>
            <a:off x="2771775" y="3213100"/>
            <a:ext cx="360363" cy="360363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78862" name="Line 14"/>
          <p:cNvSpPr>
            <a:spLocks noChangeShapeType="1"/>
          </p:cNvSpPr>
          <p:nvPr/>
        </p:nvSpPr>
        <p:spPr bwMode="auto">
          <a:xfrm flipH="1">
            <a:off x="1187450" y="2997200"/>
            <a:ext cx="215900" cy="0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78865" name="Rectangle 17"/>
          <p:cNvSpPr>
            <a:spLocks noChangeArrowheads="1"/>
          </p:cNvSpPr>
          <p:nvPr/>
        </p:nvSpPr>
        <p:spPr bwMode="auto">
          <a:xfrm>
            <a:off x="1187450" y="3068638"/>
            <a:ext cx="215900" cy="73025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4" name="Espace réservé du pied de page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By SeRiR WaLiD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1924" name="Object 4"/>
          <p:cNvGraphicFramePr>
            <a:graphicFrameLocks noChangeAspect="1"/>
          </p:cNvGraphicFramePr>
          <p:nvPr/>
        </p:nvGraphicFramePr>
        <p:xfrm>
          <a:off x="395288" y="404813"/>
          <a:ext cx="8280400" cy="5832475"/>
        </p:xfrm>
        <a:graphic>
          <a:graphicData uri="http://schemas.openxmlformats.org/presentationml/2006/ole">
            <p:oleObj spid="_x0000_s81924" name="صورة نقطية" r:id="rId3" imgW="3172268" imgH="2619048" progId="Paint.Picture">
              <p:embed/>
            </p:oleObj>
          </a:graphicData>
        </a:graphic>
      </p:graphicFrame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By SeRiR WaLiD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1619250" y="1125538"/>
            <a:ext cx="5976938" cy="43910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1835150" y="1341438"/>
            <a:ext cx="5473700" cy="39592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2055" name="Line 7"/>
          <p:cNvSpPr>
            <a:spLocks noChangeShapeType="1"/>
          </p:cNvSpPr>
          <p:nvPr/>
        </p:nvSpPr>
        <p:spPr bwMode="auto">
          <a:xfrm>
            <a:off x="3419475" y="1125538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2056" name="Line 8"/>
          <p:cNvSpPr>
            <a:spLocks noChangeShapeType="1"/>
          </p:cNvSpPr>
          <p:nvPr/>
        </p:nvSpPr>
        <p:spPr bwMode="auto">
          <a:xfrm>
            <a:off x="4787900" y="1125538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3419475" y="1196975"/>
            <a:ext cx="13684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 flipV="1">
            <a:off x="6084888" y="4797425"/>
            <a:ext cx="0" cy="5032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2059" name="Arc 11"/>
          <p:cNvSpPr>
            <a:spLocks/>
          </p:cNvSpPr>
          <p:nvPr/>
        </p:nvSpPr>
        <p:spPr bwMode="auto">
          <a:xfrm flipH="1">
            <a:off x="5219700" y="4797425"/>
            <a:ext cx="865188" cy="503238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2060" name="Line 12"/>
          <p:cNvSpPr>
            <a:spLocks noChangeShapeType="1"/>
          </p:cNvSpPr>
          <p:nvPr/>
        </p:nvSpPr>
        <p:spPr bwMode="auto">
          <a:xfrm>
            <a:off x="5219700" y="5300663"/>
            <a:ext cx="865188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2061" name="Line 13"/>
          <p:cNvSpPr>
            <a:spLocks noChangeShapeType="1"/>
          </p:cNvSpPr>
          <p:nvPr/>
        </p:nvSpPr>
        <p:spPr bwMode="auto">
          <a:xfrm>
            <a:off x="5219700" y="5300663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2062" name="Line 14"/>
          <p:cNvSpPr>
            <a:spLocks noChangeShapeType="1"/>
          </p:cNvSpPr>
          <p:nvPr/>
        </p:nvSpPr>
        <p:spPr bwMode="auto">
          <a:xfrm>
            <a:off x="6084888" y="5300663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2063" name="Line 15"/>
          <p:cNvSpPr>
            <a:spLocks noChangeShapeType="1"/>
          </p:cNvSpPr>
          <p:nvPr/>
        </p:nvSpPr>
        <p:spPr bwMode="auto">
          <a:xfrm>
            <a:off x="5219700" y="5516563"/>
            <a:ext cx="865188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2070" name="Rectangle 22"/>
          <p:cNvSpPr>
            <a:spLocks noGrp="1" noChangeArrowheads="1"/>
          </p:cNvSpPr>
          <p:nvPr>
            <p:ph type="title"/>
          </p:nvPr>
        </p:nvSpPr>
        <p:spPr>
          <a:xfrm>
            <a:off x="457200" y="292100"/>
            <a:ext cx="8229600" cy="762000"/>
          </a:xfrm>
        </p:spPr>
        <p:txBody>
          <a:bodyPr>
            <a:normAutofit fontScale="90000"/>
          </a:bodyPr>
          <a:lstStyle/>
          <a:p>
            <a:pPr algn="ctr"/>
            <a:r>
              <a:rPr lang="ar-DZ" sz="3600" b="1">
                <a:solidFill>
                  <a:srgbClr val="FF6600"/>
                </a:solidFill>
              </a:rPr>
              <a:t>المخطط الهندسي ( </a:t>
            </a:r>
            <a:r>
              <a:rPr lang="fr-FR" sz="3600" b="1">
                <a:solidFill>
                  <a:srgbClr val="FF6600"/>
                </a:solidFill>
              </a:rPr>
              <a:t>sch</a:t>
            </a:r>
            <a:r>
              <a:rPr lang="fr-FR" sz="3600" b="1">
                <a:solidFill>
                  <a:srgbClr val="FF6600"/>
                </a:solidFill>
                <a:latin typeface="Arial"/>
              </a:rPr>
              <a:t>é</a:t>
            </a:r>
            <a:r>
              <a:rPr lang="fr-FR" sz="3600" b="1">
                <a:solidFill>
                  <a:srgbClr val="FF6600"/>
                </a:solidFill>
              </a:rPr>
              <a:t>ma archetectural</a:t>
            </a:r>
            <a:r>
              <a:rPr lang="ar-DZ" sz="3600" b="1">
                <a:solidFill>
                  <a:srgbClr val="FF6600"/>
                </a:solidFill>
              </a:rPr>
              <a:t>)</a:t>
            </a:r>
            <a:r>
              <a:rPr lang="ar-DZ" sz="3600" b="1"/>
              <a:t> </a:t>
            </a:r>
            <a:endParaRPr lang="fr-FR" sz="3600" b="1"/>
          </a:p>
        </p:txBody>
      </p:sp>
      <p:sp>
        <p:nvSpPr>
          <p:cNvPr id="2071" name="Oval 23"/>
          <p:cNvSpPr>
            <a:spLocks noChangeArrowheads="1"/>
          </p:cNvSpPr>
          <p:nvPr/>
        </p:nvSpPr>
        <p:spPr bwMode="auto">
          <a:xfrm>
            <a:off x="4932363" y="5084763"/>
            <a:ext cx="215900" cy="2159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2072" name="Line 24"/>
          <p:cNvSpPr>
            <a:spLocks noChangeShapeType="1"/>
          </p:cNvSpPr>
          <p:nvPr/>
        </p:nvSpPr>
        <p:spPr bwMode="auto">
          <a:xfrm flipH="1" flipV="1">
            <a:off x="4859338" y="4868863"/>
            <a:ext cx="217487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2073" name="Oval 25"/>
          <p:cNvSpPr>
            <a:spLocks noChangeArrowheads="1"/>
          </p:cNvSpPr>
          <p:nvPr/>
        </p:nvSpPr>
        <p:spPr bwMode="auto">
          <a:xfrm>
            <a:off x="4140200" y="2852738"/>
            <a:ext cx="647700" cy="6477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2074" name="Line 26"/>
          <p:cNvSpPr>
            <a:spLocks noChangeShapeType="1"/>
          </p:cNvSpPr>
          <p:nvPr/>
        </p:nvSpPr>
        <p:spPr bwMode="auto">
          <a:xfrm flipH="1">
            <a:off x="4284663" y="2924175"/>
            <a:ext cx="431800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2075" name="Line 27"/>
          <p:cNvSpPr>
            <a:spLocks noChangeShapeType="1"/>
          </p:cNvSpPr>
          <p:nvPr/>
        </p:nvSpPr>
        <p:spPr bwMode="auto">
          <a:xfrm>
            <a:off x="4211638" y="2997200"/>
            <a:ext cx="504825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2076" name="Line 28"/>
          <p:cNvSpPr>
            <a:spLocks noChangeShapeType="1"/>
          </p:cNvSpPr>
          <p:nvPr/>
        </p:nvSpPr>
        <p:spPr bwMode="auto">
          <a:xfrm flipH="1" flipV="1">
            <a:off x="4572000" y="3429000"/>
            <a:ext cx="576263" cy="165576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22" name="Espace réservé du pied de pa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By SeRiR WaLiD</a:t>
            </a:r>
            <a:endParaRPr lang="en-US"/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8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8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440"/>
                            </p:stCondLst>
                            <p:childTnLst>
                              <p:par>
                                <p:cTn id="10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940"/>
                            </p:stCondLst>
                            <p:childTnLst>
                              <p:par>
                                <p:cTn id="14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440"/>
                            </p:stCondLst>
                            <p:childTnLst>
                              <p:par>
                                <p:cTn id="18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5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4940"/>
                            </p:stCondLst>
                            <p:childTnLst>
                              <p:par>
                                <p:cTn id="22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5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440"/>
                            </p:stCondLst>
                            <p:childTnLst>
                              <p:par>
                                <p:cTn id="26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500"/>
                                        <p:tgtEl>
                                          <p:spTgt spid="2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940"/>
                            </p:stCondLst>
                            <p:childTnLst>
                              <p:par>
                                <p:cTn id="30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500"/>
                                        <p:tgtEl>
                                          <p:spTgt spid="2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6440"/>
                            </p:stCondLst>
                            <p:childTnLst>
                              <p:par>
                                <p:cTn id="34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6" dur="500"/>
                                        <p:tgtEl>
                                          <p:spTgt spid="2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6940"/>
                            </p:stCondLst>
                            <p:childTnLst>
                              <p:par>
                                <p:cTn id="38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0" dur="500"/>
                                        <p:tgtEl>
                                          <p:spTgt spid="2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7440"/>
                            </p:stCondLst>
                            <p:childTnLst>
                              <p:par>
                                <p:cTn id="42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4" dur="500"/>
                                        <p:tgtEl>
                                          <p:spTgt spid="2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7940"/>
                            </p:stCondLst>
                            <p:childTnLst>
                              <p:par>
                                <p:cTn id="46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8" dur="500"/>
                                        <p:tgtEl>
                                          <p:spTgt spid="20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8440"/>
                            </p:stCondLst>
                            <p:childTnLst>
                              <p:par>
                                <p:cTn id="50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2" dur="500"/>
                                        <p:tgtEl>
                                          <p:spTgt spid="20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7" dur="2000"/>
                                        <p:tgtEl>
                                          <p:spTgt spid="20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2" dur="2000"/>
                                        <p:tgtEl>
                                          <p:spTgt spid="20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7" dur="2000"/>
                                        <p:tgtEl>
                                          <p:spTgt spid="20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0" dur="2000"/>
                                        <p:tgtEl>
                                          <p:spTgt spid="2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3" dur="2000"/>
                                        <p:tgtEl>
                                          <p:spTgt spid="2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8" dur="2000"/>
                                        <p:tgtEl>
                                          <p:spTgt spid="2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3" grpId="0" animBg="1"/>
      <p:bldP spid="2054" grpId="0" animBg="1"/>
      <p:bldP spid="2055" grpId="0" animBg="1"/>
      <p:bldP spid="2056" grpId="0" animBg="1"/>
      <p:bldP spid="2057" grpId="0" animBg="1"/>
      <p:bldP spid="2058" grpId="0" animBg="1"/>
      <p:bldP spid="2059" grpId="0" animBg="1"/>
      <p:bldP spid="2060" grpId="0" animBg="1"/>
      <p:bldP spid="2061" grpId="0" animBg="1"/>
      <p:bldP spid="2062" grpId="0" animBg="1"/>
      <p:bldP spid="2063" grpId="0" animBg="1"/>
      <p:bldP spid="2070" grpId="0"/>
      <p:bldP spid="2071" grpId="0" animBg="1"/>
      <p:bldP spid="2072" grpId="0" animBg="1"/>
      <p:bldP spid="2073" grpId="0" animBg="1"/>
      <p:bldP spid="2074" grpId="0" animBg="1"/>
      <p:bldP spid="2075" grpId="0" animBg="1"/>
      <p:bldP spid="2076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21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7088188" cy="1127125"/>
          </a:xfrm>
        </p:spPr>
        <p:txBody>
          <a:bodyPr>
            <a:normAutofit fontScale="92500" lnSpcReduction="20000"/>
          </a:bodyPr>
          <a:lstStyle/>
          <a:p>
            <a:r>
              <a:rPr lang="ar-DZ" sz="4400">
                <a:solidFill>
                  <a:srgbClr val="FF6600"/>
                </a:solidFill>
              </a:rPr>
              <a:t>اطفاء دارة بعد مدة زمنية من تشغيلها</a:t>
            </a:r>
            <a:endParaRPr lang="fr-FR" sz="4400">
              <a:solidFill>
                <a:srgbClr val="FF6600"/>
              </a:solidFill>
            </a:endParaRPr>
          </a:p>
        </p:txBody>
      </p:sp>
      <p:sp>
        <p:nvSpPr>
          <p:cNvPr id="86020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ar-DZ">
                <a:solidFill>
                  <a:srgbClr val="FF6600"/>
                </a:solidFill>
              </a:rPr>
              <a:t>المؤقتة  </a:t>
            </a:r>
            <a:r>
              <a:rPr lang="fr-FR">
                <a:solidFill>
                  <a:srgbClr val="FF6600"/>
                </a:solidFill>
              </a:rPr>
              <a:t>La minuterie </a:t>
            </a:r>
          </a:p>
        </p:txBody>
      </p:sp>
      <p:sp>
        <p:nvSpPr>
          <p:cNvPr id="86022" name="Text Box 6"/>
          <p:cNvSpPr txBox="1">
            <a:spLocks noChangeArrowheads="1"/>
          </p:cNvSpPr>
          <p:nvPr/>
        </p:nvSpPr>
        <p:spPr bwMode="auto">
          <a:xfrm>
            <a:off x="4859338" y="1196975"/>
            <a:ext cx="503237" cy="6508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rtl="1" eaLnBrk="1" hangingPunct="1">
              <a:spcBef>
                <a:spcPct val="50000"/>
              </a:spcBef>
            </a:pPr>
            <a:r>
              <a:rPr lang="fr-FR" sz="3600" b="1">
                <a:solidFill>
                  <a:srgbClr val="000000"/>
                </a:solidFill>
                <a:latin typeface="Tahoma" pitchFamily="34" charset="0"/>
              </a:rPr>
              <a:t>t</a:t>
            </a:r>
            <a:endParaRPr lang="en-US" sz="3600" b="1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86023" name="Text Box 7"/>
          <p:cNvSpPr txBox="1">
            <a:spLocks noChangeArrowheads="1"/>
          </p:cNvSpPr>
          <p:nvPr/>
        </p:nvSpPr>
        <p:spPr bwMode="auto">
          <a:xfrm>
            <a:off x="5003800" y="692150"/>
            <a:ext cx="5762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rtl="1" eaLnBrk="1" hangingPunct="1">
              <a:spcBef>
                <a:spcPct val="50000"/>
              </a:spcBef>
            </a:pPr>
            <a:r>
              <a:rPr lang="fr-FR" sz="2400" b="1">
                <a:solidFill>
                  <a:srgbClr val="000000"/>
                </a:solidFill>
                <a:latin typeface="Tahoma" pitchFamily="34" charset="0"/>
              </a:rPr>
              <a:t>K</a:t>
            </a:r>
            <a:endParaRPr lang="en-US" sz="2400" b="1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By SeRiR WaLiD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860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1" dur="2000"/>
                                        <p:tgtEl>
                                          <p:spTgt spid="860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22" grpId="0" animBg="1"/>
      <p:bldP spid="86023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8071" name="Object 7"/>
          <p:cNvGraphicFramePr>
            <a:graphicFrameLocks noChangeAspect="1"/>
          </p:cNvGraphicFramePr>
          <p:nvPr/>
        </p:nvGraphicFramePr>
        <p:xfrm>
          <a:off x="468313" y="476250"/>
          <a:ext cx="7488237" cy="5905500"/>
        </p:xfrm>
        <a:graphic>
          <a:graphicData uri="http://schemas.openxmlformats.org/presentationml/2006/ole">
            <p:oleObj spid="_x0000_s88071" name="صورة نقطية" r:id="rId3" imgW="6066667" imgH="4057143" progId="Paint.Picture">
              <p:embed/>
            </p:oleObj>
          </a:graphicData>
        </a:graphic>
      </p:graphicFrame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By SeRiR WaLiD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9095" name="Object 7"/>
          <p:cNvGraphicFramePr>
            <a:graphicFrameLocks noChangeAspect="1"/>
          </p:cNvGraphicFramePr>
          <p:nvPr/>
        </p:nvGraphicFramePr>
        <p:xfrm>
          <a:off x="395288" y="333375"/>
          <a:ext cx="8280400" cy="5832475"/>
        </p:xfrm>
        <a:graphic>
          <a:graphicData uri="http://schemas.openxmlformats.org/presentationml/2006/ole">
            <p:oleObj spid="_x0000_s89095" name="صورة نقطية" r:id="rId3" imgW="6009524" imgH="3933333" progId="Paint.Picture">
              <p:embed/>
            </p:oleObj>
          </a:graphicData>
        </a:graphic>
      </p:graphicFrame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By SeRiR WaLiD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7524" name="Object 4"/>
          <p:cNvGraphicFramePr>
            <a:graphicFrameLocks noChangeAspect="1"/>
          </p:cNvGraphicFramePr>
          <p:nvPr>
            <p:ph idx="4294967295"/>
          </p:nvPr>
        </p:nvGraphicFramePr>
        <p:xfrm>
          <a:off x="0" y="476250"/>
          <a:ext cx="8497888" cy="6381750"/>
        </p:xfrm>
        <a:graphic>
          <a:graphicData uri="http://schemas.openxmlformats.org/presentationml/2006/ole">
            <p:oleObj spid="_x0000_s107524" name="صورة نقطية" r:id="rId3" imgW="3381847" imgH="2715004" progId="Paint.Picture">
              <p:embed/>
            </p:oleObj>
          </a:graphicData>
        </a:graphic>
      </p:graphicFrame>
      <p:sp>
        <p:nvSpPr>
          <p:cNvPr id="107527" name="AutoShape 7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2268538" y="2781300"/>
            <a:ext cx="574675" cy="576263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/>
              <a:t>s1</a:t>
            </a:r>
            <a:endParaRPr lang="en-US"/>
          </a:p>
        </p:txBody>
      </p:sp>
      <p:sp>
        <p:nvSpPr>
          <p:cNvPr id="107528" name="AutoShape 8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4140200" y="2708275"/>
            <a:ext cx="574675" cy="576263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/>
              <a:t>s2</a:t>
            </a:r>
            <a:endParaRPr lang="en-US"/>
          </a:p>
        </p:txBody>
      </p:sp>
      <p:sp>
        <p:nvSpPr>
          <p:cNvPr id="107529" name="AutoShape 9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6011863" y="3860800"/>
            <a:ext cx="574675" cy="576263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/>
              <a:t>s3</a:t>
            </a:r>
            <a:endParaRPr lang="en-US"/>
          </a:p>
        </p:txBody>
      </p:sp>
      <p:sp>
        <p:nvSpPr>
          <p:cNvPr id="107530" name="AutoShape 10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4643438" y="4941888"/>
            <a:ext cx="574675" cy="576262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/>
              <a:t>s4</a:t>
            </a:r>
            <a:endParaRPr lang="en-US"/>
          </a:p>
        </p:txBody>
      </p:sp>
      <p:sp>
        <p:nvSpPr>
          <p:cNvPr id="9" name="Espace réservé du pied de page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By SeRiR WaLiD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1620" name="Object 4"/>
          <p:cNvGraphicFramePr>
            <a:graphicFrameLocks noChangeAspect="1"/>
          </p:cNvGraphicFramePr>
          <p:nvPr/>
        </p:nvGraphicFramePr>
        <p:xfrm>
          <a:off x="250825" y="406400"/>
          <a:ext cx="8496300" cy="6191250"/>
        </p:xfrm>
        <a:graphic>
          <a:graphicData uri="http://schemas.openxmlformats.org/presentationml/2006/ole">
            <p:oleObj spid="_x0000_s111620" name="صورة نقطية" r:id="rId3" imgW="3258005" imgH="2685714" progId="Paint.Picture">
              <p:embed/>
            </p:oleObj>
          </a:graphicData>
        </a:graphic>
      </p:graphicFrame>
      <p:sp>
        <p:nvSpPr>
          <p:cNvPr id="111621" name="AutoShape 5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643438" y="4941888"/>
            <a:ext cx="574675" cy="576262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/>
              <a:t>s4</a:t>
            </a:r>
            <a:endParaRPr lang="en-US"/>
          </a:p>
        </p:txBody>
      </p:sp>
      <p:sp>
        <p:nvSpPr>
          <p:cNvPr id="111622" name="AutoShape 6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011863" y="3860800"/>
            <a:ext cx="574675" cy="576263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/>
              <a:t>s3</a:t>
            </a:r>
            <a:endParaRPr lang="en-US"/>
          </a:p>
        </p:txBody>
      </p:sp>
      <p:sp>
        <p:nvSpPr>
          <p:cNvPr id="111623" name="AutoShape 7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140200" y="2708275"/>
            <a:ext cx="574675" cy="576263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/>
              <a:t>s2</a:t>
            </a:r>
            <a:endParaRPr lang="en-US"/>
          </a:p>
        </p:txBody>
      </p:sp>
      <p:sp>
        <p:nvSpPr>
          <p:cNvPr id="111624" name="AutoShape 8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268538" y="2781300"/>
            <a:ext cx="574675" cy="576263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/>
              <a:t>s1</a:t>
            </a:r>
            <a:endParaRPr lang="en-US"/>
          </a:p>
        </p:txBody>
      </p:sp>
      <p:sp>
        <p:nvSpPr>
          <p:cNvPr id="9" name="Espace réservé du pied de page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By SeRiR WaLiD</a:t>
            </a:r>
            <a:endParaRPr lang="en-US"/>
          </a:p>
        </p:txBody>
      </p:sp>
    </p:spTree>
  </p:cSld>
  <p:clrMapOvr>
    <a:masterClrMapping/>
  </p:clrMapOvr>
  <p:transition advTm="5000"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4690" name="Object 2"/>
          <p:cNvGraphicFramePr>
            <a:graphicFrameLocks noChangeAspect="1"/>
          </p:cNvGraphicFramePr>
          <p:nvPr>
            <p:ph idx="4294967295"/>
          </p:nvPr>
        </p:nvGraphicFramePr>
        <p:xfrm>
          <a:off x="0" y="476250"/>
          <a:ext cx="8497888" cy="6381750"/>
        </p:xfrm>
        <a:graphic>
          <a:graphicData uri="http://schemas.openxmlformats.org/presentationml/2006/ole">
            <p:oleObj spid="_x0000_s114690" name="صورة نقطية" r:id="rId3" imgW="3381847" imgH="2715004" progId="Paint.Picture">
              <p:embed/>
            </p:oleObj>
          </a:graphicData>
        </a:graphic>
      </p:graphicFrame>
      <p:sp>
        <p:nvSpPr>
          <p:cNvPr id="114691" name="AutoShape 3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268538" y="2781300"/>
            <a:ext cx="574675" cy="576263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/>
              <a:t>s1</a:t>
            </a:r>
            <a:endParaRPr lang="en-US"/>
          </a:p>
        </p:txBody>
      </p:sp>
      <p:sp>
        <p:nvSpPr>
          <p:cNvPr id="114692" name="AutoShape 4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140200" y="2708275"/>
            <a:ext cx="574675" cy="576263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/>
              <a:t>s2</a:t>
            </a:r>
            <a:endParaRPr lang="en-US"/>
          </a:p>
        </p:txBody>
      </p:sp>
      <p:sp>
        <p:nvSpPr>
          <p:cNvPr id="114693" name="AutoShape 5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011863" y="3860800"/>
            <a:ext cx="574675" cy="576263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/>
              <a:t>s3</a:t>
            </a:r>
            <a:endParaRPr lang="en-US"/>
          </a:p>
        </p:txBody>
      </p:sp>
      <p:sp>
        <p:nvSpPr>
          <p:cNvPr id="114694" name="AutoShape 6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643438" y="4941888"/>
            <a:ext cx="574675" cy="576262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/>
              <a:t>s4</a:t>
            </a:r>
            <a:endParaRPr lang="en-US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By SeRiR WaLiD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142976" y="571480"/>
            <a:ext cx="68580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DZ" sz="2800" dirty="0" smtClean="0"/>
              <a:t>حقـــــوق الكاتب </a:t>
            </a:r>
            <a:endParaRPr lang="fr-FR" sz="2800" dirty="0"/>
          </a:p>
        </p:txBody>
      </p:sp>
      <p:sp>
        <p:nvSpPr>
          <p:cNvPr id="3" name="ZoneTexte 2"/>
          <p:cNvSpPr txBox="1"/>
          <p:nvPr/>
        </p:nvSpPr>
        <p:spPr>
          <a:xfrm>
            <a:off x="571472" y="1571612"/>
            <a:ext cx="8143932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DZ" sz="2200" dirty="0" smtClean="0"/>
              <a:t>تــــم تحميل هذا الكتاب من منتدى </a:t>
            </a:r>
            <a:r>
              <a:rPr lang="ar-DZ" sz="2200" dirty="0" err="1" smtClean="0"/>
              <a:t>زدور</a:t>
            </a:r>
            <a:r>
              <a:rPr lang="ar-DZ" sz="2200" dirty="0" smtClean="0"/>
              <a:t> إبراهيم للشؤون التعليمية </a:t>
            </a:r>
          </a:p>
          <a:p>
            <a:pPr algn="ctr" rtl="1"/>
            <a:endParaRPr lang="ar-DZ" sz="2200" dirty="0"/>
          </a:p>
          <a:p>
            <a:pPr algn="ctr" rtl="1"/>
            <a:r>
              <a:rPr lang="fr-FR" sz="2200" dirty="0" smtClean="0">
                <a:hlinkClick r:id="rId2"/>
              </a:rPr>
              <a:t>WWW.JCCTV.KEUF.NET</a:t>
            </a:r>
            <a:endParaRPr lang="fr-FR" sz="2200" dirty="0" smtClean="0"/>
          </a:p>
          <a:p>
            <a:pPr algn="ctr" rtl="1"/>
            <a:endParaRPr lang="fr-FR" sz="2200" dirty="0"/>
          </a:p>
          <a:p>
            <a:pPr algn="ctr" rtl="1"/>
            <a:r>
              <a:rPr lang="ar-DZ" sz="2200" dirty="0" smtClean="0"/>
              <a:t>للمزيد من الدروس والكتب قــم بزيارة المنتدى </a:t>
            </a:r>
            <a:r>
              <a:rPr lang="ar-DZ" sz="2200" dirty="0" err="1" smtClean="0"/>
              <a:t>و</a:t>
            </a:r>
            <a:r>
              <a:rPr lang="ar-DZ" sz="2200" dirty="0" smtClean="0"/>
              <a:t> تمتع بأخر الأخبار ودروس المميزة </a:t>
            </a:r>
          </a:p>
          <a:p>
            <a:pPr algn="ctr" rtl="1"/>
            <a:endParaRPr lang="ar-DZ" sz="2200" dirty="0"/>
          </a:p>
          <a:p>
            <a:pPr algn="ctr" rtl="1"/>
            <a:r>
              <a:rPr lang="fr-FR" sz="2200" dirty="0" smtClean="0"/>
              <a:t>By </a:t>
            </a:r>
            <a:r>
              <a:rPr lang="fr-FR" sz="2200" dirty="0" err="1" smtClean="0"/>
              <a:t>SeRiR</a:t>
            </a:r>
            <a:r>
              <a:rPr lang="fr-FR" sz="2200" dirty="0" smtClean="0"/>
              <a:t> </a:t>
            </a:r>
            <a:r>
              <a:rPr lang="fr-FR" sz="2200" dirty="0" err="1" smtClean="0"/>
              <a:t>WaLid</a:t>
            </a:r>
            <a:r>
              <a:rPr lang="fr-FR" sz="2200" dirty="0" smtClean="0"/>
              <a:t> </a:t>
            </a:r>
          </a:p>
          <a:p>
            <a:pPr algn="ctr" rtl="1"/>
            <a:r>
              <a:rPr lang="fr-FR" sz="2200" dirty="0" smtClean="0"/>
              <a:t>E-MAIL : </a:t>
            </a:r>
            <a:r>
              <a:rPr lang="fr-FR" sz="2200" dirty="0" smtClean="0">
                <a:hlinkClick r:id="rId3"/>
              </a:rPr>
              <a:t>Walid01_22@MSN.COM</a:t>
            </a:r>
            <a:endParaRPr lang="fr-FR" sz="2200" dirty="0" smtClean="0"/>
          </a:p>
          <a:p>
            <a:pPr algn="ctr" rtl="1"/>
            <a:endParaRPr lang="fr-FR" sz="2200" dirty="0"/>
          </a:p>
          <a:p>
            <a:pPr algn="ctr" rtl="1"/>
            <a:r>
              <a:rPr lang="fr-FR" sz="2200" dirty="0" smtClean="0"/>
              <a:t>Tel: +213557514746</a:t>
            </a:r>
          </a:p>
          <a:p>
            <a:pPr algn="ctr" rtl="1"/>
            <a:endParaRPr lang="fr-FR" sz="2200" dirty="0"/>
          </a:p>
          <a:p>
            <a:pPr algn="ctr" rtl="1"/>
            <a:r>
              <a:rPr lang="fr-FR" sz="2200" dirty="0" err="1" smtClean="0"/>
              <a:t>Algerie</a:t>
            </a:r>
            <a:r>
              <a:rPr lang="fr-FR" sz="2200" dirty="0" smtClean="0"/>
              <a:t> Sidi Bel ABBES</a:t>
            </a:r>
          </a:p>
          <a:p>
            <a:pPr algn="ctr" rtl="1"/>
            <a:endParaRPr lang="fr-FR" sz="2200" dirty="0"/>
          </a:p>
          <a:p>
            <a:pPr algn="ctr" rtl="1"/>
            <a:r>
              <a:rPr lang="fr-FR" sz="2200" dirty="0" smtClean="0"/>
              <a:t>Copyright By </a:t>
            </a:r>
            <a:r>
              <a:rPr lang="fr-FR" sz="2200" dirty="0" err="1" smtClean="0"/>
              <a:t>Serir</a:t>
            </a:r>
            <a:r>
              <a:rPr lang="fr-FR" sz="2200" dirty="0" smtClean="0"/>
              <a:t> </a:t>
            </a:r>
            <a:r>
              <a:rPr lang="fr-FR" sz="2200" dirty="0" err="1" smtClean="0"/>
              <a:t>WaLId</a:t>
            </a:r>
            <a:r>
              <a:rPr lang="fr-FR" sz="2200" dirty="0" smtClean="0"/>
              <a:t> </a:t>
            </a:r>
            <a:endParaRPr lang="fr-FR" sz="2200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By SeRiR WaLiD</a:t>
            </a:r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92100"/>
            <a:ext cx="8229600" cy="1049338"/>
          </a:xfrm>
        </p:spPr>
        <p:txBody>
          <a:bodyPr/>
          <a:lstStyle/>
          <a:p>
            <a:r>
              <a:rPr lang="ar-DZ" sz="2800" b="1"/>
              <a:t>المخطط النظري (الموسع) ( </a:t>
            </a:r>
            <a:r>
              <a:rPr lang="fr-FR" sz="2800" b="1"/>
              <a:t>(sch</a:t>
            </a:r>
            <a:r>
              <a:rPr lang="fr-FR" sz="2800" b="1">
                <a:latin typeface="Arial"/>
              </a:rPr>
              <a:t>é</a:t>
            </a:r>
            <a:r>
              <a:rPr lang="fr-FR" sz="2800" b="1"/>
              <a:t>ma d</a:t>
            </a:r>
            <a:r>
              <a:rPr lang="fr-FR" sz="2800" b="1">
                <a:latin typeface="Arial"/>
              </a:rPr>
              <a:t>é</a:t>
            </a:r>
            <a:r>
              <a:rPr lang="fr-FR" sz="2800" b="1"/>
              <a:t>velopp</a:t>
            </a:r>
            <a:r>
              <a:rPr lang="fr-FR" sz="2800" b="1">
                <a:latin typeface="Arial"/>
              </a:rPr>
              <a:t>é</a:t>
            </a:r>
            <a:endParaRPr lang="fr-FR" sz="2800"/>
          </a:p>
        </p:txBody>
      </p:sp>
      <p:sp>
        <p:nvSpPr>
          <p:cNvPr id="16389" name="Line 5"/>
          <p:cNvSpPr>
            <a:spLocks noChangeShapeType="1"/>
          </p:cNvSpPr>
          <p:nvPr/>
        </p:nvSpPr>
        <p:spPr bwMode="auto">
          <a:xfrm>
            <a:off x="1619250" y="1989138"/>
            <a:ext cx="0" cy="3024187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16390" name="Line 6"/>
          <p:cNvSpPr>
            <a:spLocks noChangeShapeType="1"/>
          </p:cNvSpPr>
          <p:nvPr/>
        </p:nvSpPr>
        <p:spPr bwMode="auto">
          <a:xfrm>
            <a:off x="7812088" y="1916113"/>
            <a:ext cx="0" cy="3025775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16391" name="Line 7"/>
          <p:cNvSpPr>
            <a:spLocks noChangeShapeType="1"/>
          </p:cNvSpPr>
          <p:nvPr/>
        </p:nvSpPr>
        <p:spPr bwMode="auto">
          <a:xfrm>
            <a:off x="1619250" y="3284538"/>
            <a:ext cx="1081088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16392" name="Rectangle 8"/>
          <p:cNvSpPr>
            <a:spLocks noChangeArrowheads="1"/>
          </p:cNvSpPr>
          <p:nvPr/>
        </p:nvSpPr>
        <p:spPr bwMode="auto">
          <a:xfrm>
            <a:off x="1835150" y="3213100"/>
            <a:ext cx="576263" cy="1444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6393" name="Line 9"/>
          <p:cNvSpPr>
            <a:spLocks noChangeShapeType="1"/>
          </p:cNvSpPr>
          <p:nvPr/>
        </p:nvSpPr>
        <p:spPr bwMode="auto">
          <a:xfrm flipH="1">
            <a:off x="2627313" y="3284538"/>
            <a:ext cx="431800" cy="2159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16394" name="Line 10"/>
          <p:cNvSpPr>
            <a:spLocks noChangeShapeType="1"/>
          </p:cNvSpPr>
          <p:nvPr/>
        </p:nvSpPr>
        <p:spPr bwMode="auto">
          <a:xfrm flipV="1">
            <a:off x="3059113" y="3284538"/>
            <a:ext cx="3097212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16395" name="Oval 11"/>
          <p:cNvSpPr>
            <a:spLocks noChangeArrowheads="1"/>
          </p:cNvSpPr>
          <p:nvPr/>
        </p:nvSpPr>
        <p:spPr bwMode="auto">
          <a:xfrm>
            <a:off x="6156325" y="2852738"/>
            <a:ext cx="792163" cy="719137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6396" name="Line 12"/>
          <p:cNvSpPr>
            <a:spLocks noChangeShapeType="1"/>
          </p:cNvSpPr>
          <p:nvPr/>
        </p:nvSpPr>
        <p:spPr bwMode="auto">
          <a:xfrm flipH="1">
            <a:off x="6300788" y="2997200"/>
            <a:ext cx="576262" cy="5032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16397" name="Line 13"/>
          <p:cNvSpPr>
            <a:spLocks noChangeShapeType="1"/>
          </p:cNvSpPr>
          <p:nvPr/>
        </p:nvSpPr>
        <p:spPr bwMode="auto">
          <a:xfrm>
            <a:off x="6227763" y="2997200"/>
            <a:ext cx="649287" cy="431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16398" name="Line 14"/>
          <p:cNvSpPr>
            <a:spLocks noChangeShapeType="1"/>
          </p:cNvSpPr>
          <p:nvPr/>
        </p:nvSpPr>
        <p:spPr bwMode="auto">
          <a:xfrm>
            <a:off x="6948488" y="3213100"/>
            <a:ext cx="863600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16399" name="Line 15"/>
          <p:cNvSpPr>
            <a:spLocks noChangeShapeType="1"/>
          </p:cNvSpPr>
          <p:nvPr/>
        </p:nvSpPr>
        <p:spPr bwMode="auto">
          <a:xfrm flipV="1">
            <a:off x="1331913" y="2276475"/>
            <a:ext cx="503237" cy="288925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16400" name="Line 16"/>
          <p:cNvSpPr>
            <a:spLocks noChangeShapeType="1"/>
          </p:cNvSpPr>
          <p:nvPr/>
        </p:nvSpPr>
        <p:spPr bwMode="auto">
          <a:xfrm flipV="1">
            <a:off x="7667625" y="2276475"/>
            <a:ext cx="360363" cy="215900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16401" name="Oval 17"/>
          <p:cNvSpPr>
            <a:spLocks noChangeArrowheads="1"/>
          </p:cNvSpPr>
          <p:nvPr/>
        </p:nvSpPr>
        <p:spPr bwMode="auto">
          <a:xfrm>
            <a:off x="8027988" y="2205038"/>
            <a:ext cx="144462" cy="144462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6402" name="Oval 18"/>
          <p:cNvSpPr>
            <a:spLocks noChangeArrowheads="1"/>
          </p:cNvSpPr>
          <p:nvPr/>
        </p:nvSpPr>
        <p:spPr bwMode="auto">
          <a:xfrm>
            <a:off x="2700338" y="3213100"/>
            <a:ext cx="71437" cy="144463"/>
          </a:xfrm>
          <a:prstGeom prst="ellips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6403" name="Text Box 19"/>
          <p:cNvSpPr txBox="1">
            <a:spLocks noChangeArrowheads="1"/>
          </p:cNvSpPr>
          <p:nvPr/>
        </p:nvSpPr>
        <p:spPr bwMode="auto">
          <a:xfrm>
            <a:off x="1476375" y="1412875"/>
            <a:ext cx="3603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rtl="1" eaLnBrk="1" hangingPunct="1">
              <a:spcBef>
                <a:spcPct val="50000"/>
              </a:spcBef>
            </a:pPr>
            <a:r>
              <a:rPr lang="fr-FR" b="1">
                <a:solidFill>
                  <a:srgbClr val="FF6600"/>
                </a:solidFill>
                <a:latin typeface="Tahoma" pitchFamily="34" charset="0"/>
              </a:rPr>
              <a:t>p</a:t>
            </a:r>
            <a:endParaRPr lang="en-US" b="1">
              <a:solidFill>
                <a:srgbClr val="FF6600"/>
              </a:solidFill>
              <a:latin typeface="Tahoma" pitchFamily="34" charset="0"/>
            </a:endParaRPr>
          </a:p>
        </p:txBody>
      </p:sp>
      <p:sp>
        <p:nvSpPr>
          <p:cNvPr id="16404" name="Text Box 20"/>
          <p:cNvSpPr txBox="1">
            <a:spLocks noChangeArrowheads="1"/>
          </p:cNvSpPr>
          <p:nvPr/>
        </p:nvSpPr>
        <p:spPr bwMode="auto">
          <a:xfrm>
            <a:off x="7667625" y="1412875"/>
            <a:ext cx="3603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rtl="1" eaLnBrk="1" hangingPunct="1">
              <a:spcBef>
                <a:spcPct val="50000"/>
              </a:spcBef>
            </a:pPr>
            <a:r>
              <a:rPr lang="fr-FR" b="1">
                <a:solidFill>
                  <a:schemeClr val="folHlink"/>
                </a:solidFill>
                <a:latin typeface="Tahoma" pitchFamily="34" charset="0"/>
              </a:rPr>
              <a:t>N</a:t>
            </a:r>
            <a:endParaRPr lang="en-US" b="1">
              <a:solidFill>
                <a:schemeClr val="folHlink"/>
              </a:solidFill>
              <a:latin typeface="Tahoma" pitchFamily="34" charset="0"/>
            </a:endParaRPr>
          </a:p>
        </p:txBody>
      </p:sp>
      <p:sp>
        <p:nvSpPr>
          <p:cNvPr id="21" name="Espace réservé du pied de page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By SeRiR WaLiD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92100"/>
            <a:ext cx="8229600" cy="904875"/>
          </a:xfrm>
        </p:spPr>
        <p:txBody>
          <a:bodyPr/>
          <a:lstStyle/>
          <a:p>
            <a:pPr algn="ctr"/>
            <a:r>
              <a:rPr lang="ar-DZ">
                <a:solidFill>
                  <a:srgbClr val="FF6600"/>
                </a:solidFill>
              </a:rPr>
              <a:t>التشغيل</a:t>
            </a:r>
            <a:endParaRPr lang="fr-FR">
              <a:solidFill>
                <a:srgbClr val="FF6600"/>
              </a:solidFill>
            </a:endParaRPr>
          </a:p>
        </p:txBody>
      </p:sp>
      <p:sp>
        <p:nvSpPr>
          <p:cNvPr id="19461" name="Line 5"/>
          <p:cNvSpPr>
            <a:spLocks noChangeShapeType="1"/>
          </p:cNvSpPr>
          <p:nvPr/>
        </p:nvSpPr>
        <p:spPr bwMode="auto">
          <a:xfrm>
            <a:off x="1619250" y="1989138"/>
            <a:ext cx="0" cy="3024187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19462" name="Line 6"/>
          <p:cNvSpPr>
            <a:spLocks noChangeShapeType="1"/>
          </p:cNvSpPr>
          <p:nvPr/>
        </p:nvSpPr>
        <p:spPr bwMode="auto">
          <a:xfrm>
            <a:off x="7812088" y="1916113"/>
            <a:ext cx="0" cy="3025775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19463" name="Line 7"/>
          <p:cNvSpPr>
            <a:spLocks noChangeShapeType="1"/>
          </p:cNvSpPr>
          <p:nvPr/>
        </p:nvSpPr>
        <p:spPr bwMode="auto">
          <a:xfrm>
            <a:off x="1619250" y="3284538"/>
            <a:ext cx="1081088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19464" name="Rectangle 8"/>
          <p:cNvSpPr>
            <a:spLocks noChangeArrowheads="1"/>
          </p:cNvSpPr>
          <p:nvPr/>
        </p:nvSpPr>
        <p:spPr bwMode="auto">
          <a:xfrm>
            <a:off x="1835150" y="3213100"/>
            <a:ext cx="576263" cy="1444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9465" name="Line 9"/>
          <p:cNvSpPr>
            <a:spLocks noChangeShapeType="1"/>
          </p:cNvSpPr>
          <p:nvPr/>
        </p:nvSpPr>
        <p:spPr bwMode="auto">
          <a:xfrm flipH="1">
            <a:off x="2627313" y="3284538"/>
            <a:ext cx="431800" cy="2159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19466" name="Line 10"/>
          <p:cNvSpPr>
            <a:spLocks noChangeShapeType="1"/>
          </p:cNvSpPr>
          <p:nvPr/>
        </p:nvSpPr>
        <p:spPr bwMode="auto">
          <a:xfrm flipV="1">
            <a:off x="3059113" y="3284538"/>
            <a:ext cx="3097212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19467" name="Oval 11"/>
          <p:cNvSpPr>
            <a:spLocks noChangeArrowheads="1"/>
          </p:cNvSpPr>
          <p:nvPr/>
        </p:nvSpPr>
        <p:spPr bwMode="auto">
          <a:xfrm>
            <a:off x="6156325" y="2852738"/>
            <a:ext cx="792163" cy="719137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9468" name="Line 12"/>
          <p:cNvSpPr>
            <a:spLocks noChangeShapeType="1"/>
          </p:cNvSpPr>
          <p:nvPr/>
        </p:nvSpPr>
        <p:spPr bwMode="auto">
          <a:xfrm flipH="1">
            <a:off x="6300788" y="2997200"/>
            <a:ext cx="576262" cy="5032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19469" name="Line 13"/>
          <p:cNvSpPr>
            <a:spLocks noChangeShapeType="1"/>
          </p:cNvSpPr>
          <p:nvPr/>
        </p:nvSpPr>
        <p:spPr bwMode="auto">
          <a:xfrm>
            <a:off x="6227763" y="2997200"/>
            <a:ext cx="649287" cy="431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19470" name="Line 14"/>
          <p:cNvSpPr>
            <a:spLocks noChangeShapeType="1"/>
          </p:cNvSpPr>
          <p:nvPr/>
        </p:nvSpPr>
        <p:spPr bwMode="auto">
          <a:xfrm>
            <a:off x="6948488" y="3213100"/>
            <a:ext cx="863600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19471" name="Line 15"/>
          <p:cNvSpPr>
            <a:spLocks noChangeShapeType="1"/>
          </p:cNvSpPr>
          <p:nvPr/>
        </p:nvSpPr>
        <p:spPr bwMode="auto">
          <a:xfrm flipV="1">
            <a:off x="1331913" y="2276475"/>
            <a:ext cx="503237" cy="288925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19472" name="Line 16"/>
          <p:cNvSpPr>
            <a:spLocks noChangeShapeType="1"/>
          </p:cNvSpPr>
          <p:nvPr/>
        </p:nvSpPr>
        <p:spPr bwMode="auto">
          <a:xfrm flipV="1">
            <a:off x="7667625" y="2276475"/>
            <a:ext cx="360363" cy="215900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19473" name="Oval 17"/>
          <p:cNvSpPr>
            <a:spLocks noChangeArrowheads="1"/>
          </p:cNvSpPr>
          <p:nvPr/>
        </p:nvSpPr>
        <p:spPr bwMode="auto">
          <a:xfrm>
            <a:off x="8027988" y="2205038"/>
            <a:ext cx="144462" cy="144462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9474" name="Oval 18"/>
          <p:cNvSpPr>
            <a:spLocks noChangeArrowheads="1"/>
          </p:cNvSpPr>
          <p:nvPr/>
        </p:nvSpPr>
        <p:spPr bwMode="auto">
          <a:xfrm>
            <a:off x="2700338" y="3213100"/>
            <a:ext cx="71437" cy="144463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9475" name="AutoShape 19">
            <a:hlinkClick r:id="" action="ppaction://hlinkshowjump?jump=nextslide" highlightClick="1">
              <a:snd r:embed="rId2" name="applause.wav" builtIn="1"/>
            </a:hlinkClick>
          </p:cNvPr>
          <p:cNvSpPr>
            <a:spLocks noChangeArrowheads="1"/>
          </p:cNvSpPr>
          <p:nvPr/>
        </p:nvSpPr>
        <p:spPr bwMode="auto">
          <a:xfrm>
            <a:off x="2771775" y="4149725"/>
            <a:ext cx="3455988" cy="792163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rtl="1" eaLnBrk="1" hangingPunct="1"/>
            <a:r>
              <a:rPr lang="ar-DZ">
                <a:latin typeface="Tahoma" pitchFamily="34" charset="0"/>
              </a:rPr>
              <a:t>اضغط لتشغيل الدارة</a:t>
            </a:r>
            <a:endParaRPr lang="fr-FR">
              <a:latin typeface="Tahoma" pitchFamily="34" charset="0"/>
            </a:endParaRPr>
          </a:p>
        </p:txBody>
      </p:sp>
      <p:sp>
        <p:nvSpPr>
          <p:cNvPr id="19476" name="Oval 20"/>
          <p:cNvSpPr>
            <a:spLocks noChangeArrowheads="1"/>
          </p:cNvSpPr>
          <p:nvPr/>
        </p:nvSpPr>
        <p:spPr bwMode="auto">
          <a:xfrm>
            <a:off x="2987675" y="3213100"/>
            <a:ext cx="71438" cy="144463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21" name="Espace réservé du pied de page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By SeRiR WaLiD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22" name="Rectangle 18"/>
          <p:cNvSpPr>
            <a:spLocks noGrp="1" noChangeArrowheads="1"/>
          </p:cNvSpPr>
          <p:nvPr>
            <p:ph type="title"/>
          </p:nvPr>
        </p:nvSpPr>
        <p:spPr>
          <a:xfrm>
            <a:off x="457200" y="292100"/>
            <a:ext cx="8229600" cy="977900"/>
          </a:xfrm>
        </p:spPr>
        <p:txBody>
          <a:bodyPr/>
          <a:lstStyle/>
          <a:p>
            <a:pPr algn="ctr"/>
            <a:r>
              <a:rPr lang="ar-DZ">
                <a:solidFill>
                  <a:srgbClr val="FF6600"/>
                </a:solidFill>
              </a:rPr>
              <a:t>التشغيل</a:t>
            </a:r>
            <a:endParaRPr lang="fr-FR">
              <a:solidFill>
                <a:srgbClr val="FF6600"/>
              </a:solidFill>
            </a:endParaRPr>
          </a:p>
        </p:txBody>
      </p:sp>
      <p:sp>
        <p:nvSpPr>
          <p:cNvPr id="21508" name="Line 4"/>
          <p:cNvSpPr>
            <a:spLocks noChangeShapeType="1"/>
          </p:cNvSpPr>
          <p:nvPr/>
        </p:nvSpPr>
        <p:spPr bwMode="auto">
          <a:xfrm>
            <a:off x="1619250" y="1989138"/>
            <a:ext cx="0" cy="3024187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21509" name="Line 5"/>
          <p:cNvSpPr>
            <a:spLocks noChangeShapeType="1"/>
          </p:cNvSpPr>
          <p:nvPr/>
        </p:nvSpPr>
        <p:spPr bwMode="auto">
          <a:xfrm>
            <a:off x="7812088" y="1916113"/>
            <a:ext cx="0" cy="3025775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21510" name="Line 6"/>
          <p:cNvSpPr>
            <a:spLocks noChangeShapeType="1"/>
          </p:cNvSpPr>
          <p:nvPr/>
        </p:nvSpPr>
        <p:spPr bwMode="auto">
          <a:xfrm>
            <a:off x="1619250" y="3284538"/>
            <a:ext cx="1081088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21511" name="Rectangle 7"/>
          <p:cNvSpPr>
            <a:spLocks noChangeArrowheads="1"/>
          </p:cNvSpPr>
          <p:nvPr/>
        </p:nvSpPr>
        <p:spPr bwMode="auto">
          <a:xfrm>
            <a:off x="1835150" y="3213100"/>
            <a:ext cx="576263" cy="1444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21512" name="Line 8"/>
          <p:cNvSpPr>
            <a:spLocks noChangeShapeType="1"/>
          </p:cNvSpPr>
          <p:nvPr/>
        </p:nvSpPr>
        <p:spPr bwMode="auto">
          <a:xfrm flipH="1">
            <a:off x="2771775" y="3284538"/>
            <a:ext cx="287338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21513" name="Line 9"/>
          <p:cNvSpPr>
            <a:spLocks noChangeShapeType="1"/>
          </p:cNvSpPr>
          <p:nvPr/>
        </p:nvSpPr>
        <p:spPr bwMode="auto">
          <a:xfrm flipV="1">
            <a:off x="3059113" y="3284538"/>
            <a:ext cx="3097212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21514" name="Oval 10"/>
          <p:cNvSpPr>
            <a:spLocks noChangeArrowheads="1"/>
          </p:cNvSpPr>
          <p:nvPr/>
        </p:nvSpPr>
        <p:spPr bwMode="auto">
          <a:xfrm>
            <a:off x="6156325" y="2852738"/>
            <a:ext cx="792163" cy="719137"/>
          </a:xfrm>
          <a:prstGeom prst="ellipse">
            <a:avLst/>
          </a:prstGeom>
          <a:solidFill>
            <a:schemeClr val="hlink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21515" name="Line 11"/>
          <p:cNvSpPr>
            <a:spLocks noChangeShapeType="1"/>
          </p:cNvSpPr>
          <p:nvPr/>
        </p:nvSpPr>
        <p:spPr bwMode="auto">
          <a:xfrm flipH="1">
            <a:off x="6300788" y="2997200"/>
            <a:ext cx="576262" cy="5032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21516" name="Line 12"/>
          <p:cNvSpPr>
            <a:spLocks noChangeShapeType="1"/>
          </p:cNvSpPr>
          <p:nvPr/>
        </p:nvSpPr>
        <p:spPr bwMode="auto">
          <a:xfrm>
            <a:off x="6227763" y="2997200"/>
            <a:ext cx="649287" cy="431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21517" name="Line 13"/>
          <p:cNvSpPr>
            <a:spLocks noChangeShapeType="1"/>
          </p:cNvSpPr>
          <p:nvPr/>
        </p:nvSpPr>
        <p:spPr bwMode="auto">
          <a:xfrm>
            <a:off x="6948488" y="3213100"/>
            <a:ext cx="863600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21518" name="Line 14"/>
          <p:cNvSpPr>
            <a:spLocks noChangeShapeType="1"/>
          </p:cNvSpPr>
          <p:nvPr/>
        </p:nvSpPr>
        <p:spPr bwMode="auto">
          <a:xfrm flipV="1">
            <a:off x="1331913" y="2276475"/>
            <a:ext cx="503237" cy="288925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21519" name="Line 15"/>
          <p:cNvSpPr>
            <a:spLocks noChangeShapeType="1"/>
          </p:cNvSpPr>
          <p:nvPr/>
        </p:nvSpPr>
        <p:spPr bwMode="auto">
          <a:xfrm flipV="1">
            <a:off x="7667625" y="2276475"/>
            <a:ext cx="360363" cy="215900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21520" name="Oval 16"/>
          <p:cNvSpPr>
            <a:spLocks noChangeArrowheads="1"/>
          </p:cNvSpPr>
          <p:nvPr/>
        </p:nvSpPr>
        <p:spPr bwMode="auto">
          <a:xfrm>
            <a:off x="8027988" y="2205038"/>
            <a:ext cx="144462" cy="144462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21521" name="Oval 17"/>
          <p:cNvSpPr>
            <a:spLocks noChangeArrowheads="1"/>
          </p:cNvSpPr>
          <p:nvPr/>
        </p:nvSpPr>
        <p:spPr bwMode="auto">
          <a:xfrm>
            <a:off x="2700338" y="3213100"/>
            <a:ext cx="71437" cy="144463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21523" name="AutoShape 19">
            <a:hlinkClick r:id="" action="ppaction://hlinkshowjump?jump=previousslide" highlightClick="1">
              <a:snd r:embed="rId2" name="bomb.wav" builtIn="1"/>
            </a:hlinkClick>
          </p:cNvPr>
          <p:cNvSpPr>
            <a:spLocks noChangeArrowheads="1"/>
          </p:cNvSpPr>
          <p:nvPr/>
        </p:nvSpPr>
        <p:spPr bwMode="auto">
          <a:xfrm>
            <a:off x="2771775" y="4149725"/>
            <a:ext cx="3455988" cy="792163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rtl="1" eaLnBrk="1" hangingPunct="1"/>
            <a:r>
              <a:rPr lang="ar-DZ">
                <a:latin typeface="Tahoma" pitchFamily="34" charset="0"/>
              </a:rPr>
              <a:t>اضغط لإطفاء الدارة</a:t>
            </a:r>
            <a:endParaRPr lang="fr-FR">
              <a:latin typeface="Tahoma" pitchFamily="34" charset="0"/>
            </a:endParaRPr>
          </a:p>
        </p:txBody>
      </p:sp>
      <p:sp>
        <p:nvSpPr>
          <p:cNvPr id="21524" name="Oval 20"/>
          <p:cNvSpPr>
            <a:spLocks noChangeArrowheads="1"/>
          </p:cNvSpPr>
          <p:nvPr/>
        </p:nvSpPr>
        <p:spPr bwMode="auto">
          <a:xfrm>
            <a:off x="3060700" y="3213100"/>
            <a:ext cx="71438" cy="144463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21" name="Espace réservé du pied de page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By SeRiR WaLiD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92100"/>
            <a:ext cx="8229600" cy="977900"/>
          </a:xfrm>
        </p:spPr>
        <p:txBody>
          <a:bodyPr>
            <a:normAutofit fontScale="90000"/>
          </a:bodyPr>
          <a:lstStyle/>
          <a:p>
            <a:pPr algn="r"/>
            <a:r>
              <a:rPr lang="ar-DZ" sz="3600" b="1">
                <a:solidFill>
                  <a:srgbClr val="FF6600"/>
                </a:solidFill>
              </a:rPr>
              <a:t>المخطط متعدد الأسلاك(</a:t>
            </a:r>
            <a:r>
              <a:rPr lang="fr-FR" sz="3600" b="1">
                <a:solidFill>
                  <a:srgbClr val="FF6600"/>
                </a:solidFill>
              </a:rPr>
              <a:t>sch</a:t>
            </a:r>
            <a:r>
              <a:rPr lang="fr-FR" sz="3600" b="1">
                <a:solidFill>
                  <a:srgbClr val="FF6600"/>
                </a:solidFill>
                <a:latin typeface="Arial"/>
              </a:rPr>
              <a:t>é</a:t>
            </a:r>
            <a:r>
              <a:rPr lang="fr-FR" sz="3600" b="1">
                <a:solidFill>
                  <a:srgbClr val="FF6600"/>
                </a:solidFill>
              </a:rPr>
              <a:t>ma multifilaire</a:t>
            </a:r>
            <a:r>
              <a:rPr lang="ar-DZ" sz="3600" b="1">
                <a:solidFill>
                  <a:srgbClr val="FF6600"/>
                </a:solidFill>
              </a:rPr>
              <a:t>)</a:t>
            </a:r>
            <a:endParaRPr lang="fr-FR" sz="3600" b="1">
              <a:solidFill>
                <a:srgbClr val="FF6600"/>
              </a:solidFill>
            </a:endParaRPr>
          </a:p>
        </p:txBody>
      </p:sp>
      <p:sp>
        <p:nvSpPr>
          <p:cNvPr id="23557" name="Rectangle 5"/>
          <p:cNvSpPr>
            <a:spLocks noChangeArrowheads="1"/>
          </p:cNvSpPr>
          <p:nvPr/>
        </p:nvSpPr>
        <p:spPr bwMode="auto">
          <a:xfrm>
            <a:off x="1619250" y="1125538"/>
            <a:ext cx="5976938" cy="43910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23558" name="Rectangle 6"/>
          <p:cNvSpPr>
            <a:spLocks noChangeArrowheads="1"/>
          </p:cNvSpPr>
          <p:nvPr/>
        </p:nvSpPr>
        <p:spPr bwMode="auto">
          <a:xfrm>
            <a:off x="1835150" y="1341438"/>
            <a:ext cx="5473700" cy="39592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23559" name="Line 7"/>
          <p:cNvSpPr>
            <a:spLocks noChangeShapeType="1"/>
          </p:cNvSpPr>
          <p:nvPr/>
        </p:nvSpPr>
        <p:spPr bwMode="auto">
          <a:xfrm>
            <a:off x="3419475" y="1125538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23560" name="Line 8"/>
          <p:cNvSpPr>
            <a:spLocks noChangeShapeType="1"/>
          </p:cNvSpPr>
          <p:nvPr/>
        </p:nvSpPr>
        <p:spPr bwMode="auto">
          <a:xfrm>
            <a:off x="4787900" y="1125538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23561" name="Line 9"/>
          <p:cNvSpPr>
            <a:spLocks noChangeShapeType="1"/>
          </p:cNvSpPr>
          <p:nvPr/>
        </p:nvSpPr>
        <p:spPr bwMode="auto">
          <a:xfrm>
            <a:off x="3419475" y="1196975"/>
            <a:ext cx="13684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23562" name="Line 10"/>
          <p:cNvSpPr>
            <a:spLocks noChangeShapeType="1"/>
          </p:cNvSpPr>
          <p:nvPr/>
        </p:nvSpPr>
        <p:spPr bwMode="auto">
          <a:xfrm flipV="1">
            <a:off x="6084888" y="4797425"/>
            <a:ext cx="0" cy="5032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23563" name="Arc 11"/>
          <p:cNvSpPr>
            <a:spLocks/>
          </p:cNvSpPr>
          <p:nvPr/>
        </p:nvSpPr>
        <p:spPr bwMode="auto">
          <a:xfrm flipH="1">
            <a:off x="5219700" y="4797425"/>
            <a:ext cx="865188" cy="503238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23564" name="Line 12"/>
          <p:cNvSpPr>
            <a:spLocks noChangeShapeType="1"/>
          </p:cNvSpPr>
          <p:nvPr/>
        </p:nvSpPr>
        <p:spPr bwMode="auto">
          <a:xfrm>
            <a:off x="5219700" y="5300663"/>
            <a:ext cx="865188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23565" name="Line 13"/>
          <p:cNvSpPr>
            <a:spLocks noChangeShapeType="1"/>
          </p:cNvSpPr>
          <p:nvPr/>
        </p:nvSpPr>
        <p:spPr bwMode="auto">
          <a:xfrm>
            <a:off x="5219700" y="5300663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23566" name="Line 14"/>
          <p:cNvSpPr>
            <a:spLocks noChangeShapeType="1"/>
          </p:cNvSpPr>
          <p:nvPr/>
        </p:nvSpPr>
        <p:spPr bwMode="auto">
          <a:xfrm>
            <a:off x="6084888" y="5300663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23567" name="Line 15"/>
          <p:cNvSpPr>
            <a:spLocks noChangeShapeType="1"/>
          </p:cNvSpPr>
          <p:nvPr/>
        </p:nvSpPr>
        <p:spPr bwMode="auto">
          <a:xfrm>
            <a:off x="5219700" y="5516563"/>
            <a:ext cx="865188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23570" name="Oval 18"/>
          <p:cNvSpPr>
            <a:spLocks noChangeArrowheads="1"/>
          </p:cNvSpPr>
          <p:nvPr/>
        </p:nvSpPr>
        <p:spPr bwMode="auto">
          <a:xfrm>
            <a:off x="4140200" y="2852738"/>
            <a:ext cx="647700" cy="6477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23571" name="Line 19"/>
          <p:cNvSpPr>
            <a:spLocks noChangeShapeType="1"/>
          </p:cNvSpPr>
          <p:nvPr/>
        </p:nvSpPr>
        <p:spPr bwMode="auto">
          <a:xfrm flipH="1">
            <a:off x="4284663" y="2924175"/>
            <a:ext cx="358775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23572" name="Line 20"/>
          <p:cNvSpPr>
            <a:spLocks noChangeShapeType="1"/>
          </p:cNvSpPr>
          <p:nvPr/>
        </p:nvSpPr>
        <p:spPr bwMode="auto">
          <a:xfrm>
            <a:off x="4211638" y="2997200"/>
            <a:ext cx="504825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23574" name="Line 22"/>
          <p:cNvSpPr>
            <a:spLocks noChangeShapeType="1"/>
          </p:cNvSpPr>
          <p:nvPr/>
        </p:nvSpPr>
        <p:spPr bwMode="auto">
          <a:xfrm>
            <a:off x="1403350" y="5229225"/>
            <a:ext cx="3673475" cy="0"/>
          </a:xfrm>
          <a:prstGeom prst="line">
            <a:avLst/>
          </a:prstGeom>
          <a:noFill/>
          <a:ln w="9525">
            <a:solidFill>
              <a:srgbClr val="FF66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23575" name="Line 23"/>
          <p:cNvSpPr>
            <a:spLocks noChangeShapeType="1"/>
          </p:cNvSpPr>
          <p:nvPr/>
        </p:nvSpPr>
        <p:spPr bwMode="auto">
          <a:xfrm>
            <a:off x="1476375" y="5013325"/>
            <a:ext cx="574675" cy="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23576" name="Rectangle 24"/>
          <p:cNvSpPr>
            <a:spLocks noChangeArrowheads="1"/>
          </p:cNvSpPr>
          <p:nvPr/>
        </p:nvSpPr>
        <p:spPr bwMode="auto">
          <a:xfrm>
            <a:off x="1908175" y="4868863"/>
            <a:ext cx="649288" cy="4318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23577" name="Line 25"/>
          <p:cNvSpPr>
            <a:spLocks noChangeShapeType="1"/>
          </p:cNvSpPr>
          <p:nvPr/>
        </p:nvSpPr>
        <p:spPr bwMode="auto">
          <a:xfrm flipV="1">
            <a:off x="4427538" y="2565400"/>
            <a:ext cx="0" cy="287338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23578" name="Line 26"/>
          <p:cNvSpPr>
            <a:spLocks noChangeShapeType="1"/>
          </p:cNvSpPr>
          <p:nvPr/>
        </p:nvSpPr>
        <p:spPr bwMode="auto">
          <a:xfrm flipV="1">
            <a:off x="4427538" y="3502025"/>
            <a:ext cx="0" cy="28733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23579" name="Line 27"/>
          <p:cNvSpPr>
            <a:spLocks noChangeShapeType="1"/>
          </p:cNvSpPr>
          <p:nvPr/>
        </p:nvSpPr>
        <p:spPr bwMode="auto">
          <a:xfrm flipH="1">
            <a:off x="3995738" y="3789363"/>
            <a:ext cx="4318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23580" name="Line 28"/>
          <p:cNvSpPr>
            <a:spLocks noChangeShapeType="1"/>
          </p:cNvSpPr>
          <p:nvPr/>
        </p:nvSpPr>
        <p:spPr bwMode="auto">
          <a:xfrm flipH="1">
            <a:off x="3995738" y="2565400"/>
            <a:ext cx="431800" cy="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23581" name="Line 29"/>
          <p:cNvSpPr>
            <a:spLocks noChangeShapeType="1"/>
          </p:cNvSpPr>
          <p:nvPr/>
        </p:nvSpPr>
        <p:spPr bwMode="auto">
          <a:xfrm>
            <a:off x="3995738" y="2565400"/>
            <a:ext cx="0" cy="576263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23582" name="Line 30"/>
          <p:cNvSpPr>
            <a:spLocks noChangeShapeType="1"/>
          </p:cNvSpPr>
          <p:nvPr/>
        </p:nvSpPr>
        <p:spPr bwMode="auto">
          <a:xfrm>
            <a:off x="3995738" y="3286125"/>
            <a:ext cx="0" cy="50323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23583" name="Line 31"/>
          <p:cNvSpPr>
            <a:spLocks noChangeShapeType="1"/>
          </p:cNvSpPr>
          <p:nvPr/>
        </p:nvSpPr>
        <p:spPr bwMode="auto">
          <a:xfrm flipH="1">
            <a:off x="2124075" y="3284538"/>
            <a:ext cx="1871663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23584" name="Line 32"/>
          <p:cNvSpPr>
            <a:spLocks noChangeShapeType="1"/>
          </p:cNvSpPr>
          <p:nvPr/>
        </p:nvSpPr>
        <p:spPr bwMode="auto">
          <a:xfrm flipH="1">
            <a:off x="2051050" y="3141663"/>
            <a:ext cx="1944688" cy="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23585" name="Line 33"/>
          <p:cNvSpPr>
            <a:spLocks noChangeShapeType="1"/>
          </p:cNvSpPr>
          <p:nvPr/>
        </p:nvSpPr>
        <p:spPr bwMode="auto">
          <a:xfrm>
            <a:off x="2051050" y="3141663"/>
            <a:ext cx="0" cy="1871662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23586" name="Line 34"/>
          <p:cNvSpPr>
            <a:spLocks noChangeShapeType="1"/>
          </p:cNvSpPr>
          <p:nvPr/>
        </p:nvSpPr>
        <p:spPr bwMode="auto">
          <a:xfrm>
            <a:off x="2124075" y="3284538"/>
            <a:ext cx="0" cy="18002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23587" name="Line 35"/>
          <p:cNvSpPr>
            <a:spLocks noChangeShapeType="1"/>
          </p:cNvSpPr>
          <p:nvPr/>
        </p:nvSpPr>
        <p:spPr bwMode="auto">
          <a:xfrm>
            <a:off x="2124075" y="5084763"/>
            <a:ext cx="244792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23588" name="Line 36"/>
          <p:cNvSpPr>
            <a:spLocks noChangeShapeType="1"/>
          </p:cNvSpPr>
          <p:nvPr/>
        </p:nvSpPr>
        <p:spPr bwMode="auto">
          <a:xfrm flipH="1">
            <a:off x="4643438" y="5013325"/>
            <a:ext cx="360362" cy="144463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23589" name="Oval 37"/>
          <p:cNvSpPr>
            <a:spLocks noChangeArrowheads="1"/>
          </p:cNvSpPr>
          <p:nvPr/>
        </p:nvSpPr>
        <p:spPr bwMode="auto">
          <a:xfrm>
            <a:off x="4572000" y="5013325"/>
            <a:ext cx="71438" cy="144463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23590" name="Oval 38"/>
          <p:cNvSpPr>
            <a:spLocks noChangeArrowheads="1"/>
          </p:cNvSpPr>
          <p:nvPr/>
        </p:nvSpPr>
        <p:spPr bwMode="auto">
          <a:xfrm>
            <a:off x="5005388" y="4941888"/>
            <a:ext cx="71437" cy="144462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23591" name="Line 39"/>
          <p:cNvSpPr>
            <a:spLocks noChangeShapeType="1"/>
          </p:cNvSpPr>
          <p:nvPr/>
        </p:nvSpPr>
        <p:spPr bwMode="auto">
          <a:xfrm>
            <a:off x="5076825" y="5084763"/>
            <a:ext cx="0" cy="144462"/>
          </a:xfrm>
          <a:prstGeom prst="line">
            <a:avLst/>
          </a:prstGeom>
          <a:noFill/>
          <a:ln w="9525">
            <a:solidFill>
              <a:srgbClr val="FF66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23592" name="AutoShape 40">
            <a:hlinkClick r:id="" action="ppaction://hlinkshowjump?jump=nextslide" highlightClick="1">
              <a:snd r:embed="rId2" name="applause.wav" builtIn="1"/>
            </a:hlinkClick>
          </p:cNvPr>
          <p:cNvSpPr>
            <a:spLocks noChangeArrowheads="1"/>
          </p:cNvSpPr>
          <p:nvPr/>
        </p:nvSpPr>
        <p:spPr bwMode="auto">
          <a:xfrm>
            <a:off x="2627313" y="5734050"/>
            <a:ext cx="3455987" cy="792163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rtl="1" eaLnBrk="1" hangingPunct="1"/>
            <a:r>
              <a:rPr lang="ar-DZ">
                <a:latin typeface="Tahoma" pitchFamily="34" charset="0"/>
              </a:rPr>
              <a:t>اضغط لتشغيل الدارة</a:t>
            </a:r>
            <a:endParaRPr lang="fr-FR">
              <a:latin typeface="Tahoma" pitchFamily="34" charset="0"/>
            </a:endParaRPr>
          </a:p>
        </p:txBody>
      </p:sp>
      <p:sp>
        <p:nvSpPr>
          <p:cNvPr id="38" name="Espace réservé du pied de page 3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By SeRiR WaLiD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Rectangle 4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29600" cy="615950"/>
          </a:xfrm>
        </p:spPr>
        <p:txBody>
          <a:bodyPr>
            <a:normAutofit fontScale="90000"/>
          </a:bodyPr>
          <a:lstStyle/>
          <a:p>
            <a:r>
              <a:rPr lang="ar-DZ" sz="4000"/>
              <a:t>المخطط متعدد الأسلاك ( المصباح متوهج)</a:t>
            </a:r>
            <a:endParaRPr lang="fr-FR" sz="4000"/>
          </a:p>
        </p:txBody>
      </p:sp>
      <p:sp>
        <p:nvSpPr>
          <p:cNvPr id="25605" name="Rectangle 5"/>
          <p:cNvSpPr>
            <a:spLocks noChangeArrowheads="1"/>
          </p:cNvSpPr>
          <p:nvPr/>
        </p:nvSpPr>
        <p:spPr bwMode="auto">
          <a:xfrm>
            <a:off x="1619250" y="1125538"/>
            <a:ext cx="5976938" cy="43910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1835150" y="1341438"/>
            <a:ext cx="5473700" cy="39592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25607" name="Line 7"/>
          <p:cNvSpPr>
            <a:spLocks noChangeShapeType="1"/>
          </p:cNvSpPr>
          <p:nvPr/>
        </p:nvSpPr>
        <p:spPr bwMode="auto">
          <a:xfrm>
            <a:off x="3419475" y="1125538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25608" name="Line 8"/>
          <p:cNvSpPr>
            <a:spLocks noChangeShapeType="1"/>
          </p:cNvSpPr>
          <p:nvPr/>
        </p:nvSpPr>
        <p:spPr bwMode="auto">
          <a:xfrm>
            <a:off x="4787900" y="1125538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25609" name="Line 9"/>
          <p:cNvSpPr>
            <a:spLocks noChangeShapeType="1"/>
          </p:cNvSpPr>
          <p:nvPr/>
        </p:nvSpPr>
        <p:spPr bwMode="auto">
          <a:xfrm>
            <a:off x="3419475" y="1196975"/>
            <a:ext cx="13684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25610" name="Line 10"/>
          <p:cNvSpPr>
            <a:spLocks noChangeShapeType="1"/>
          </p:cNvSpPr>
          <p:nvPr/>
        </p:nvSpPr>
        <p:spPr bwMode="auto">
          <a:xfrm flipV="1">
            <a:off x="6084888" y="4797425"/>
            <a:ext cx="0" cy="5032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25611" name="Arc 11"/>
          <p:cNvSpPr>
            <a:spLocks/>
          </p:cNvSpPr>
          <p:nvPr/>
        </p:nvSpPr>
        <p:spPr bwMode="auto">
          <a:xfrm flipH="1">
            <a:off x="5219700" y="4797425"/>
            <a:ext cx="865188" cy="503238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25612" name="Line 12"/>
          <p:cNvSpPr>
            <a:spLocks noChangeShapeType="1"/>
          </p:cNvSpPr>
          <p:nvPr/>
        </p:nvSpPr>
        <p:spPr bwMode="auto">
          <a:xfrm>
            <a:off x="5219700" y="5300663"/>
            <a:ext cx="865188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25613" name="Line 13"/>
          <p:cNvSpPr>
            <a:spLocks noChangeShapeType="1"/>
          </p:cNvSpPr>
          <p:nvPr/>
        </p:nvSpPr>
        <p:spPr bwMode="auto">
          <a:xfrm>
            <a:off x="5219700" y="5300663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25614" name="Line 14"/>
          <p:cNvSpPr>
            <a:spLocks noChangeShapeType="1"/>
          </p:cNvSpPr>
          <p:nvPr/>
        </p:nvSpPr>
        <p:spPr bwMode="auto">
          <a:xfrm>
            <a:off x="6084888" y="5300663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25615" name="Line 15"/>
          <p:cNvSpPr>
            <a:spLocks noChangeShapeType="1"/>
          </p:cNvSpPr>
          <p:nvPr/>
        </p:nvSpPr>
        <p:spPr bwMode="auto">
          <a:xfrm>
            <a:off x="5219700" y="5516563"/>
            <a:ext cx="865188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25616" name="Oval 16"/>
          <p:cNvSpPr>
            <a:spLocks noChangeArrowheads="1"/>
          </p:cNvSpPr>
          <p:nvPr/>
        </p:nvSpPr>
        <p:spPr bwMode="auto">
          <a:xfrm>
            <a:off x="4140200" y="2852738"/>
            <a:ext cx="647700" cy="6477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25617" name="Line 17"/>
          <p:cNvSpPr>
            <a:spLocks noChangeShapeType="1"/>
          </p:cNvSpPr>
          <p:nvPr/>
        </p:nvSpPr>
        <p:spPr bwMode="auto">
          <a:xfrm flipH="1">
            <a:off x="4284663" y="2924175"/>
            <a:ext cx="358775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25618" name="Line 18"/>
          <p:cNvSpPr>
            <a:spLocks noChangeShapeType="1"/>
          </p:cNvSpPr>
          <p:nvPr/>
        </p:nvSpPr>
        <p:spPr bwMode="auto">
          <a:xfrm>
            <a:off x="4211638" y="2997200"/>
            <a:ext cx="504825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25619" name="Line 19"/>
          <p:cNvSpPr>
            <a:spLocks noChangeShapeType="1"/>
          </p:cNvSpPr>
          <p:nvPr/>
        </p:nvSpPr>
        <p:spPr bwMode="auto">
          <a:xfrm>
            <a:off x="1403350" y="5229225"/>
            <a:ext cx="3673475" cy="0"/>
          </a:xfrm>
          <a:prstGeom prst="line">
            <a:avLst/>
          </a:prstGeom>
          <a:noFill/>
          <a:ln w="9525">
            <a:solidFill>
              <a:srgbClr val="FF66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25620" name="Line 20"/>
          <p:cNvSpPr>
            <a:spLocks noChangeShapeType="1"/>
          </p:cNvSpPr>
          <p:nvPr/>
        </p:nvSpPr>
        <p:spPr bwMode="auto">
          <a:xfrm>
            <a:off x="1476375" y="5013325"/>
            <a:ext cx="574675" cy="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25621" name="Rectangle 21"/>
          <p:cNvSpPr>
            <a:spLocks noChangeArrowheads="1"/>
          </p:cNvSpPr>
          <p:nvPr/>
        </p:nvSpPr>
        <p:spPr bwMode="auto">
          <a:xfrm>
            <a:off x="1908175" y="4868863"/>
            <a:ext cx="649288" cy="4318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25622" name="Line 22"/>
          <p:cNvSpPr>
            <a:spLocks noChangeShapeType="1"/>
          </p:cNvSpPr>
          <p:nvPr/>
        </p:nvSpPr>
        <p:spPr bwMode="auto">
          <a:xfrm flipV="1">
            <a:off x="4427538" y="2565400"/>
            <a:ext cx="0" cy="287338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25623" name="Line 23"/>
          <p:cNvSpPr>
            <a:spLocks noChangeShapeType="1"/>
          </p:cNvSpPr>
          <p:nvPr/>
        </p:nvSpPr>
        <p:spPr bwMode="auto">
          <a:xfrm flipV="1">
            <a:off x="4427538" y="3502025"/>
            <a:ext cx="0" cy="28733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25624" name="Line 24"/>
          <p:cNvSpPr>
            <a:spLocks noChangeShapeType="1"/>
          </p:cNvSpPr>
          <p:nvPr/>
        </p:nvSpPr>
        <p:spPr bwMode="auto">
          <a:xfrm flipH="1">
            <a:off x="3995738" y="3789363"/>
            <a:ext cx="4318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25625" name="Line 25"/>
          <p:cNvSpPr>
            <a:spLocks noChangeShapeType="1"/>
          </p:cNvSpPr>
          <p:nvPr/>
        </p:nvSpPr>
        <p:spPr bwMode="auto">
          <a:xfrm flipH="1">
            <a:off x="3995738" y="2565400"/>
            <a:ext cx="431800" cy="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25626" name="Line 26"/>
          <p:cNvSpPr>
            <a:spLocks noChangeShapeType="1"/>
          </p:cNvSpPr>
          <p:nvPr/>
        </p:nvSpPr>
        <p:spPr bwMode="auto">
          <a:xfrm>
            <a:off x="3995738" y="2565400"/>
            <a:ext cx="0" cy="576263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25627" name="Line 27"/>
          <p:cNvSpPr>
            <a:spLocks noChangeShapeType="1"/>
          </p:cNvSpPr>
          <p:nvPr/>
        </p:nvSpPr>
        <p:spPr bwMode="auto">
          <a:xfrm>
            <a:off x="3995738" y="3286125"/>
            <a:ext cx="0" cy="50323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25628" name="Line 28"/>
          <p:cNvSpPr>
            <a:spLocks noChangeShapeType="1"/>
          </p:cNvSpPr>
          <p:nvPr/>
        </p:nvSpPr>
        <p:spPr bwMode="auto">
          <a:xfrm flipH="1">
            <a:off x="2124075" y="3284538"/>
            <a:ext cx="1871663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25629" name="Line 29"/>
          <p:cNvSpPr>
            <a:spLocks noChangeShapeType="1"/>
          </p:cNvSpPr>
          <p:nvPr/>
        </p:nvSpPr>
        <p:spPr bwMode="auto">
          <a:xfrm flipH="1">
            <a:off x="2051050" y="3141663"/>
            <a:ext cx="1944688" cy="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25630" name="Line 30"/>
          <p:cNvSpPr>
            <a:spLocks noChangeShapeType="1"/>
          </p:cNvSpPr>
          <p:nvPr/>
        </p:nvSpPr>
        <p:spPr bwMode="auto">
          <a:xfrm>
            <a:off x="2051050" y="3141663"/>
            <a:ext cx="0" cy="1871662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25631" name="Line 31"/>
          <p:cNvSpPr>
            <a:spLocks noChangeShapeType="1"/>
          </p:cNvSpPr>
          <p:nvPr/>
        </p:nvSpPr>
        <p:spPr bwMode="auto">
          <a:xfrm>
            <a:off x="2124075" y="3284538"/>
            <a:ext cx="0" cy="18002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25632" name="Line 32"/>
          <p:cNvSpPr>
            <a:spLocks noChangeShapeType="1"/>
          </p:cNvSpPr>
          <p:nvPr/>
        </p:nvSpPr>
        <p:spPr bwMode="auto">
          <a:xfrm>
            <a:off x="2124075" y="5084763"/>
            <a:ext cx="244792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25633" name="Line 33"/>
          <p:cNvSpPr>
            <a:spLocks noChangeShapeType="1"/>
          </p:cNvSpPr>
          <p:nvPr/>
        </p:nvSpPr>
        <p:spPr bwMode="auto">
          <a:xfrm flipH="1">
            <a:off x="4572000" y="5013325"/>
            <a:ext cx="431800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25634" name="Oval 34"/>
          <p:cNvSpPr>
            <a:spLocks noChangeArrowheads="1"/>
          </p:cNvSpPr>
          <p:nvPr/>
        </p:nvSpPr>
        <p:spPr bwMode="auto">
          <a:xfrm>
            <a:off x="4572000" y="5013325"/>
            <a:ext cx="71438" cy="144463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25635" name="Oval 35"/>
          <p:cNvSpPr>
            <a:spLocks noChangeArrowheads="1"/>
          </p:cNvSpPr>
          <p:nvPr/>
        </p:nvSpPr>
        <p:spPr bwMode="auto">
          <a:xfrm>
            <a:off x="5005388" y="4941888"/>
            <a:ext cx="71437" cy="144462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25636" name="Line 36"/>
          <p:cNvSpPr>
            <a:spLocks noChangeShapeType="1"/>
          </p:cNvSpPr>
          <p:nvPr/>
        </p:nvSpPr>
        <p:spPr bwMode="auto">
          <a:xfrm>
            <a:off x="5076825" y="5084763"/>
            <a:ext cx="0" cy="144462"/>
          </a:xfrm>
          <a:prstGeom prst="line">
            <a:avLst/>
          </a:prstGeom>
          <a:noFill/>
          <a:ln w="9525">
            <a:solidFill>
              <a:srgbClr val="FF66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25637" name="AutoShape 37">
            <a:hlinkClick r:id="" action="ppaction://hlinkshowjump?jump=previousslide" highlightClick="1">
              <a:snd r:embed="rId2" name="applause.wav" builtIn="1"/>
            </a:hlinkClick>
          </p:cNvPr>
          <p:cNvSpPr>
            <a:spLocks noChangeArrowheads="1"/>
          </p:cNvSpPr>
          <p:nvPr/>
        </p:nvSpPr>
        <p:spPr bwMode="auto">
          <a:xfrm>
            <a:off x="2195513" y="5734050"/>
            <a:ext cx="3455987" cy="792163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rtl="1" eaLnBrk="1" hangingPunct="1"/>
            <a:r>
              <a:rPr lang="ar-DZ">
                <a:latin typeface="Tahoma" pitchFamily="34" charset="0"/>
              </a:rPr>
              <a:t>اضغط لإطفاء الدارة</a:t>
            </a:r>
            <a:endParaRPr lang="fr-FR">
              <a:latin typeface="Tahoma" pitchFamily="34" charset="0"/>
            </a:endParaRPr>
          </a:p>
        </p:txBody>
      </p:sp>
      <p:sp>
        <p:nvSpPr>
          <p:cNvPr id="38" name="Espace réservé du pied de page 3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By SeRiR WaLiD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DZ" sz="4000">
                <a:solidFill>
                  <a:srgbClr val="FF6600"/>
                </a:solidFill>
              </a:rPr>
              <a:t>المخطط أحادي السلك (</a:t>
            </a:r>
            <a:r>
              <a:rPr lang="fr-FR" sz="4000">
                <a:solidFill>
                  <a:srgbClr val="FF6600"/>
                </a:solidFill>
              </a:rPr>
              <a:t>sch</a:t>
            </a:r>
            <a:r>
              <a:rPr lang="fr-FR" sz="4000">
                <a:solidFill>
                  <a:srgbClr val="FF6600"/>
                </a:solidFill>
                <a:latin typeface="Arial"/>
              </a:rPr>
              <a:t>é</a:t>
            </a:r>
            <a:r>
              <a:rPr lang="fr-FR" sz="4000">
                <a:solidFill>
                  <a:srgbClr val="FF6600"/>
                </a:solidFill>
              </a:rPr>
              <a:t>ma unifilaire</a:t>
            </a:r>
            <a:r>
              <a:rPr lang="ar-DZ" sz="4000">
                <a:solidFill>
                  <a:srgbClr val="FF6600"/>
                </a:solidFill>
              </a:rPr>
              <a:t>)</a:t>
            </a:r>
            <a:endParaRPr lang="fr-FR" sz="4000">
              <a:solidFill>
                <a:srgbClr val="FF6600"/>
              </a:solidFill>
            </a:endParaRPr>
          </a:p>
        </p:txBody>
      </p:sp>
      <p:sp>
        <p:nvSpPr>
          <p:cNvPr id="27684" name="Rectangle 36"/>
          <p:cNvSpPr>
            <a:spLocks noChangeArrowheads="1"/>
          </p:cNvSpPr>
          <p:nvPr/>
        </p:nvSpPr>
        <p:spPr bwMode="auto">
          <a:xfrm>
            <a:off x="1258888" y="1558925"/>
            <a:ext cx="5976937" cy="43910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27685" name="Rectangle 37"/>
          <p:cNvSpPr>
            <a:spLocks noChangeArrowheads="1"/>
          </p:cNvSpPr>
          <p:nvPr/>
        </p:nvSpPr>
        <p:spPr bwMode="auto">
          <a:xfrm>
            <a:off x="1474788" y="1774825"/>
            <a:ext cx="5473700" cy="39592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27686" name="Line 38"/>
          <p:cNvSpPr>
            <a:spLocks noChangeShapeType="1"/>
          </p:cNvSpPr>
          <p:nvPr/>
        </p:nvSpPr>
        <p:spPr bwMode="auto">
          <a:xfrm>
            <a:off x="3059113" y="1558925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27687" name="Line 39"/>
          <p:cNvSpPr>
            <a:spLocks noChangeShapeType="1"/>
          </p:cNvSpPr>
          <p:nvPr/>
        </p:nvSpPr>
        <p:spPr bwMode="auto">
          <a:xfrm>
            <a:off x="4427538" y="1558925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27688" name="Line 40"/>
          <p:cNvSpPr>
            <a:spLocks noChangeShapeType="1"/>
          </p:cNvSpPr>
          <p:nvPr/>
        </p:nvSpPr>
        <p:spPr bwMode="auto">
          <a:xfrm>
            <a:off x="3059113" y="1630363"/>
            <a:ext cx="13684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27689" name="Line 41"/>
          <p:cNvSpPr>
            <a:spLocks noChangeShapeType="1"/>
          </p:cNvSpPr>
          <p:nvPr/>
        </p:nvSpPr>
        <p:spPr bwMode="auto">
          <a:xfrm flipV="1">
            <a:off x="5724525" y="5230813"/>
            <a:ext cx="0" cy="503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27690" name="Arc 42"/>
          <p:cNvSpPr>
            <a:spLocks/>
          </p:cNvSpPr>
          <p:nvPr/>
        </p:nvSpPr>
        <p:spPr bwMode="auto">
          <a:xfrm flipH="1">
            <a:off x="4859338" y="5230813"/>
            <a:ext cx="865187" cy="503237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27691" name="Line 43"/>
          <p:cNvSpPr>
            <a:spLocks noChangeShapeType="1"/>
          </p:cNvSpPr>
          <p:nvPr/>
        </p:nvSpPr>
        <p:spPr bwMode="auto">
          <a:xfrm>
            <a:off x="4859338" y="5734050"/>
            <a:ext cx="865187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27692" name="Line 44"/>
          <p:cNvSpPr>
            <a:spLocks noChangeShapeType="1"/>
          </p:cNvSpPr>
          <p:nvPr/>
        </p:nvSpPr>
        <p:spPr bwMode="auto">
          <a:xfrm>
            <a:off x="4859338" y="5734050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27693" name="Line 45"/>
          <p:cNvSpPr>
            <a:spLocks noChangeShapeType="1"/>
          </p:cNvSpPr>
          <p:nvPr/>
        </p:nvSpPr>
        <p:spPr bwMode="auto">
          <a:xfrm>
            <a:off x="5724525" y="5734050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27694" name="Line 46"/>
          <p:cNvSpPr>
            <a:spLocks noChangeShapeType="1"/>
          </p:cNvSpPr>
          <p:nvPr/>
        </p:nvSpPr>
        <p:spPr bwMode="auto">
          <a:xfrm>
            <a:off x="4859338" y="5949950"/>
            <a:ext cx="865187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27695" name="Oval 47"/>
          <p:cNvSpPr>
            <a:spLocks noChangeArrowheads="1"/>
          </p:cNvSpPr>
          <p:nvPr/>
        </p:nvSpPr>
        <p:spPr bwMode="auto">
          <a:xfrm>
            <a:off x="4572000" y="5518150"/>
            <a:ext cx="215900" cy="2159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27696" name="Line 48"/>
          <p:cNvSpPr>
            <a:spLocks noChangeShapeType="1"/>
          </p:cNvSpPr>
          <p:nvPr/>
        </p:nvSpPr>
        <p:spPr bwMode="auto">
          <a:xfrm flipH="1" flipV="1">
            <a:off x="4498975" y="5302250"/>
            <a:ext cx="217488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27697" name="Oval 49"/>
          <p:cNvSpPr>
            <a:spLocks noChangeArrowheads="1"/>
          </p:cNvSpPr>
          <p:nvPr/>
        </p:nvSpPr>
        <p:spPr bwMode="auto">
          <a:xfrm>
            <a:off x="3779838" y="3286125"/>
            <a:ext cx="647700" cy="6477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27698" name="Line 50"/>
          <p:cNvSpPr>
            <a:spLocks noChangeShapeType="1"/>
          </p:cNvSpPr>
          <p:nvPr/>
        </p:nvSpPr>
        <p:spPr bwMode="auto">
          <a:xfrm flipH="1">
            <a:off x="3924300" y="3357563"/>
            <a:ext cx="360363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27699" name="Line 51"/>
          <p:cNvSpPr>
            <a:spLocks noChangeShapeType="1"/>
          </p:cNvSpPr>
          <p:nvPr/>
        </p:nvSpPr>
        <p:spPr bwMode="auto">
          <a:xfrm>
            <a:off x="3851275" y="3430588"/>
            <a:ext cx="504825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27701" name="Line 53"/>
          <p:cNvSpPr>
            <a:spLocks noChangeShapeType="1"/>
          </p:cNvSpPr>
          <p:nvPr/>
        </p:nvSpPr>
        <p:spPr bwMode="auto">
          <a:xfrm flipH="1">
            <a:off x="611188" y="5589588"/>
            <a:ext cx="3960812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27702" name="Line 54"/>
          <p:cNvSpPr>
            <a:spLocks noChangeShapeType="1"/>
          </p:cNvSpPr>
          <p:nvPr/>
        </p:nvSpPr>
        <p:spPr bwMode="auto">
          <a:xfrm flipH="1">
            <a:off x="1619250" y="3644900"/>
            <a:ext cx="2160588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27703" name="Line 55"/>
          <p:cNvSpPr>
            <a:spLocks noChangeShapeType="1"/>
          </p:cNvSpPr>
          <p:nvPr/>
        </p:nvSpPr>
        <p:spPr bwMode="auto">
          <a:xfrm>
            <a:off x="1619250" y="3644900"/>
            <a:ext cx="0" cy="1944688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27704" name="Rectangle 56"/>
          <p:cNvSpPr>
            <a:spLocks noChangeArrowheads="1"/>
          </p:cNvSpPr>
          <p:nvPr/>
        </p:nvSpPr>
        <p:spPr bwMode="auto">
          <a:xfrm>
            <a:off x="1331913" y="5373688"/>
            <a:ext cx="576262" cy="360362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27705" name="Oval 57"/>
          <p:cNvSpPr>
            <a:spLocks noChangeArrowheads="1"/>
          </p:cNvSpPr>
          <p:nvPr/>
        </p:nvSpPr>
        <p:spPr bwMode="auto">
          <a:xfrm>
            <a:off x="1547813" y="5516563"/>
            <a:ext cx="144462" cy="144462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27706" name="Line 58"/>
          <p:cNvSpPr>
            <a:spLocks noChangeShapeType="1"/>
          </p:cNvSpPr>
          <p:nvPr/>
        </p:nvSpPr>
        <p:spPr bwMode="auto">
          <a:xfrm flipH="1">
            <a:off x="2627313" y="3429000"/>
            <a:ext cx="144462" cy="287338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27708" name="Line 60"/>
          <p:cNvSpPr>
            <a:spLocks noChangeShapeType="1"/>
          </p:cNvSpPr>
          <p:nvPr/>
        </p:nvSpPr>
        <p:spPr bwMode="auto">
          <a:xfrm flipH="1">
            <a:off x="2338388" y="3500438"/>
            <a:ext cx="144462" cy="287337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27709" name="Oval 61"/>
          <p:cNvSpPr>
            <a:spLocks noChangeArrowheads="1"/>
          </p:cNvSpPr>
          <p:nvPr/>
        </p:nvSpPr>
        <p:spPr bwMode="auto">
          <a:xfrm>
            <a:off x="2482850" y="3429000"/>
            <a:ext cx="144463" cy="142875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27710" name="Line 62"/>
          <p:cNvSpPr>
            <a:spLocks noChangeShapeType="1"/>
          </p:cNvSpPr>
          <p:nvPr/>
        </p:nvSpPr>
        <p:spPr bwMode="auto">
          <a:xfrm flipH="1">
            <a:off x="827088" y="5446713"/>
            <a:ext cx="144462" cy="287337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27711" name="Oval 63"/>
          <p:cNvSpPr>
            <a:spLocks noChangeArrowheads="1"/>
          </p:cNvSpPr>
          <p:nvPr/>
        </p:nvSpPr>
        <p:spPr bwMode="auto">
          <a:xfrm>
            <a:off x="971550" y="5375275"/>
            <a:ext cx="144463" cy="142875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27712" name="Line 64"/>
          <p:cNvSpPr>
            <a:spLocks noChangeShapeType="1"/>
          </p:cNvSpPr>
          <p:nvPr/>
        </p:nvSpPr>
        <p:spPr bwMode="auto">
          <a:xfrm flipH="1">
            <a:off x="682625" y="5445125"/>
            <a:ext cx="144463" cy="287338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27714" name="Line 66"/>
          <p:cNvSpPr>
            <a:spLocks noChangeShapeType="1"/>
          </p:cNvSpPr>
          <p:nvPr/>
        </p:nvSpPr>
        <p:spPr bwMode="auto">
          <a:xfrm flipV="1">
            <a:off x="2843213" y="5516563"/>
            <a:ext cx="144462" cy="144462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27715" name="Line 67"/>
          <p:cNvSpPr>
            <a:spLocks noChangeShapeType="1"/>
          </p:cNvSpPr>
          <p:nvPr/>
        </p:nvSpPr>
        <p:spPr bwMode="auto">
          <a:xfrm flipV="1">
            <a:off x="2987675" y="5516563"/>
            <a:ext cx="144463" cy="144462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34" name="Espace réservé du pied de page 3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By SeRiR WaLiD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l">
  <a:themeElements>
    <a:clrScheme name="Civil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l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l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349</TotalTime>
  <Words>439</Words>
  <Application>Microsoft PowerPoint</Application>
  <PresentationFormat>Affichage à l'écran (4:3)</PresentationFormat>
  <Paragraphs>163</Paragraphs>
  <Slides>36</Slides>
  <Notes>0</Notes>
  <HiddenSlides>0</HiddenSlides>
  <MMClips>0</MMClips>
  <ScaleCrop>false</ScaleCrop>
  <HeadingPairs>
    <vt:vector size="8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36</vt:i4>
      </vt:variant>
    </vt:vector>
  </HeadingPairs>
  <TitlesOfParts>
    <vt:vector size="41" baseType="lpstr">
      <vt:lpstr>Arial</vt:lpstr>
      <vt:lpstr>Tahoma</vt:lpstr>
      <vt:lpstr>Wingdings</vt:lpstr>
      <vt:lpstr>Civil</vt:lpstr>
      <vt:lpstr>صورة نقطية</vt:lpstr>
      <vt:lpstr>الانارة البسيطة</vt:lpstr>
      <vt:lpstr>Diapositive 2</vt:lpstr>
      <vt:lpstr>المخطط الهندسي ( schéma archetectural) </vt:lpstr>
      <vt:lpstr>المخطط النظري (الموسع) ( (schéma développé</vt:lpstr>
      <vt:lpstr>التشغيل</vt:lpstr>
      <vt:lpstr>التشغيل</vt:lpstr>
      <vt:lpstr>المخطط متعدد الأسلاك(schéma multifilaire)</vt:lpstr>
      <vt:lpstr>المخطط متعدد الأسلاك ( المصباح متوهج)</vt:lpstr>
      <vt:lpstr>المخطط أحادي السلك (schéma unifilaire)</vt:lpstr>
      <vt:lpstr>الانارة المزدوجة </vt:lpstr>
      <vt:lpstr>المخطط الهندسي ( schéma archetectural) </vt:lpstr>
      <vt:lpstr>المخطط متعدد الاسلاك(المصابيح منطفئة)</vt:lpstr>
      <vt:lpstr>المخطط متعدد الاسلاك(تشغيلQ1)</vt:lpstr>
      <vt:lpstr>المخطط متعدد الاسلاك(تشغيل Q2)</vt:lpstr>
      <vt:lpstr>المخطط متعدد الاسلاك(تشغيل1  QوQ2)</vt:lpstr>
      <vt:lpstr>المخطط أحادي السلك (schéma unifilaire)</vt:lpstr>
      <vt:lpstr>انارة ذهاب واياب</vt:lpstr>
      <vt:lpstr>المخطط الهندسي ( schéma archetectural) </vt:lpstr>
      <vt:lpstr>Diapositive 19</vt:lpstr>
      <vt:lpstr>المصباح متوهج</vt:lpstr>
      <vt:lpstr>Diapositive 21</vt:lpstr>
      <vt:lpstr>القاطع البعدي </vt:lpstr>
      <vt:lpstr>المخطط الهندسي </vt:lpstr>
      <vt:lpstr>Diapositive 24</vt:lpstr>
      <vt:lpstr>Diapositive 25</vt:lpstr>
      <vt:lpstr>Diapositive 26</vt:lpstr>
      <vt:lpstr>Diapositive 27</vt:lpstr>
      <vt:lpstr>Diapositive 28</vt:lpstr>
      <vt:lpstr>Diapositive 29</vt:lpstr>
      <vt:lpstr>المؤقتة  La minuterie </vt:lpstr>
      <vt:lpstr>Diapositive 31</vt:lpstr>
      <vt:lpstr>Diapositive 32</vt:lpstr>
      <vt:lpstr>Diapositive 33</vt:lpstr>
      <vt:lpstr>Diapositive 34</vt:lpstr>
      <vt:lpstr>Diapositive 35</vt:lpstr>
      <vt:lpstr>Diapositive 36</vt:lpstr>
    </vt:vector>
  </TitlesOfParts>
  <Company>استاذ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الخطط الهندسي ( schéma archetectural) </dc:title>
  <dc:creator> الزايز علي</dc:creator>
  <cp:lastModifiedBy>WALID</cp:lastModifiedBy>
  <cp:revision>11</cp:revision>
  <dcterms:created xsi:type="dcterms:W3CDTF">2006-04-10T14:50:38Z</dcterms:created>
  <dcterms:modified xsi:type="dcterms:W3CDTF">2009-08-31T22:08:36Z</dcterms:modified>
</cp:coreProperties>
</file>