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58" r:id="rId3"/>
    <p:sldId id="260" r:id="rId4"/>
    <p:sldId id="264" r:id="rId5"/>
    <p:sldId id="261" r:id="rId6"/>
    <p:sldId id="262" r:id="rId7"/>
    <p:sldId id="263" r:id="rId8"/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93" autoAdjust="0"/>
    <p:restoredTop sz="98627" autoAdjust="0"/>
  </p:normalViewPr>
  <p:slideViewPr>
    <p:cSldViewPr>
      <p:cViewPr varScale="1">
        <p:scale>
          <a:sx n="50" d="100"/>
          <a:sy n="50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62095A-5702-4B49-B733-57E09B6A3870}" type="slidenum">
              <a:rPr lang="ar-EG"/>
              <a:pPr/>
              <a:t>‹#›</a:t>
            </a:fld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CC5AE-4DE3-458D-BD4D-226322D214AE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8854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F5E7F-CBF1-4CA1-AC80-A1B96B4BF515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1794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24C66D9-139C-4205-A3A3-9169DBE56616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8326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3CE013C-76ED-4FAC-A3D5-A22A8B4E9EB6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5036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6369-6B97-4C60-9D92-8772F7C6B2E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8157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95BC-CF78-4477-951C-40530D43837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080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2CA83-1E9D-4044-A2C0-498F9A4EA3FB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92318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68EF-50E9-4159-8455-B2CAC0CCB59B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9097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3EB8A-A9AA-46FC-9351-E4CC1BCC05BE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7312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65756-2462-4DFD-A836-F17561ED951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356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B4AD9-A3DB-4826-8804-06A46F34134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5162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910BF-340C-4A42-8634-938E8138888C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7339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DAF95FDF-33A8-4D1E-A89F-8C67A91D45DF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EG"/>
              <a:t>شدات القواعد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852738"/>
            <a:ext cx="7010400" cy="33845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789363"/>
            <a:ext cx="3924300" cy="1462087"/>
          </a:xfrm>
          <a:noFill/>
          <a:ln/>
        </p:spPr>
      </p:pic>
      <p:pic>
        <p:nvPicPr>
          <p:cNvPr id="460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89138"/>
            <a:ext cx="7019925" cy="1346200"/>
          </a:xfrm>
        </p:spPr>
      </p:pic>
      <p:pic>
        <p:nvPicPr>
          <p:cNvPr id="4608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716338"/>
            <a:ext cx="3924300" cy="15525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6588125" cy="2087562"/>
          </a:xfrm>
        </p:spPr>
      </p:pic>
      <p:pic>
        <p:nvPicPr>
          <p:cNvPr id="47111" name="Picture 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789363"/>
            <a:ext cx="3895725" cy="22098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165850" cy="1389062"/>
          </a:xfrm>
        </p:spPr>
      </p:pic>
      <p:pic>
        <p:nvPicPr>
          <p:cNvPr id="48132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500438"/>
            <a:ext cx="3952875" cy="24384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92375"/>
            <a:ext cx="3924300" cy="1800225"/>
          </a:xfrm>
          <a:noFill/>
          <a:ln/>
        </p:spPr>
      </p:pic>
      <p:pic>
        <p:nvPicPr>
          <p:cNvPr id="4915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276475"/>
            <a:ext cx="2411413" cy="719138"/>
          </a:xfrm>
        </p:spPr>
      </p:pic>
      <p:pic>
        <p:nvPicPr>
          <p:cNvPr id="4915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573463"/>
            <a:ext cx="3924300" cy="230663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708275"/>
            <a:ext cx="3094037" cy="420688"/>
          </a:xfrm>
          <a:noFill/>
          <a:ln/>
        </p:spPr>
      </p:pic>
      <p:pic>
        <p:nvPicPr>
          <p:cNvPr id="5018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3924300" cy="1930400"/>
          </a:xfrm>
          <a:noFill/>
          <a:ln/>
        </p:spPr>
      </p:pic>
      <p:pic>
        <p:nvPicPr>
          <p:cNvPr id="5018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508500"/>
            <a:ext cx="2052638" cy="674688"/>
          </a:xfrm>
          <a:noFill/>
          <a:ln/>
        </p:spPr>
      </p:pic>
      <p:pic>
        <p:nvPicPr>
          <p:cNvPr id="5017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773238"/>
            <a:ext cx="2627313" cy="739775"/>
          </a:xfrm>
        </p:spPr>
      </p:pic>
      <p:pic>
        <p:nvPicPr>
          <p:cNvPr id="50186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060825"/>
            <a:ext cx="3924300" cy="1858963"/>
          </a:xfrm>
          <a:noFill/>
          <a:ln/>
        </p:spPr>
      </p:pic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3203575" y="4797425"/>
            <a:ext cx="25923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205038"/>
            <a:ext cx="2122488" cy="901700"/>
          </a:xfrm>
        </p:spPr>
      </p:pic>
      <p:pic>
        <p:nvPicPr>
          <p:cNvPr id="67593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924300" cy="1906588"/>
          </a:xfrm>
          <a:noFill/>
          <a:ln/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437063"/>
            <a:ext cx="16192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076700"/>
            <a:ext cx="3924300" cy="1908175"/>
          </a:xfrm>
          <a:noFill/>
          <a:ln/>
        </p:spPr>
      </p:pic>
      <p:sp>
        <p:nvSpPr>
          <p:cNvPr id="67599" name="Line 15"/>
          <p:cNvSpPr>
            <a:spLocks noChangeShapeType="1"/>
          </p:cNvSpPr>
          <p:nvPr/>
        </p:nvSpPr>
        <p:spPr bwMode="auto">
          <a:xfrm flipH="1" flipV="1">
            <a:off x="2916238" y="2276475"/>
            <a:ext cx="23034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 flipV="1">
            <a:off x="2484438" y="2924175"/>
            <a:ext cx="24479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5940425" y="4221163"/>
            <a:ext cx="2232025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69642" name="Picture 10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989138"/>
            <a:ext cx="3816350" cy="658812"/>
          </a:xfrm>
          <a:noFill/>
          <a:ln/>
        </p:spPr>
      </p:pic>
      <p:pic>
        <p:nvPicPr>
          <p:cNvPr id="69644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997200"/>
            <a:ext cx="4464050" cy="2454275"/>
          </a:xfrm>
          <a:noFill/>
          <a:ln/>
        </p:spPr>
      </p:pic>
      <p:pic>
        <p:nvPicPr>
          <p:cNvPr id="69670" name="Picture 3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652963"/>
            <a:ext cx="523875" cy="209550"/>
          </a:xfrm>
          <a:noFill/>
          <a:ln/>
        </p:spPr>
      </p:pic>
      <p:sp>
        <p:nvSpPr>
          <p:cNvPr id="69651" name="Line 19"/>
          <p:cNvSpPr>
            <a:spLocks noChangeShapeType="1"/>
          </p:cNvSpPr>
          <p:nvPr/>
        </p:nvSpPr>
        <p:spPr bwMode="auto">
          <a:xfrm flipH="1" flipV="1">
            <a:off x="5292725" y="4724400"/>
            <a:ext cx="5762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V="1">
            <a:off x="3132138" y="4221163"/>
            <a:ext cx="7207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V="1">
            <a:off x="3995738" y="4365625"/>
            <a:ext cx="1444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3132138" y="386080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 flipH="1" flipV="1">
            <a:off x="4356100" y="4076700"/>
            <a:ext cx="50323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 flipV="1">
            <a:off x="4643438" y="3716338"/>
            <a:ext cx="18002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6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4095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6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661025"/>
            <a:ext cx="333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65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373688"/>
            <a:ext cx="3429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4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661025"/>
            <a:ext cx="3810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6" name="Picture 44"/>
          <p:cNvPicPr>
            <a:picLocks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373688"/>
            <a:ext cx="466725" cy="2762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6804025" cy="36290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/>
              <a:t>شدات القواعد</a:t>
            </a:r>
            <a:endParaRPr lang="en-US"/>
          </a:p>
        </p:txBody>
      </p:sp>
      <p:pic>
        <p:nvPicPr>
          <p:cNvPr id="7190" name="Picture 2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588" y="1847850"/>
            <a:ext cx="2514600" cy="1866900"/>
          </a:xfrm>
          <a:noFill/>
          <a:ln/>
        </p:spPr>
      </p:pic>
      <p:pic>
        <p:nvPicPr>
          <p:cNvPr id="7178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766888"/>
            <a:ext cx="1781175" cy="2028825"/>
          </a:xfrm>
          <a:noFill/>
          <a:ln/>
        </p:spPr>
      </p:pic>
      <p:pic>
        <p:nvPicPr>
          <p:cNvPr id="7198" name="Picture 3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933825"/>
            <a:ext cx="1096963" cy="274638"/>
          </a:xfrm>
          <a:noFill/>
          <a:ln/>
        </p:spPr>
      </p:pic>
      <p:pic>
        <p:nvPicPr>
          <p:cNvPr id="717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628775"/>
            <a:ext cx="3203575" cy="498475"/>
          </a:xfrm>
        </p:spPr>
      </p:pic>
      <p:pic>
        <p:nvPicPr>
          <p:cNvPr id="7200" name="Picture 32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437063"/>
            <a:ext cx="3694112" cy="927100"/>
          </a:xfrm>
          <a:noFill/>
          <a:ln/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1076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3300412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1752600"/>
            <a:ext cx="2319338" cy="2057400"/>
          </a:xfrm>
          <a:noFill/>
          <a:ln/>
        </p:spPr>
      </p:pic>
      <p:pic>
        <p:nvPicPr>
          <p:cNvPr id="9228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844675"/>
            <a:ext cx="1019175" cy="295275"/>
          </a:xfrm>
          <a:noFill/>
          <a:ln/>
        </p:spPr>
      </p:pic>
      <p:pic>
        <p:nvPicPr>
          <p:cNvPr id="9230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49500"/>
            <a:ext cx="3105150" cy="698500"/>
          </a:xfrm>
          <a:noFill/>
          <a:ln/>
        </p:spPr>
      </p:pic>
      <p:pic>
        <p:nvPicPr>
          <p:cNvPr id="92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860800"/>
            <a:ext cx="3779838" cy="1873250"/>
          </a:xfrm>
        </p:spPr>
      </p:pic>
      <p:pic>
        <p:nvPicPr>
          <p:cNvPr id="9232" name="Picture 16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149725"/>
            <a:ext cx="962025" cy="285750"/>
          </a:xfrm>
          <a:noFill/>
          <a:ln/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2676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692275" y="29972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3276600" y="28527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659563" y="30686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644900"/>
            <a:ext cx="2417762" cy="2057400"/>
          </a:xfrm>
          <a:noFill/>
          <a:ln/>
        </p:spPr>
      </p:pic>
      <p:pic>
        <p:nvPicPr>
          <p:cNvPr id="32775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3433763" cy="825500"/>
          </a:xfrm>
          <a:noFill/>
          <a:ln/>
        </p:spPr>
      </p:pic>
      <p:pic>
        <p:nvPicPr>
          <p:cNvPr id="32779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4005263"/>
            <a:ext cx="973138" cy="487362"/>
          </a:xfrm>
          <a:noFill/>
          <a:ln/>
        </p:spPr>
      </p:pic>
      <p:pic>
        <p:nvPicPr>
          <p:cNvPr id="327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73238"/>
            <a:ext cx="1042988" cy="320675"/>
          </a:xfrm>
        </p:spPr>
      </p:pic>
      <p:pic>
        <p:nvPicPr>
          <p:cNvPr id="32782" name="Picture 14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724400"/>
            <a:ext cx="3757613" cy="882650"/>
          </a:xfrm>
          <a:noFill/>
          <a:ln/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19161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2268538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10255" name="Picture 1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492375"/>
            <a:ext cx="3090863" cy="773113"/>
          </a:xfrm>
          <a:noFill/>
          <a:ln/>
        </p:spPr>
      </p:pic>
      <p:pic>
        <p:nvPicPr>
          <p:cNvPr id="10252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844675"/>
            <a:ext cx="800100" cy="304800"/>
          </a:xfrm>
          <a:noFill/>
          <a:ln/>
        </p:spPr>
      </p:pic>
      <p:pic>
        <p:nvPicPr>
          <p:cNvPr id="10260" name="Picture 2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3127375" cy="2057400"/>
          </a:xfrm>
          <a:noFill/>
          <a:ln/>
        </p:spPr>
      </p:pic>
      <p:pic>
        <p:nvPicPr>
          <p:cNvPr id="102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292600"/>
            <a:ext cx="3132138" cy="1670050"/>
          </a:xfrm>
        </p:spPr>
      </p:pic>
      <p:sp>
        <p:nvSpPr>
          <p:cNvPr id="10263" name="Line 23"/>
          <p:cNvSpPr>
            <a:spLocks noChangeShapeType="1"/>
          </p:cNvSpPr>
          <p:nvPr/>
        </p:nvSpPr>
        <p:spPr bwMode="auto">
          <a:xfrm flipH="1" flipV="1">
            <a:off x="3348038" y="3141663"/>
            <a:ext cx="16557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 flipV="1">
            <a:off x="2987675" y="2205038"/>
            <a:ext cx="16557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7" name="Picture 27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4076700"/>
            <a:ext cx="911225" cy="423863"/>
          </a:xfrm>
          <a:noFill/>
          <a:ln/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33258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52600"/>
            <a:ext cx="8027988" cy="19637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49500"/>
            <a:ext cx="4572000" cy="854075"/>
          </a:xfrm>
          <a:noFill/>
          <a:ln/>
        </p:spPr>
      </p:pic>
      <p:pic>
        <p:nvPicPr>
          <p:cNvPr id="122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779837" cy="312737"/>
          </a:xfrm>
        </p:spPr>
      </p:pic>
      <p:pic>
        <p:nvPicPr>
          <p:cNvPr id="1229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500438"/>
            <a:ext cx="6229350" cy="155733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4875213" cy="1782762"/>
          </a:xfrm>
          <a:noFill/>
          <a:ln/>
        </p:spPr>
      </p:pic>
      <p:pic>
        <p:nvPicPr>
          <p:cNvPr id="307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365625"/>
            <a:ext cx="2713037" cy="727075"/>
          </a:xfrm>
          <a:noFill/>
          <a:ln/>
        </p:spPr>
      </p:pic>
      <p:pic>
        <p:nvPicPr>
          <p:cNvPr id="307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2133600"/>
            <a:ext cx="1258888" cy="671513"/>
          </a:xfrm>
        </p:spPr>
      </p:pic>
      <p:pic>
        <p:nvPicPr>
          <p:cNvPr id="308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221163"/>
            <a:ext cx="4622800" cy="16129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القواعد</a:t>
            </a:r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33600"/>
            <a:ext cx="3800475" cy="1819275"/>
          </a:xfrm>
          <a:noFill/>
          <a:ln/>
        </p:spPr>
      </p:pic>
      <p:pic>
        <p:nvPicPr>
          <p:cNvPr id="4506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365625"/>
            <a:ext cx="2024062" cy="679450"/>
          </a:xfrm>
          <a:noFill/>
          <a:ln/>
        </p:spPr>
      </p:pic>
      <p:pic>
        <p:nvPicPr>
          <p:cNvPr id="450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989138"/>
            <a:ext cx="2195513" cy="627062"/>
          </a:xfrm>
        </p:spPr>
      </p:pic>
      <p:pic>
        <p:nvPicPr>
          <p:cNvPr id="4506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365625"/>
            <a:ext cx="4403725" cy="15176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101</TotalTime>
  <Words>34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Verdana</vt:lpstr>
      <vt:lpstr>Times New Roman</vt:lpstr>
      <vt:lpstr>Wingdings</vt:lpstr>
      <vt:lpstr>Profile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  <vt:lpstr>شدات القواعد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شدات القواعد</dc:title>
  <dc:creator>semary</dc:creator>
  <cp:lastModifiedBy>Nasser56</cp:lastModifiedBy>
  <cp:revision>29</cp:revision>
  <dcterms:created xsi:type="dcterms:W3CDTF">2006-03-16T02:18:25Z</dcterms:created>
  <dcterms:modified xsi:type="dcterms:W3CDTF">2012-05-19T21:46:34Z</dcterms:modified>
</cp:coreProperties>
</file>