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83CD28-8F86-4CFC-8817-CF2CD7FE311D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A58A145-897A-412E-90C8-8850A0E96A5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198884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ar-SA" dirty="0" smtClean="0"/>
              <a:t>بحث حمامات السباحة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412776"/>
            <a:ext cx="7406640" cy="1752600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</a:rPr>
              <a:t>جامعة حلوان</a:t>
            </a:r>
          </a:p>
          <a:p>
            <a:pPr algn="r"/>
            <a:r>
              <a:rPr lang="ar-SA" dirty="0" smtClean="0">
                <a:solidFill>
                  <a:schemeClr val="tx1"/>
                </a:solidFill>
              </a:rPr>
              <a:t>كلية الفنون الجميلة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G:\College\pictures\helwan_u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594495" cy="131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06285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3861048"/>
            <a:ext cx="4402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u="sng" dirty="0" smtClean="0"/>
              <a:t>الطالب:</a:t>
            </a:r>
            <a:r>
              <a:rPr lang="ar-SA" sz="2000" dirty="0" smtClean="0"/>
              <a:t>رياض يوسف محمد عبد الهادي</a:t>
            </a:r>
            <a:endParaRPr lang="ar-SA" sz="2000" b="1" u="sng" dirty="0" smtClean="0"/>
          </a:p>
          <a:p>
            <a:pPr algn="r"/>
            <a:r>
              <a:rPr lang="ar-SA" sz="2000" b="1" u="sng" dirty="0" smtClean="0"/>
              <a:t>رقم الكشف:</a:t>
            </a:r>
            <a:r>
              <a:rPr lang="ar-SA" sz="2000" dirty="0" smtClean="0"/>
              <a:t>43</a:t>
            </a:r>
            <a:endParaRPr lang="ar-SA" sz="20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426457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r"/>
            <a:r>
              <a:rPr lang="ar-SA" b="1" u="sng" dirty="0" smtClean="0"/>
              <a:t>انواع حمامات السباحة: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8304" y="1447800"/>
            <a:ext cx="1625384" cy="541040"/>
          </a:xfrm>
        </p:spPr>
        <p:txBody>
          <a:bodyPr>
            <a:normAutofit fontScale="85000" lnSpcReduction="10000"/>
          </a:bodyPr>
          <a:lstStyle/>
          <a:p>
            <a:pPr marL="82296" indent="0" algn="r">
              <a:buNone/>
            </a:pPr>
            <a:r>
              <a:rPr lang="ar-SA" dirty="0" smtClean="0"/>
              <a:t>1- اسكيمر: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213285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      يكون فيه منسوب المياه اقل من منسوب السطح ب 10-15 سم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08304" y="312133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2- </a:t>
            </a:r>
            <a:r>
              <a:rPr lang="ar-SA" sz="2800" dirty="0" smtClean="0"/>
              <a:t>اوفر فلو: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365695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     يكون منسوب سطح المياه فيه هو نفس منسوب سطح الحمام</a:t>
            </a:r>
            <a:endParaRPr lang="en-US" dirty="0"/>
          </a:p>
        </p:txBody>
      </p:sp>
      <p:pic>
        <p:nvPicPr>
          <p:cNvPr id="2051" name="Picture 3" descr="C:\Users\riad\Desktop\بحث حمامات السباحة\over f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48" y="3011456"/>
            <a:ext cx="2899402" cy="186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iad\Desktop\بحث حمامات السباحة\horiz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35" y="5095211"/>
            <a:ext cx="2537991" cy="176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39952" y="5095211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  horizon</a:t>
            </a:r>
            <a:r>
              <a:rPr lang="ar-SA" sz="2800" dirty="0" smtClean="0"/>
              <a:t>3- هورايزن:</a:t>
            </a:r>
            <a:r>
              <a:rPr lang="en-GB" sz="2800" dirty="0" smtClean="0"/>
              <a:t>   </a:t>
            </a:r>
            <a:endParaRPr lang="ar-SA" sz="2800" dirty="0" smtClean="0"/>
          </a:p>
          <a:p>
            <a:pPr algn="r"/>
            <a:r>
              <a:rPr lang="ar-SA" dirty="0"/>
              <a:t> </a:t>
            </a:r>
            <a:r>
              <a:rPr lang="ar-SA" dirty="0" smtClean="0"/>
              <a:t>    يكون منسوب سطح المياه هو نفس منسوب السطح و غير معلوم نهايته, و يكون غالبا في الاراضي متغيرة المناسيب.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4847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skimmer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31213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 flow</a:t>
            </a:r>
            <a:endParaRPr lang="en-US" dirty="0"/>
          </a:p>
        </p:txBody>
      </p:sp>
      <p:pic>
        <p:nvPicPr>
          <p:cNvPr id="2053" name="Picture 5" descr="C:\Users\riad\Desktop\بحث حمامات السباحة\m,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315" y="413519"/>
            <a:ext cx="2899402" cy="214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48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720080"/>
          </a:xfrm>
        </p:spPr>
        <p:txBody>
          <a:bodyPr>
            <a:normAutofit/>
          </a:bodyPr>
          <a:lstStyle/>
          <a:p>
            <a:pPr algn="r"/>
            <a:r>
              <a:rPr lang="ar-SA" sz="4000" u="sng" dirty="0" smtClean="0"/>
              <a:t>طرق تصريف حمامات السباحة:</a:t>
            </a:r>
            <a:endParaRPr lang="en-US" sz="40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6588224" y="83671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1- الاسكيمر: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155679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   يستخدم جهاز الاسكيمر و يوضع في جانب الحمام و يصل منسوب المياه من نصف الي ثلثين الاسكيمر,يسحب الموتور المياه من الاسكيمارات و من الدرين الي غرفة الماكينات, حيث تفلتر المياه وتعود الي الحمام عن طريق المداخل الجانبية.</a:t>
            </a:r>
            <a:endParaRPr lang="en-US" dirty="0"/>
          </a:p>
        </p:txBody>
      </p:sp>
      <p:pic>
        <p:nvPicPr>
          <p:cNvPr id="3074" name="Picture 2" descr="C:\Users\riad\Desktop\بحث حمامات السباحة\Cap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64" y="2780928"/>
            <a:ext cx="2344531" cy="15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riad\Desktop\بحث حمامات السباحة\ds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809737"/>
            <a:ext cx="2266752" cy="154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iad\Desktop\بحث حمامات السباحة\mhmb,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51" y="2887297"/>
            <a:ext cx="248602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iad\Desktop\بحث حمامات السباحة\vmhvh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645" y="4806838"/>
            <a:ext cx="4261438" cy="204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7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8640"/>
            <a:ext cx="77768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2- الاوفر فلو:</a:t>
            </a:r>
          </a:p>
          <a:p>
            <a:pPr algn="r"/>
            <a:r>
              <a:rPr lang="ar-SA" sz="2800" dirty="0" smtClean="0"/>
              <a:t>      </a:t>
            </a:r>
            <a:r>
              <a:rPr lang="ar-SA" dirty="0" smtClean="0"/>
              <a:t>تستخدم الجريلات و توضع علي الارضية حول الحمام</a:t>
            </a:r>
            <a:r>
              <a:rPr lang="ar-SA" sz="2800" dirty="0" smtClean="0"/>
              <a:t> </a:t>
            </a:r>
            <a:r>
              <a:rPr lang="ar-SA" dirty="0" smtClean="0"/>
              <a:t>و يصل منسوب المياه الي سطح الحمام, و تصب الجريلات الى خزان الموازنة, و يسحب الموتور المياه من الجريلات و الدرين الي غرفة الماكينات حيث تفلتر المياه و تعود الي الحمام عبر مداخل ارضية.</a:t>
            </a:r>
            <a:r>
              <a:rPr lang="ar-SA" sz="2800" dirty="0" smtClean="0"/>
              <a:t> </a:t>
            </a:r>
          </a:p>
          <a:p>
            <a:pPr algn="r"/>
            <a:r>
              <a:rPr lang="ar-SA" sz="2800" dirty="0"/>
              <a:t> </a:t>
            </a:r>
            <a:r>
              <a:rPr lang="ar-SA" sz="2800" dirty="0" smtClean="0"/>
              <a:t>    </a:t>
            </a:r>
            <a:endParaRPr lang="en-US" sz="2800" dirty="0"/>
          </a:p>
        </p:txBody>
      </p:sp>
      <p:pic>
        <p:nvPicPr>
          <p:cNvPr id="4098" name="Picture 2" descr="C:\Users\riad\Desktop\بحث حمامات السباحة\vx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2313"/>
            <a:ext cx="22479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iad\Desktop\بحث حمامات السباحة\sb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178117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iad\Desktop\بحث حمامات السباحة\bm,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9053"/>
            <a:ext cx="251768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riad\Desktop\بحث حمامات السباحة\c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04" y="4633263"/>
            <a:ext cx="7284013" cy="215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48680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ar-SA" sz="2800" dirty="0" smtClean="0"/>
              <a:t>3- هورايزون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6" y="481619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هو يجمع بين الوفرفلو و السكيمر</a:t>
            </a:r>
            <a:r>
              <a:rPr lang="ar-SA" dirty="0" smtClean="0"/>
              <a:t> </a:t>
            </a:r>
            <a:endParaRPr lang="en-US" dirty="0"/>
          </a:p>
        </p:txBody>
      </p:sp>
      <p:pic>
        <p:nvPicPr>
          <p:cNvPr id="1026" name="Picture 2" descr="C:\Users\riad\Desktop\بحث حمامات السباحة\horiz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24744"/>
            <a:ext cx="455295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70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266"/>
            <a:ext cx="7498080" cy="825446"/>
          </a:xfrm>
        </p:spPr>
        <p:txBody>
          <a:bodyPr/>
          <a:lstStyle/>
          <a:p>
            <a:pPr algn="r"/>
            <a:r>
              <a:rPr lang="ar-SA" dirty="0" smtClean="0"/>
              <a:t>مكونات غرفة الماكينات: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908720"/>
            <a:ext cx="45365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u="sng" dirty="0" smtClean="0"/>
              <a:t>1- الموتور: (الطرمبة)</a:t>
            </a:r>
          </a:p>
          <a:p>
            <a:pPr algn="r"/>
            <a:r>
              <a:rPr lang="ar-SA" sz="2000" dirty="0" smtClean="0"/>
              <a:t>      </a:t>
            </a:r>
            <a:r>
              <a:rPr lang="ar-SA" sz="1400" dirty="0" smtClean="0"/>
              <a:t>يحتوي علي فتحتين , الاولي لسحب المياه من الحمام و تمررها علي سلة تحجب الشوائب, و بعد ذلك تصل المياه الي فتحة ثانية توصل المياه الي الفلتر.</a:t>
            </a:r>
            <a:endParaRPr lang="ar-SA" sz="2000" dirty="0" smtClean="0"/>
          </a:p>
        </p:txBody>
      </p:sp>
      <p:pic>
        <p:nvPicPr>
          <p:cNvPr id="5122" name="Picture 2" descr="C:\Users\riad\Desktop\بحث حمامات السباحة\sdv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2101"/>
            <a:ext cx="2448272" cy="193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23184" y="2276871"/>
            <a:ext cx="43924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u="sng" dirty="0" smtClean="0"/>
              <a:t>2- الفلتر:</a:t>
            </a:r>
          </a:p>
          <a:p>
            <a:pPr algn="r"/>
            <a:r>
              <a:rPr lang="ar-SA" sz="1400" dirty="0" smtClean="0"/>
              <a:t>        تدخل المياه </a:t>
            </a:r>
            <a:r>
              <a:rPr lang="ar-SA" dirty="0" smtClean="0"/>
              <a:t> من </a:t>
            </a:r>
            <a:r>
              <a:rPr lang="ar-SA" sz="1400" dirty="0" smtClean="0"/>
              <a:t>فتحة الدخول الي الرمال التي تملأ ثلثين الفلتر و عمل علي تنقية المياه من الشوائب و ترجع الي الحمام مرة أخري عن طريق فتحة الخروج.              .</a:t>
            </a:r>
            <a:r>
              <a:rPr lang="ar-SA" dirty="0" smtClean="0"/>
              <a:t>     </a:t>
            </a:r>
            <a:endParaRPr lang="en-US" dirty="0"/>
          </a:p>
        </p:txBody>
      </p:sp>
      <p:pic>
        <p:nvPicPr>
          <p:cNvPr id="5123" name="Picture 3" descr="C:\Users\riad\Desktop\بحث حمامات السباحة\dfbb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277" y="2277971"/>
            <a:ext cx="1617643" cy="215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24328" y="4005064"/>
            <a:ext cx="1391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u="sng" dirty="0" smtClean="0"/>
              <a:t>3- الموزع: </a:t>
            </a:r>
            <a:endParaRPr lang="en-US" sz="20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509859" y="408882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Multi six valve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4581128"/>
            <a:ext cx="4608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      </a:t>
            </a:r>
            <a:r>
              <a:rPr lang="ar-SA" sz="1400" dirty="0" smtClean="0"/>
              <a:t>به ثلاث فتحات:</a:t>
            </a:r>
          </a:p>
          <a:p>
            <a:pPr algn="r"/>
            <a:r>
              <a:rPr lang="en-GB" sz="1400" dirty="0" smtClean="0"/>
              <a:t>-pump</a:t>
            </a:r>
          </a:p>
          <a:p>
            <a:pPr algn="r"/>
            <a:r>
              <a:rPr lang="en-GB" sz="1400" dirty="0" smtClean="0"/>
              <a:t>-return</a:t>
            </a:r>
          </a:p>
          <a:p>
            <a:pPr algn="r"/>
            <a:r>
              <a:rPr lang="en-GB" sz="1400" dirty="0" smtClean="0"/>
              <a:t>-waste</a:t>
            </a:r>
          </a:p>
          <a:p>
            <a:pPr algn="r"/>
            <a:r>
              <a:rPr lang="ar-SA" sz="1400" dirty="0" smtClean="0"/>
              <a:t>به 6 وظائف, و لمبة بيان , و به عداد الضغط . و عادة ما يكون الضغط من 1.5- 2 .</a:t>
            </a:r>
          </a:p>
        </p:txBody>
      </p:sp>
      <p:pic>
        <p:nvPicPr>
          <p:cNvPr id="5124" name="Picture 4" descr="C:\Users\riad\Desktop\بحث حمامات السباحة\cv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916" y="4567305"/>
            <a:ext cx="2550721" cy="221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02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دورة المياه في حمامات السباحة:</a:t>
            </a:r>
            <a:endParaRPr lang="en-US" dirty="0"/>
          </a:p>
        </p:txBody>
      </p:sp>
      <p:pic>
        <p:nvPicPr>
          <p:cNvPr id="7170" name="Picture 2" descr="C:\Users\riad\Desktop\بحث حمامات السباحة\vca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4981575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44208" y="263691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   تدخل المياه من خط تغذية خارجي , تسحب المياه خلال أجهزة السحب الي غرفة الماكينات , تفلتر المياه و تعالج ثم تعود مرة أخري الي الحمام.</a:t>
            </a:r>
            <a:endParaRPr lang="en-US" dirty="0" smtClean="0"/>
          </a:p>
          <a:p>
            <a:pPr algn="r"/>
            <a:r>
              <a:rPr lang="ar-SA" dirty="0" smtClean="0"/>
              <a:t>و عند تفريغ حمام السباحة يتم </a:t>
            </a:r>
          </a:p>
          <a:p>
            <a:pPr algn="r"/>
            <a:r>
              <a:rPr lang="ar-SA" dirty="0" smtClean="0"/>
              <a:t>صرف مياهه على غرفة </a:t>
            </a:r>
            <a:r>
              <a:rPr lang="ar-SA" smtClean="0"/>
              <a:t>التفتيش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1196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</TotalTime>
  <Words>345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بحث حمامات السباحة</vt:lpstr>
      <vt:lpstr>انواع حمامات السباحة:</vt:lpstr>
      <vt:lpstr>طرق تصريف حمامات السباحة:</vt:lpstr>
      <vt:lpstr>PowerPoint Presentation</vt:lpstr>
      <vt:lpstr>PowerPoint Presentation</vt:lpstr>
      <vt:lpstr>مكونات غرفة الماكينات:</vt:lpstr>
      <vt:lpstr>دورة المياه في حمامات السباحة: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بحث حمامات السباحة</dc:title>
  <dc:creator>riad</dc:creator>
  <cp:lastModifiedBy>riad</cp:lastModifiedBy>
  <cp:revision>17</cp:revision>
  <dcterms:created xsi:type="dcterms:W3CDTF">2012-11-15T15:08:31Z</dcterms:created>
  <dcterms:modified xsi:type="dcterms:W3CDTF">2013-03-04T08:53:57Z</dcterms:modified>
</cp:coreProperties>
</file>