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9" r:id="rId1"/>
  </p:sldMasterIdLst>
  <p:sldIdLst>
    <p:sldId id="286"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258" r:id="rId32"/>
    <p:sldId id="262" r:id="rId33"/>
    <p:sldId id="263" r:id="rId34"/>
    <p:sldId id="261" r:id="rId35"/>
    <p:sldId id="259" r:id="rId36"/>
    <p:sldId id="265" r:id="rId37"/>
    <p:sldId id="266" r:id="rId38"/>
    <p:sldId id="267" r:id="rId39"/>
    <p:sldId id="269" r:id="rId40"/>
    <p:sldId id="268" r:id="rId41"/>
    <p:sldId id="270" r:id="rId42"/>
    <p:sldId id="271" r:id="rId43"/>
    <p:sldId id="272" r:id="rId44"/>
    <p:sldId id="273" r:id="rId45"/>
    <p:sldId id="274" r:id="rId46"/>
    <p:sldId id="275" r:id="rId47"/>
    <p:sldId id="277" r:id="rId48"/>
    <p:sldId id="278" r:id="rId49"/>
    <p:sldId id="279" r:id="rId50"/>
    <p:sldId id="280" r:id="rId51"/>
    <p:sldId id="281" r:id="rId52"/>
    <p:sldId id="282" r:id="rId53"/>
    <p:sldId id="283" r:id="rId54"/>
    <p:sldId id="284" r:id="rId55"/>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r" defTabSz="914400" rtl="1"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r" defTabSz="914400" rtl="1"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r" defTabSz="914400" rtl="1"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r" defTabSz="914400" rtl="1"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960" y="4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716463" y="5345113"/>
            <a:ext cx="4427537" cy="1512887"/>
            <a:chOff x="2971" y="3367"/>
            <a:chExt cx="2789" cy="953"/>
          </a:xfrm>
        </p:grpSpPr>
        <p:sp>
          <p:nvSpPr>
            <p:cNvPr id="5" name="Freeform 3"/>
            <p:cNvSpPr>
              <a:spLocks/>
            </p:cNvSpPr>
            <p:nvPr/>
          </p:nvSpPr>
          <p:spPr bwMode="ltGray">
            <a:xfrm>
              <a:off x="2971" y="3367"/>
              <a:ext cx="2789" cy="953"/>
            </a:xfrm>
            <a:custGeom>
              <a:avLst/>
              <a:gdLst>
                <a:gd name="T0" fmla="*/ 2795 w 2780"/>
                <a:gd name="T1" fmla="*/ 18 h 953"/>
                <a:gd name="T2" fmla="*/ 2705 w 2780"/>
                <a:gd name="T3" fmla="*/ 24 h 953"/>
                <a:gd name="T4" fmla="*/ 2638 w 2780"/>
                <a:gd name="T5" fmla="*/ 102 h 953"/>
                <a:gd name="T6" fmla="*/ 2535 w 2780"/>
                <a:gd name="T7" fmla="*/ 156 h 953"/>
                <a:gd name="T8" fmla="*/ 2529 w 2780"/>
                <a:gd name="T9" fmla="*/ 222 h 953"/>
                <a:gd name="T10" fmla="*/ 2511 w 2780"/>
                <a:gd name="T11" fmla="*/ 246 h 953"/>
                <a:gd name="T12" fmla="*/ 2493 w 2780"/>
                <a:gd name="T13" fmla="*/ 252 h 953"/>
                <a:gd name="T14" fmla="*/ 2421 w 2780"/>
                <a:gd name="T15" fmla="*/ 210 h 953"/>
                <a:gd name="T16" fmla="*/ 2281 w 2780"/>
                <a:gd name="T17" fmla="*/ 192 h 953"/>
                <a:gd name="T18" fmla="*/ 2257 w 2780"/>
                <a:gd name="T19" fmla="*/ 186 h 953"/>
                <a:gd name="T20" fmla="*/ 2239 w 2780"/>
                <a:gd name="T21" fmla="*/ 192 h 953"/>
                <a:gd name="T22" fmla="*/ 2167 w 2780"/>
                <a:gd name="T23" fmla="*/ 228 h 953"/>
                <a:gd name="T24" fmla="*/ 2131 w 2780"/>
                <a:gd name="T25" fmla="*/ 240 h 953"/>
                <a:gd name="T26" fmla="*/ 2107 w 2780"/>
                <a:gd name="T27" fmla="*/ 246 h 953"/>
                <a:gd name="T28" fmla="*/ 2095 w 2780"/>
                <a:gd name="T29" fmla="*/ 258 h 953"/>
                <a:gd name="T30" fmla="*/ 2095 w 2780"/>
                <a:gd name="T31" fmla="*/ 276 h 953"/>
                <a:gd name="T32" fmla="*/ 2072 w 2780"/>
                <a:gd name="T33" fmla="*/ 300 h 953"/>
                <a:gd name="T34" fmla="*/ 2054 w 2780"/>
                <a:gd name="T35" fmla="*/ 312 h 953"/>
                <a:gd name="T36" fmla="*/ 2042 w 2780"/>
                <a:gd name="T37" fmla="*/ 324 h 953"/>
                <a:gd name="T38" fmla="*/ 2030 w 2780"/>
                <a:gd name="T39" fmla="*/ 336 h 953"/>
                <a:gd name="T40" fmla="*/ 1997 w 2780"/>
                <a:gd name="T41" fmla="*/ 342 h 953"/>
                <a:gd name="T42" fmla="*/ 1931 w 2780"/>
                <a:gd name="T43" fmla="*/ 336 h 953"/>
                <a:gd name="T44" fmla="*/ 1895 w 2780"/>
                <a:gd name="T45" fmla="*/ 330 h 953"/>
                <a:gd name="T46" fmla="*/ 1883 w 2780"/>
                <a:gd name="T47" fmla="*/ 342 h 953"/>
                <a:gd name="T48" fmla="*/ 1871 w 2780"/>
                <a:gd name="T49" fmla="*/ 354 h 953"/>
                <a:gd name="T50" fmla="*/ 1841 w 2780"/>
                <a:gd name="T51" fmla="*/ 360 h 953"/>
                <a:gd name="T52" fmla="*/ 1782 w 2780"/>
                <a:gd name="T53" fmla="*/ 342 h 953"/>
                <a:gd name="T54" fmla="*/ 1758 w 2780"/>
                <a:gd name="T55" fmla="*/ 342 h 953"/>
                <a:gd name="T56" fmla="*/ 1734 w 2780"/>
                <a:gd name="T57" fmla="*/ 354 h 953"/>
                <a:gd name="T58" fmla="*/ 1671 w 2780"/>
                <a:gd name="T59" fmla="*/ 425 h 953"/>
                <a:gd name="T60" fmla="*/ 1629 w 2780"/>
                <a:gd name="T61" fmla="*/ 569 h 953"/>
                <a:gd name="T62" fmla="*/ 1629 w 2780"/>
                <a:gd name="T63" fmla="*/ 593 h 953"/>
                <a:gd name="T64" fmla="*/ 1635 w 2780"/>
                <a:gd name="T65" fmla="*/ 641 h 953"/>
                <a:gd name="T66" fmla="*/ 1653 w 2780"/>
                <a:gd name="T67" fmla="*/ 659 h 953"/>
                <a:gd name="T68" fmla="*/ 1647 w 2780"/>
                <a:gd name="T69" fmla="*/ 671 h 953"/>
                <a:gd name="T70" fmla="*/ 1635 w 2780"/>
                <a:gd name="T71" fmla="*/ 683 h 953"/>
                <a:gd name="T72" fmla="*/ 1557 w 2780"/>
                <a:gd name="T73" fmla="*/ 689 h 953"/>
                <a:gd name="T74" fmla="*/ 1480 w 2780"/>
                <a:gd name="T75" fmla="*/ 629 h 953"/>
                <a:gd name="T76" fmla="*/ 1345 w 2780"/>
                <a:gd name="T77" fmla="*/ 587 h 953"/>
                <a:gd name="T78" fmla="*/ 1196 w 2780"/>
                <a:gd name="T79" fmla="*/ 671 h 953"/>
                <a:gd name="T80" fmla="*/ 1025 w 2780"/>
                <a:gd name="T81" fmla="*/ 731 h 953"/>
                <a:gd name="T82" fmla="*/ 822 w 2780"/>
                <a:gd name="T83" fmla="*/ 743 h 953"/>
                <a:gd name="T84" fmla="*/ 634 w 2780"/>
                <a:gd name="T85" fmla="*/ 701 h 953"/>
                <a:gd name="T86" fmla="*/ 574 w 2780"/>
                <a:gd name="T87" fmla="*/ 695 h 953"/>
                <a:gd name="T88" fmla="*/ 562 w 2780"/>
                <a:gd name="T89" fmla="*/ 701 h 953"/>
                <a:gd name="T90" fmla="*/ 526 w 2780"/>
                <a:gd name="T91" fmla="*/ 731 h 953"/>
                <a:gd name="T92" fmla="*/ 439 w 2780"/>
                <a:gd name="T93" fmla="*/ 809 h 953"/>
                <a:gd name="T94" fmla="*/ 409 w 2780"/>
                <a:gd name="T95" fmla="*/ 821 h 953"/>
                <a:gd name="T96" fmla="*/ 385 w 2780"/>
                <a:gd name="T97" fmla="*/ 821 h 953"/>
                <a:gd name="T98" fmla="*/ 338 w 2780"/>
                <a:gd name="T99" fmla="*/ 827 h 953"/>
                <a:gd name="T100" fmla="*/ 212 w 2780"/>
                <a:gd name="T101" fmla="*/ 851 h 953"/>
                <a:gd name="T102" fmla="*/ 176 w 2780"/>
                <a:gd name="T103" fmla="*/ 857 h 953"/>
                <a:gd name="T104" fmla="*/ 125 w 2780"/>
                <a:gd name="T105" fmla="*/ 851 h 953"/>
                <a:gd name="T106" fmla="*/ 107 w 2780"/>
                <a:gd name="T107" fmla="*/ 857 h 953"/>
                <a:gd name="T108" fmla="*/ 101 w 2780"/>
                <a:gd name="T109" fmla="*/ 875 h 953"/>
                <a:gd name="T110" fmla="*/ 83 w 2780"/>
                <a:gd name="T111" fmla="*/ 887 h 953"/>
                <a:gd name="T112" fmla="*/ 48 w 2780"/>
                <a:gd name="T113" fmla="*/ 899 h 953"/>
                <a:gd name="T114" fmla="*/ 2807 w 2780"/>
                <a:gd name="T115" fmla="*/ 24 h 95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48" y="186"/>
                  </a:lnTo>
                  <a:lnTo>
                    <a:pt x="2242" y="186"/>
                  </a:lnTo>
                  <a:lnTo>
                    <a:pt x="2236" y="186"/>
                  </a:lnTo>
                  <a:lnTo>
                    <a:pt x="2230" y="186"/>
                  </a:lnTo>
                  <a:lnTo>
                    <a:pt x="2224" y="192"/>
                  </a:lnTo>
                  <a:lnTo>
                    <a:pt x="2218" y="192"/>
                  </a:lnTo>
                  <a:lnTo>
                    <a:pt x="2212" y="198"/>
                  </a:lnTo>
                  <a:lnTo>
                    <a:pt x="2194" y="204"/>
                  </a:lnTo>
                  <a:lnTo>
                    <a:pt x="2170" y="210"/>
                  </a:lnTo>
                  <a:lnTo>
                    <a:pt x="2146" y="228"/>
                  </a:lnTo>
                  <a:lnTo>
                    <a:pt x="2122" y="240"/>
                  </a:lnTo>
                  <a:lnTo>
                    <a:pt x="2116" y="240"/>
                  </a:lnTo>
                  <a:lnTo>
                    <a:pt x="2110" y="240"/>
                  </a:lnTo>
                  <a:lnTo>
                    <a:pt x="2104" y="240"/>
                  </a:lnTo>
                  <a:lnTo>
                    <a:pt x="2098" y="246"/>
                  </a:lnTo>
                  <a:lnTo>
                    <a:pt x="2092" y="246"/>
                  </a:lnTo>
                  <a:lnTo>
                    <a:pt x="2086" y="246"/>
                  </a:lnTo>
                  <a:lnTo>
                    <a:pt x="2080" y="252"/>
                  </a:lnTo>
                  <a:lnTo>
                    <a:pt x="2080" y="258"/>
                  </a:lnTo>
                  <a:lnTo>
                    <a:pt x="2074" y="258"/>
                  </a:lnTo>
                  <a:lnTo>
                    <a:pt x="2074" y="264"/>
                  </a:lnTo>
                  <a:lnTo>
                    <a:pt x="2074" y="270"/>
                  </a:lnTo>
                  <a:lnTo>
                    <a:pt x="2074" y="276"/>
                  </a:lnTo>
                  <a:lnTo>
                    <a:pt x="2069" y="288"/>
                  </a:lnTo>
                  <a:lnTo>
                    <a:pt x="2057" y="300"/>
                  </a:lnTo>
                  <a:lnTo>
                    <a:pt x="2051" y="300"/>
                  </a:lnTo>
                  <a:lnTo>
                    <a:pt x="2045" y="300"/>
                  </a:lnTo>
                  <a:lnTo>
                    <a:pt x="2039" y="306"/>
                  </a:lnTo>
                  <a:lnTo>
                    <a:pt x="2033" y="306"/>
                  </a:lnTo>
                  <a:lnTo>
                    <a:pt x="2033" y="312"/>
                  </a:lnTo>
                  <a:lnTo>
                    <a:pt x="2027" y="312"/>
                  </a:lnTo>
                  <a:lnTo>
                    <a:pt x="2027" y="318"/>
                  </a:lnTo>
                  <a:lnTo>
                    <a:pt x="2021" y="324"/>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1" y="336"/>
                  </a:lnTo>
                  <a:lnTo>
                    <a:pt x="1865" y="342"/>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71"/>
                  </a:lnTo>
                  <a:lnTo>
                    <a:pt x="1632" y="671"/>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2"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path>
              </a:pathLst>
            </a:custGeom>
            <a:gradFill rotWithShape="0">
              <a:gsLst>
                <a:gs pos="0">
                  <a:schemeClr val="bg1"/>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endParaRPr lang="ar-EG"/>
            </a:p>
          </p:txBody>
        </p:sp>
        <p:sp>
          <p:nvSpPr>
            <p:cNvPr id="6" name="Freeform 4"/>
            <p:cNvSpPr>
              <a:spLocks/>
            </p:cNvSpPr>
            <p:nvPr/>
          </p:nvSpPr>
          <p:spPr bwMode="ltGray">
            <a:xfrm>
              <a:off x="4602" y="4014"/>
              <a:ext cx="12" cy="18"/>
            </a:xfrm>
            <a:custGeom>
              <a:avLst/>
              <a:gdLst>
                <a:gd name="T0" fmla="*/ 12 w 12"/>
                <a:gd name="T1" fmla="*/ 18 h 18"/>
                <a:gd name="T2" fmla="*/ 12 w 12"/>
                <a:gd name="T3" fmla="*/ 12 h 18"/>
                <a:gd name="T4" fmla="*/ 6 w 12"/>
                <a:gd name="T5" fmla="*/ 6 h 18"/>
                <a:gd name="T6" fmla="*/ 6 w 12"/>
                <a:gd name="T7" fmla="*/ 6 h 18"/>
                <a:gd name="T8" fmla="*/ 0 w 12"/>
                <a:gd name="T9" fmla="*/ 0 h 18"/>
                <a:gd name="T10" fmla="*/ 12 w 12"/>
                <a:gd name="T11" fmla="*/ 18 h 18"/>
                <a:gd name="T12" fmla="*/ 12 w 12"/>
                <a:gd name="T13" fmla="*/ 18 h 18"/>
                <a:gd name="T14" fmla="*/ 12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7" name="Freeform 5"/>
            <p:cNvSpPr>
              <a:spLocks/>
            </p:cNvSpPr>
            <p:nvPr/>
          </p:nvSpPr>
          <p:spPr bwMode="ltGray">
            <a:xfrm>
              <a:off x="4596" y="3996"/>
              <a:ext cx="6" cy="18"/>
            </a:xfrm>
            <a:custGeom>
              <a:avLst/>
              <a:gdLst>
                <a:gd name="T0" fmla="*/ 0 w 6"/>
                <a:gd name="T1" fmla="*/ 12 h 18"/>
                <a:gd name="T2" fmla="*/ 6 w 6"/>
                <a:gd name="T3" fmla="*/ 18 h 18"/>
                <a:gd name="T4" fmla="*/ 0 w 6"/>
                <a:gd name="T5" fmla="*/ 0 h 18"/>
                <a:gd name="T6" fmla="*/ 0 w 6"/>
                <a:gd name="T7" fmla="*/ 12 h 18"/>
                <a:gd name="T8" fmla="*/ 0 w 6"/>
                <a:gd name="T9" fmla="*/ 12 h 18"/>
                <a:gd name="T10" fmla="*/ 0 w 6"/>
                <a:gd name="T11" fmla="*/ 12 h 18"/>
              </a:gdLst>
              <a:ahLst/>
              <a:cxnLst>
                <a:cxn ang="0">
                  <a:pos x="T0" y="T1"/>
                </a:cxn>
                <a:cxn ang="0">
                  <a:pos x="T2" y="T3"/>
                </a:cxn>
                <a:cxn ang="0">
                  <a:pos x="T4" y="T5"/>
                </a:cxn>
                <a:cxn ang="0">
                  <a:pos x="T6" y="T7"/>
                </a:cxn>
                <a:cxn ang="0">
                  <a:pos x="T8" y="T9"/>
                </a:cxn>
                <a:cxn ang="0">
                  <a:pos x="T10" y="T11"/>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8" name="Freeform 6"/>
            <p:cNvSpPr>
              <a:spLocks/>
            </p:cNvSpPr>
            <p:nvPr/>
          </p:nvSpPr>
          <p:spPr bwMode="ltGray">
            <a:xfrm>
              <a:off x="5180" y="3577"/>
              <a:ext cx="304" cy="741"/>
            </a:xfrm>
            <a:custGeom>
              <a:avLst/>
              <a:gdLst>
                <a:gd name="T0" fmla="*/ 280 w 304"/>
                <a:gd name="T1" fmla="*/ 42 h 741"/>
                <a:gd name="T2" fmla="*/ 274 w 304"/>
                <a:gd name="T3" fmla="*/ 42 h 741"/>
                <a:gd name="T4" fmla="*/ 268 w 304"/>
                <a:gd name="T5" fmla="*/ 42 h 741"/>
                <a:gd name="T6" fmla="*/ 256 w 304"/>
                <a:gd name="T7" fmla="*/ 42 h 741"/>
                <a:gd name="T8" fmla="*/ 238 w 304"/>
                <a:gd name="T9" fmla="*/ 48 h 741"/>
                <a:gd name="T10" fmla="*/ 214 w 304"/>
                <a:gd name="T11" fmla="*/ 12 h 741"/>
                <a:gd name="T12" fmla="*/ 196 w 304"/>
                <a:gd name="T13" fmla="*/ 0 h 741"/>
                <a:gd name="T14" fmla="*/ 196 w 304"/>
                <a:gd name="T15" fmla="*/ 0 h 741"/>
                <a:gd name="T16" fmla="*/ 164 w 304"/>
                <a:gd name="T17" fmla="*/ 167 h 741"/>
                <a:gd name="T18" fmla="*/ 144 w 304"/>
                <a:gd name="T19" fmla="*/ 217 h 741"/>
                <a:gd name="T20" fmla="*/ 110 w 304"/>
                <a:gd name="T21" fmla="*/ 281 h 741"/>
                <a:gd name="T22" fmla="*/ 96 w 304"/>
                <a:gd name="T23" fmla="*/ 327 h 741"/>
                <a:gd name="T24" fmla="*/ 124 w 304"/>
                <a:gd name="T25" fmla="*/ 405 h 741"/>
                <a:gd name="T26" fmla="*/ 100 w 304"/>
                <a:gd name="T27" fmla="*/ 463 h 741"/>
                <a:gd name="T28" fmla="*/ 68 w 304"/>
                <a:gd name="T29" fmla="*/ 503 h 741"/>
                <a:gd name="T30" fmla="*/ 30 w 304"/>
                <a:gd name="T31" fmla="*/ 539 h 741"/>
                <a:gd name="T32" fmla="*/ 24 w 304"/>
                <a:gd name="T33" fmla="*/ 613 h 741"/>
                <a:gd name="T34" fmla="*/ 0 w 304"/>
                <a:gd name="T35" fmla="*/ 741 h 741"/>
                <a:gd name="T36" fmla="*/ 202 w 304"/>
                <a:gd name="T37" fmla="*/ 741 h 741"/>
                <a:gd name="T38" fmla="*/ 180 w 304"/>
                <a:gd name="T39" fmla="*/ 639 h 741"/>
                <a:gd name="T40" fmla="*/ 192 w 304"/>
                <a:gd name="T41" fmla="*/ 589 h 741"/>
                <a:gd name="T42" fmla="*/ 178 w 304"/>
                <a:gd name="T43" fmla="*/ 539 h 741"/>
                <a:gd name="T44" fmla="*/ 190 w 304"/>
                <a:gd name="T45" fmla="*/ 499 h 741"/>
                <a:gd name="T46" fmla="*/ 184 w 304"/>
                <a:gd name="T47" fmla="*/ 465 h 741"/>
                <a:gd name="T48" fmla="*/ 192 w 304"/>
                <a:gd name="T49" fmla="*/ 391 h 741"/>
                <a:gd name="T50" fmla="*/ 216 w 304"/>
                <a:gd name="T51" fmla="*/ 313 h 741"/>
                <a:gd name="T52" fmla="*/ 238 w 304"/>
                <a:gd name="T53" fmla="*/ 249 h 741"/>
                <a:gd name="T54" fmla="*/ 268 w 304"/>
                <a:gd name="T55" fmla="*/ 185 h 741"/>
                <a:gd name="T56" fmla="*/ 284 w 304"/>
                <a:gd name="T57" fmla="*/ 159 h 741"/>
                <a:gd name="T58" fmla="*/ 304 w 304"/>
                <a:gd name="T59" fmla="*/ 12 h 741"/>
                <a:gd name="T60" fmla="*/ 298 w 304"/>
                <a:gd name="T61" fmla="*/ 24 h 741"/>
                <a:gd name="T62" fmla="*/ 292 w 304"/>
                <a:gd name="T63" fmla="*/ 30 h 741"/>
                <a:gd name="T64" fmla="*/ 292 w 304"/>
                <a:gd name="T65" fmla="*/ 36 h 741"/>
                <a:gd name="T66" fmla="*/ 286 w 304"/>
                <a:gd name="T67" fmla="*/ 36 h 741"/>
                <a:gd name="T68" fmla="*/ 286 w 304"/>
                <a:gd name="T69" fmla="*/ 42 h 741"/>
                <a:gd name="T70" fmla="*/ 280 w 304"/>
                <a:gd name="T71" fmla="*/ 42 h 741"/>
                <a:gd name="T72" fmla="*/ 280 w 304"/>
                <a:gd name="T73" fmla="*/ 42 h 741"/>
                <a:gd name="T74" fmla="*/ 280 w 304"/>
                <a:gd name="T75" fmla="*/ 42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9" name="Freeform 7"/>
            <p:cNvSpPr>
              <a:spLocks/>
            </p:cNvSpPr>
            <p:nvPr/>
          </p:nvSpPr>
          <p:spPr bwMode="ltGray">
            <a:xfrm>
              <a:off x="4918" y="3553"/>
              <a:ext cx="314" cy="767"/>
            </a:xfrm>
            <a:custGeom>
              <a:avLst/>
              <a:gdLst>
                <a:gd name="T0" fmla="*/ 284 w 314"/>
                <a:gd name="T1" fmla="*/ 6 h 767"/>
                <a:gd name="T2" fmla="*/ 278 w 314"/>
                <a:gd name="T3" fmla="*/ 6 h 767"/>
                <a:gd name="T4" fmla="*/ 272 w 314"/>
                <a:gd name="T5" fmla="*/ 12 h 767"/>
                <a:gd name="T6" fmla="*/ 254 w 314"/>
                <a:gd name="T7" fmla="*/ 18 h 767"/>
                <a:gd name="T8" fmla="*/ 230 w 314"/>
                <a:gd name="T9" fmla="*/ 24 h 767"/>
                <a:gd name="T10" fmla="*/ 206 w 314"/>
                <a:gd name="T11" fmla="*/ 42 h 767"/>
                <a:gd name="T12" fmla="*/ 188 w 314"/>
                <a:gd name="T13" fmla="*/ 48 h 767"/>
                <a:gd name="T14" fmla="*/ 176 w 314"/>
                <a:gd name="T15" fmla="*/ 54 h 767"/>
                <a:gd name="T16" fmla="*/ 170 w 314"/>
                <a:gd name="T17" fmla="*/ 54 h 767"/>
                <a:gd name="T18" fmla="*/ 150 w 314"/>
                <a:gd name="T19" fmla="*/ 169 h 767"/>
                <a:gd name="T20" fmla="*/ 110 w 314"/>
                <a:gd name="T21" fmla="*/ 225 h 767"/>
                <a:gd name="T22" fmla="*/ 54 w 314"/>
                <a:gd name="T23" fmla="*/ 383 h 767"/>
                <a:gd name="T24" fmla="*/ 82 w 314"/>
                <a:gd name="T25" fmla="*/ 555 h 767"/>
                <a:gd name="T26" fmla="*/ 40 w 314"/>
                <a:gd name="T27" fmla="*/ 679 h 767"/>
                <a:gd name="T28" fmla="*/ 0 w 314"/>
                <a:gd name="T29" fmla="*/ 767 h 767"/>
                <a:gd name="T30" fmla="*/ 108 w 314"/>
                <a:gd name="T31" fmla="*/ 767 h 767"/>
                <a:gd name="T32" fmla="*/ 120 w 314"/>
                <a:gd name="T33" fmla="*/ 611 h 767"/>
                <a:gd name="T34" fmla="*/ 148 w 314"/>
                <a:gd name="T35" fmla="*/ 499 h 767"/>
                <a:gd name="T36" fmla="*/ 160 w 314"/>
                <a:gd name="T37" fmla="*/ 367 h 767"/>
                <a:gd name="T38" fmla="*/ 218 w 314"/>
                <a:gd name="T39" fmla="*/ 327 h 767"/>
                <a:gd name="T40" fmla="*/ 238 w 314"/>
                <a:gd name="T41" fmla="*/ 221 h 767"/>
                <a:gd name="T42" fmla="*/ 296 w 314"/>
                <a:gd name="T43" fmla="*/ 135 h 767"/>
                <a:gd name="T44" fmla="*/ 314 w 314"/>
                <a:gd name="T45" fmla="*/ 0 h 767"/>
                <a:gd name="T46" fmla="*/ 302 w 314"/>
                <a:gd name="T47" fmla="*/ 0 h 767"/>
                <a:gd name="T48" fmla="*/ 296 w 314"/>
                <a:gd name="T49" fmla="*/ 0 h 767"/>
                <a:gd name="T50" fmla="*/ 290 w 314"/>
                <a:gd name="T51" fmla="*/ 0 h 767"/>
                <a:gd name="T52" fmla="*/ 284 w 314"/>
                <a:gd name="T53" fmla="*/ 6 h 767"/>
                <a:gd name="T54" fmla="*/ 284 w 314"/>
                <a:gd name="T55" fmla="*/ 6 h 767"/>
                <a:gd name="T56" fmla="*/ 284 w 314"/>
                <a:gd name="T57" fmla="*/ 6 h 767"/>
                <a:gd name="T58" fmla="*/ 284 w 314"/>
                <a:gd name="T59" fmla="*/ 6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0" name="Freeform 8"/>
            <p:cNvSpPr>
              <a:spLocks/>
            </p:cNvSpPr>
            <p:nvPr/>
          </p:nvSpPr>
          <p:spPr bwMode="ltGray">
            <a:xfrm>
              <a:off x="4700" y="3697"/>
              <a:ext cx="275" cy="623"/>
            </a:xfrm>
            <a:custGeom>
              <a:avLst/>
              <a:gdLst>
                <a:gd name="T0" fmla="*/ 257 w 275"/>
                <a:gd name="T1" fmla="*/ 12 h 623"/>
                <a:gd name="T2" fmla="*/ 239 w 275"/>
                <a:gd name="T3" fmla="*/ 6 h 623"/>
                <a:gd name="T4" fmla="*/ 203 w 275"/>
                <a:gd name="T5" fmla="*/ 6 h 623"/>
                <a:gd name="T6" fmla="*/ 203 w 275"/>
                <a:gd name="T7" fmla="*/ 6 h 623"/>
                <a:gd name="T8" fmla="*/ 197 w 275"/>
                <a:gd name="T9" fmla="*/ 6 h 623"/>
                <a:gd name="T10" fmla="*/ 185 w 275"/>
                <a:gd name="T11" fmla="*/ 0 h 623"/>
                <a:gd name="T12" fmla="*/ 173 w 275"/>
                <a:gd name="T13" fmla="*/ 0 h 623"/>
                <a:gd name="T14" fmla="*/ 166 w 275"/>
                <a:gd name="T15" fmla="*/ 0 h 623"/>
                <a:gd name="T16" fmla="*/ 160 w 275"/>
                <a:gd name="T17" fmla="*/ 0 h 623"/>
                <a:gd name="T18" fmla="*/ 144 w 275"/>
                <a:gd name="T19" fmla="*/ 117 h 623"/>
                <a:gd name="T20" fmla="*/ 128 w 275"/>
                <a:gd name="T21" fmla="*/ 185 h 623"/>
                <a:gd name="T22" fmla="*/ 58 w 275"/>
                <a:gd name="T23" fmla="*/ 299 h 623"/>
                <a:gd name="T24" fmla="*/ 54 w 275"/>
                <a:gd name="T25" fmla="*/ 441 h 623"/>
                <a:gd name="T26" fmla="*/ 24 w 275"/>
                <a:gd name="T27" fmla="*/ 523 h 623"/>
                <a:gd name="T28" fmla="*/ 0 w 275"/>
                <a:gd name="T29" fmla="*/ 623 h 623"/>
                <a:gd name="T30" fmla="*/ 78 w 275"/>
                <a:gd name="T31" fmla="*/ 623 h 623"/>
                <a:gd name="T32" fmla="*/ 92 w 275"/>
                <a:gd name="T33" fmla="*/ 555 h 623"/>
                <a:gd name="T34" fmla="*/ 134 w 275"/>
                <a:gd name="T35" fmla="*/ 447 h 623"/>
                <a:gd name="T36" fmla="*/ 158 w 275"/>
                <a:gd name="T37" fmla="*/ 315 h 623"/>
                <a:gd name="T38" fmla="*/ 184 w 275"/>
                <a:gd name="T39" fmla="*/ 257 h 623"/>
                <a:gd name="T40" fmla="*/ 216 w 275"/>
                <a:gd name="T41" fmla="*/ 211 h 623"/>
                <a:gd name="T42" fmla="*/ 222 w 275"/>
                <a:gd name="T43" fmla="*/ 145 h 623"/>
                <a:gd name="T44" fmla="*/ 240 w 275"/>
                <a:gd name="T45" fmla="*/ 111 h 623"/>
                <a:gd name="T46" fmla="*/ 262 w 275"/>
                <a:gd name="T47" fmla="*/ 79 h 623"/>
                <a:gd name="T48" fmla="*/ 275 w 275"/>
                <a:gd name="T49" fmla="*/ 6 h 623"/>
                <a:gd name="T50" fmla="*/ 263 w 275"/>
                <a:gd name="T51" fmla="*/ 12 h 623"/>
                <a:gd name="T52" fmla="*/ 257 w 275"/>
                <a:gd name="T53" fmla="*/ 12 h 623"/>
                <a:gd name="T54" fmla="*/ 257 w 275"/>
                <a:gd name="T55" fmla="*/ 12 h 623"/>
                <a:gd name="T56" fmla="*/ 257 w 275"/>
                <a:gd name="T57" fmla="*/ 1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1" name="Freeform 9"/>
            <p:cNvSpPr>
              <a:spLocks/>
            </p:cNvSpPr>
            <p:nvPr/>
          </p:nvSpPr>
          <p:spPr bwMode="ltGray">
            <a:xfrm>
              <a:off x="4522" y="3709"/>
              <a:ext cx="213" cy="611"/>
            </a:xfrm>
            <a:custGeom>
              <a:avLst/>
              <a:gdLst>
                <a:gd name="T0" fmla="*/ 171 w 213"/>
                <a:gd name="T1" fmla="*/ 12 h 611"/>
                <a:gd name="T2" fmla="*/ 159 w 213"/>
                <a:gd name="T3" fmla="*/ 24 h 611"/>
                <a:gd name="T4" fmla="*/ 153 w 213"/>
                <a:gd name="T5" fmla="*/ 36 h 611"/>
                <a:gd name="T6" fmla="*/ 128 w 213"/>
                <a:gd name="T7" fmla="*/ 60 h 611"/>
                <a:gd name="T8" fmla="*/ 110 w 213"/>
                <a:gd name="T9" fmla="*/ 83 h 611"/>
                <a:gd name="T10" fmla="*/ 86 w 213"/>
                <a:gd name="T11" fmla="*/ 119 h 611"/>
                <a:gd name="T12" fmla="*/ 68 w 213"/>
                <a:gd name="T13" fmla="*/ 167 h 611"/>
                <a:gd name="T14" fmla="*/ 68 w 213"/>
                <a:gd name="T15" fmla="*/ 221 h 611"/>
                <a:gd name="T16" fmla="*/ 68 w 213"/>
                <a:gd name="T17" fmla="*/ 227 h 611"/>
                <a:gd name="T18" fmla="*/ 68 w 213"/>
                <a:gd name="T19" fmla="*/ 233 h 611"/>
                <a:gd name="T20" fmla="*/ 68 w 213"/>
                <a:gd name="T21" fmla="*/ 239 h 611"/>
                <a:gd name="T22" fmla="*/ 68 w 213"/>
                <a:gd name="T23" fmla="*/ 245 h 611"/>
                <a:gd name="T24" fmla="*/ 68 w 213"/>
                <a:gd name="T25" fmla="*/ 251 h 611"/>
                <a:gd name="T26" fmla="*/ 68 w 213"/>
                <a:gd name="T27" fmla="*/ 251 h 611"/>
                <a:gd name="T28" fmla="*/ 68 w 213"/>
                <a:gd name="T29" fmla="*/ 257 h 611"/>
                <a:gd name="T30" fmla="*/ 68 w 213"/>
                <a:gd name="T31" fmla="*/ 269 h 611"/>
                <a:gd name="T32" fmla="*/ 74 w 213"/>
                <a:gd name="T33" fmla="*/ 287 h 611"/>
                <a:gd name="T34" fmla="*/ 80 w 213"/>
                <a:gd name="T35" fmla="*/ 305 h 611"/>
                <a:gd name="T36" fmla="*/ 86 w 213"/>
                <a:gd name="T37" fmla="*/ 311 h 611"/>
                <a:gd name="T38" fmla="*/ 86 w 213"/>
                <a:gd name="T39" fmla="*/ 311 h 611"/>
                <a:gd name="T40" fmla="*/ 92 w 213"/>
                <a:gd name="T41" fmla="*/ 317 h 611"/>
                <a:gd name="T42" fmla="*/ 92 w 213"/>
                <a:gd name="T43" fmla="*/ 323 h 611"/>
                <a:gd name="T44" fmla="*/ 92 w 213"/>
                <a:gd name="T45" fmla="*/ 323 h 611"/>
                <a:gd name="T46" fmla="*/ 24 w 213"/>
                <a:gd name="T47" fmla="*/ 437 h 611"/>
                <a:gd name="T48" fmla="*/ 18 w 213"/>
                <a:gd name="T49" fmla="*/ 471 h 611"/>
                <a:gd name="T50" fmla="*/ 0 w 213"/>
                <a:gd name="T51" fmla="*/ 547 h 611"/>
                <a:gd name="T52" fmla="*/ 50 w 213"/>
                <a:gd name="T53" fmla="*/ 611 h 611"/>
                <a:gd name="T54" fmla="*/ 114 w 213"/>
                <a:gd name="T55" fmla="*/ 611 h 611"/>
                <a:gd name="T56" fmla="*/ 104 w 213"/>
                <a:gd name="T57" fmla="*/ 555 h 611"/>
                <a:gd name="T58" fmla="*/ 120 w 213"/>
                <a:gd name="T59" fmla="*/ 515 h 611"/>
                <a:gd name="T60" fmla="*/ 150 w 213"/>
                <a:gd name="T61" fmla="*/ 449 h 611"/>
                <a:gd name="T62" fmla="*/ 166 w 213"/>
                <a:gd name="T63" fmla="*/ 377 h 611"/>
                <a:gd name="T64" fmla="*/ 156 w 213"/>
                <a:gd name="T65" fmla="*/ 295 h 611"/>
                <a:gd name="T66" fmla="*/ 170 w 213"/>
                <a:gd name="T67" fmla="*/ 203 h 611"/>
                <a:gd name="T68" fmla="*/ 212 w 213"/>
                <a:gd name="T69" fmla="*/ 95 h 611"/>
                <a:gd name="T70" fmla="*/ 213 w 213"/>
                <a:gd name="T71" fmla="*/ 0 h 611"/>
                <a:gd name="T72" fmla="*/ 207 w 213"/>
                <a:gd name="T73" fmla="*/ 0 h 611"/>
                <a:gd name="T74" fmla="*/ 201 w 213"/>
                <a:gd name="T75" fmla="*/ 0 h 611"/>
                <a:gd name="T76" fmla="*/ 195 w 213"/>
                <a:gd name="T77" fmla="*/ 0 h 611"/>
                <a:gd name="T78" fmla="*/ 189 w 213"/>
                <a:gd name="T79" fmla="*/ 0 h 611"/>
                <a:gd name="T80" fmla="*/ 183 w 213"/>
                <a:gd name="T81" fmla="*/ 6 h 611"/>
                <a:gd name="T82" fmla="*/ 177 w 213"/>
                <a:gd name="T83" fmla="*/ 6 h 611"/>
                <a:gd name="T84" fmla="*/ 171 w 213"/>
                <a:gd name="T85" fmla="*/ 12 h 611"/>
                <a:gd name="T86" fmla="*/ 171 w 213"/>
                <a:gd name="T87" fmla="*/ 12 h 611"/>
                <a:gd name="T88" fmla="*/ 171 w 213"/>
                <a:gd name="T89" fmla="*/ 12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2" name="Freeform 10"/>
            <p:cNvSpPr>
              <a:spLocks/>
            </p:cNvSpPr>
            <p:nvPr/>
          </p:nvSpPr>
          <p:spPr bwMode="ltGray">
            <a:xfrm>
              <a:off x="4292" y="3936"/>
              <a:ext cx="167" cy="384"/>
            </a:xfrm>
            <a:custGeom>
              <a:avLst/>
              <a:gdLst>
                <a:gd name="T0" fmla="*/ 149 w 167"/>
                <a:gd name="T1" fmla="*/ 60 h 384"/>
                <a:gd name="T2" fmla="*/ 119 w 167"/>
                <a:gd name="T3" fmla="*/ 30 h 384"/>
                <a:gd name="T4" fmla="*/ 89 w 167"/>
                <a:gd name="T5" fmla="*/ 12 h 384"/>
                <a:gd name="T6" fmla="*/ 59 w 167"/>
                <a:gd name="T7" fmla="*/ 0 h 384"/>
                <a:gd name="T8" fmla="*/ 54 w 167"/>
                <a:gd name="T9" fmla="*/ 70 h 384"/>
                <a:gd name="T10" fmla="*/ 46 w 167"/>
                <a:gd name="T11" fmla="*/ 112 h 384"/>
                <a:gd name="T12" fmla="*/ 52 w 167"/>
                <a:gd name="T13" fmla="*/ 168 h 384"/>
                <a:gd name="T14" fmla="*/ 24 w 167"/>
                <a:gd name="T15" fmla="*/ 194 h 384"/>
                <a:gd name="T16" fmla="*/ 16 w 167"/>
                <a:gd name="T17" fmla="*/ 258 h 384"/>
                <a:gd name="T18" fmla="*/ 2 w 167"/>
                <a:gd name="T19" fmla="*/ 300 h 384"/>
                <a:gd name="T20" fmla="*/ 0 w 167"/>
                <a:gd name="T21" fmla="*/ 352 h 384"/>
                <a:gd name="T22" fmla="*/ 47 w 167"/>
                <a:gd name="T23" fmla="*/ 384 h 384"/>
                <a:gd name="T24" fmla="*/ 149 w 167"/>
                <a:gd name="T25" fmla="*/ 384 h 384"/>
                <a:gd name="T26" fmla="*/ 134 w 167"/>
                <a:gd name="T27" fmla="*/ 350 h 384"/>
                <a:gd name="T28" fmla="*/ 104 w 167"/>
                <a:gd name="T29" fmla="*/ 324 h 384"/>
                <a:gd name="T30" fmla="*/ 138 w 167"/>
                <a:gd name="T31" fmla="*/ 274 h 384"/>
                <a:gd name="T32" fmla="*/ 122 w 167"/>
                <a:gd name="T33" fmla="*/ 220 h 384"/>
                <a:gd name="T34" fmla="*/ 132 w 167"/>
                <a:gd name="T35" fmla="*/ 186 h 384"/>
                <a:gd name="T36" fmla="*/ 140 w 167"/>
                <a:gd name="T37" fmla="*/ 154 h 384"/>
                <a:gd name="T38" fmla="*/ 167 w 167"/>
                <a:gd name="T39" fmla="*/ 90 h 384"/>
                <a:gd name="T40" fmla="*/ 149 w 167"/>
                <a:gd name="T41" fmla="*/ 60 h 384"/>
                <a:gd name="T42" fmla="*/ 149 w 167"/>
                <a:gd name="T43" fmla="*/ 60 h 384"/>
                <a:gd name="T44" fmla="*/ 149 w 167"/>
                <a:gd name="T45" fmla="*/ 6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3" name="Freeform 11"/>
            <p:cNvSpPr>
              <a:spLocks/>
            </p:cNvSpPr>
            <p:nvPr/>
          </p:nvSpPr>
          <p:spPr bwMode="ltGray">
            <a:xfrm>
              <a:off x="4100" y="4020"/>
              <a:ext cx="166" cy="300"/>
            </a:xfrm>
            <a:custGeom>
              <a:avLst/>
              <a:gdLst>
                <a:gd name="T0" fmla="*/ 136 w 166"/>
                <a:gd name="T1" fmla="*/ 12 h 300"/>
                <a:gd name="T2" fmla="*/ 100 w 166"/>
                <a:gd name="T3" fmla="*/ 0 h 300"/>
                <a:gd name="T4" fmla="*/ 78 w 166"/>
                <a:gd name="T5" fmla="*/ 64 h 300"/>
                <a:gd name="T6" fmla="*/ 70 w 166"/>
                <a:gd name="T7" fmla="*/ 126 h 300"/>
                <a:gd name="T8" fmla="*/ 46 w 166"/>
                <a:gd name="T9" fmla="*/ 184 h 300"/>
                <a:gd name="T10" fmla="*/ 58 w 166"/>
                <a:gd name="T11" fmla="*/ 232 h 300"/>
                <a:gd name="T12" fmla="*/ 38 w 166"/>
                <a:gd name="T13" fmla="*/ 268 h 300"/>
                <a:gd name="T14" fmla="*/ 0 w 166"/>
                <a:gd name="T15" fmla="*/ 300 h 300"/>
                <a:gd name="T16" fmla="*/ 160 w 166"/>
                <a:gd name="T17" fmla="*/ 300 h 300"/>
                <a:gd name="T18" fmla="*/ 136 w 166"/>
                <a:gd name="T19" fmla="*/ 272 h 300"/>
                <a:gd name="T20" fmla="*/ 98 w 166"/>
                <a:gd name="T21" fmla="*/ 234 h 300"/>
                <a:gd name="T22" fmla="*/ 130 w 166"/>
                <a:gd name="T23" fmla="*/ 188 h 300"/>
                <a:gd name="T24" fmla="*/ 138 w 166"/>
                <a:gd name="T25" fmla="*/ 134 h 300"/>
                <a:gd name="T26" fmla="*/ 144 w 166"/>
                <a:gd name="T27" fmla="*/ 94 h 300"/>
                <a:gd name="T28" fmla="*/ 164 w 166"/>
                <a:gd name="T29" fmla="*/ 60 h 300"/>
                <a:gd name="T30" fmla="*/ 166 w 166"/>
                <a:gd name="T31" fmla="*/ 0 h 300"/>
                <a:gd name="T32" fmla="*/ 136 w 166"/>
                <a:gd name="T33" fmla="*/ 12 h 300"/>
                <a:gd name="T34" fmla="*/ 136 w 166"/>
                <a:gd name="T35" fmla="*/ 12 h 300"/>
                <a:gd name="T36" fmla="*/ 136 w 166"/>
                <a:gd name="T37" fmla="*/ 1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4" name="Freeform 12"/>
            <p:cNvSpPr>
              <a:spLocks/>
            </p:cNvSpPr>
            <p:nvPr/>
          </p:nvSpPr>
          <p:spPr bwMode="ltGray">
            <a:xfrm>
              <a:off x="3910" y="4038"/>
              <a:ext cx="237" cy="282"/>
            </a:xfrm>
            <a:custGeom>
              <a:avLst/>
              <a:gdLst>
                <a:gd name="T0" fmla="*/ 201 w 237"/>
                <a:gd name="T1" fmla="*/ 0 h 282"/>
                <a:gd name="T2" fmla="*/ 183 w 237"/>
                <a:gd name="T3" fmla="*/ 0 h 282"/>
                <a:gd name="T4" fmla="*/ 158 w 237"/>
                <a:gd name="T5" fmla="*/ 50 h 282"/>
                <a:gd name="T6" fmla="*/ 148 w 237"/>
                <a:gd name="T7" fmla="*/ 92 h 282"/>
                <a:gd name="T8" fmla="*/ 120 w 237"/>
                <a:gd name="T9" fmla="*/ 144 h 282"/>
                <a:gd name="T10" fmla="*/ 82 w 237"/>
                <a:gd name="T11" fmla="*/ 182 h 282"/>
                <a:gd name="T12" fmla="*/ 60 w 237"/>
                <a:gd name="T13" fmla="*/ 232 h 282"/>
                <a:gd name="T14" fmla="*/ 0 w 237"/>
                <a:gd name="T15" fmla="*/ 282 h 282"/>
                <a:gd name="T16" fmla="*/ 128 w 237"/>
                <a:gd name="T17" fmla="*/ 282 h 282"/>
                <a:gd name="T18" fmla="*/ 154 w 237"/>
                <a:gd name="T19" fmla="*/ 254 h 282"/>
                <a:gd name="T20" fmla="*/ 158 w 237"/>
                <a:gd name="T21" fmla="*/ 196 h 282"/>
                <a:gd name="T22" fmla="*/ 188 w 237"/>
                <a:gd name="T23" fmla="*/ 148 h 282"/>
                <a:gd name="T24" fmla="*/ 196 w 237"/>
                <a:gd name="T25" fmla="*/ 70 h 282"/>
                <a:gd name="T26" fmla="*/ 237 w 237"/>
                <a:gd name="T27" fmla="*/ 0 h 282"/>
                <a:gd name="T28" fmla="*/ 201 w 237"/>
                <a:gd name="T29" fmla="*/ 0 h 282"/>
                <a:gd name="T30" fmla="*/ 201 w 237"/>
                <a:gd name="T31" fmla="*/ 0 h 282"/>
                <a:gd name="T32" fmla="*/ 201 w 237"/>
                <a:gd name="T3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5" name="Freeform 13"/>
            <p:cNvSpPr>
              <a:spLocks/>
            </p:cNvSpPr>
            <p:nvPr/>
          </p:nvSpPr>
          <p:spPr bwMode="ltGray">
            <a:xfrm>
              <a:off x="3674" y="4086"/>
              <a:ext cx="196" cy="234"/>
            </a:xfrm>
            <a:custGeom>
              <a:avLst/>
              <a:gdLst>
                <a:gd name="T0" fmla="*/ 167 w 196"/>
                <a:gd name="T1" fmla="*/ 54 h 234"/>
                <a:gd name="T2" fmla="*/ 113 w 196"/>
                <a:gd name="T3" fmla="*/ 24 h 234"/>
                <a:gd name="T4" fmla="*/ 83 w 196"/>
                <a:gd name="T5" fmla="*/ 0 h 234"/>
                <a:gd name="T6" fmla="*/ 80 w 196"/>
                <a:gd name="T7" fmla="*/ 62 h 234"/>
                <a:gd name="T8" fmla="*/ 58 w 196"/>
                <a:gd name="T9" fmla="*/ 100 h 234"/>
                <a:gd name="T10" fmla="*/ 54 w 196"/>
                <a:gd name="T11" fmla="*/ 160 h 234"/>
                <a:gd name="T12" fmla="*/ 36 w 196"/>
                <a:gd name="T13" fmla="*/ 202 h 234"/>
                <a:gd name="T14" fmla="*/ 0 w 196"/>
                <a:gd name="T15" fmla="*/ 234 h 234"/>
                <a:gd name="T16" fmla="*/ 146 w 196"/>
                <a:gd name="T17" fmla="*/ 234 h 234"/>
                <a:gd name="T18" fmla="*/ 170 w 196"/>
                <a:gd name="T19" fmla="*/ 198 h 234"/>
                <a:gd name="T20" fmla="*/ 158 w 196"/>
                <a:gd name="T21" fmla="*/ 138 h 234"/>
                <a:gd name="T22" fmla="*/ 196 w 196"/>
                <a:gd name="T23" fmla="*/ 100 h 234"/>
                <a:gd name="T24" fmla="*/ 191 w 196"/>
                <a:gd name="T25" fmla="*/ 54 h 234"/>
                <a:gd name="T26" fmla="*/ 167 w 196"/>
                <a:gd name="T27" fmla="*/ 54 h 234"/>
                <a:gd name="T28" fmla="*/ 167 w 196"/>
                <a:gd name="T29" fmla="*/ 54 h 234"/>
                <a:gd name="T30" fmla="*/ 167 w 196"/>
                <a:gd name="T31"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6" name="Freeform 14"/>
            <p:cNvSpPr>
              <a:spLocks/>
            </p:cNvSpPr>
            <p:nvPr/>
          </p:nvSpPr>
          <p:spPr bwMode="ltGray">
            <a:xfrm>
              <a:off x="3476" y="4068"/>
              <a:ext cx="190" cy="252"/>
            </a:xfrm>
            <a:custGeom>
              <a:avLst/>
              <a:gdLst>
                <a:gd name="T0" fmla="*/ 190 w 190"/>
                <a:gd name="T1" fmla="*/ 0 h 252"/>
                <a:gd name="T2" fmla="*/ 166 w 190"/>
                <a:gd name="T3" fmla="*/ 0 h 252"/>
                <a:gd name="T4" fmla="*/ 158 w 190"/>
                <a:gd name="T5" fmla="*/ 38 h 252"/>
                <a:gd name="T6" fmla="*/ 138 w 190"/>
                <a:gd name="T7" fmla="*/ 120 h 252"/>
                <a:gd name="T8" fmla="*/ 94 w 190"/>
                <a:gd name="T9" fmla="*/ 180 h 252"/>
                <a:gd name="T10" fmla="*/ 62 w 190"/>
                <a:gd name="T11" fmla="*/ 234 h 252"/>
                <a:gd name="T12" fmla="*/ 0 w 190"/>
                <a:gd name="T13" fmla="*/ 252 h 252"/>
                <a:gd name="T14" fmla="*/ 128 w 190"/>
                <a:gd name="T15" fmla="*/ 252 h 252"/>
                <a:gd name="T16" fmla="*/ 142 w 190"/>
                <a:gd name="T17" fmla="*/ 188 h 252"/>
                <a:gd name="T18" fmla="*/ 186 w 190"/>
                <a:gd name="T19" fmla="*/ 90 h 252"/>
                <a:gd name="T20" fmla="*/ 190 w 190"/>
                <a:gd name="T21" fmla="*/ 38 h 252"/>
                <a:gd name="T22" fmla="*/ 190 w 190"/>
                <a:gd name="T23" fmla="*/ 0 h 252"/>
                <a:gd name="T24" fmla="*/ 190 w 190"/>
                <a:gd name="T25" fmla="*/ 0 h 252"/>
                <a:gd name="T26" fmla="*/ 190 w 190"/>
                <a:gd name="T27" fmla="*/ 0 h 252"/>
                <a:gd name="T28" fmla="*/ 190 w 19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7" name="Freeform 15"/>
            <p:cNvSpPr>
              <a:spLocks/>
            </p:cNvSpPr>
            <p:nvPr/>
          </p:nvSpPr>
          <p:spPr bwMode="ltGray">
            <a:xfrm>
              <a:off x="3170" y="4188"/>
              <a:ext cx="230" cy="132"/>
            </a:xfrm>
            <a:custGeom>
              <a:avLst/>
              <a:gdLst>
                <a:gd name="T0" fmla="*/ 197 w 230"/>
                <a:gd name="T1" fmla="*/ 0 h 132"/>
                <a:gd name="T2" fmla="*/ 191 w 230"/>
                <a:gd name="T3" fmla="*/ 0 h 132"/>
                <a:gd name="T4" fmla="*/ 185 w 230"/>
                <a:gd name="T5" fmla="*/ 0 h 132"/>
                <a:gd name="T6" fmla="*/ 173 w 230"/>
                <a:gd name="T7" fmla="*/ 0 h 132"/>
                <a:gd name="T8" fmla="*/ 161 w 230"/>
                <a:gd name="T9" fmla="*/ 0 h 132"/>
                <a:gd name="T10" fmla="*/ 155 w 230"/>
                <a:gd name="T11" fmla="*/ 0 h 132"/>
                <a:gd name="T12" fmla="*/ 138 w 230"/>
                <a:gd name="T13" fmla="*/ 6 h 132"/>
                <a:gd name="T14" fmla="*/ 132 w 230"/>
                <a:gd name="T15" fmla="*/ 6 h 132"/>
                <a:gd name="T16" fmla="*/ 35 w 230"/>
                <a:gd name="T17" fmla="*/ 18 h 132"/>
                <a:gd name="T18" fmla="*/ 11 w 230"/>
                <a:gd name="T19" fmla="*/ 30 h 132"/>
                <a:gd name="T20" fmla="*/ 23 w 230"/>
                <a:gd name="T21" fmla="*/ 54 h 132"/>
                <a:gd name="T22" fmla="*/ 0 w 230"/>
                <a:gd name="T23" fmla="*/ 100 h 132"/>
                <a:gd name="T24" fmla="*/ 0 w 230"/>
                <a:gd name="T25" fmla="*/ 132 h 132"/>
                <a:gd name="T26" fmla="*/ 162 w 230"/>
                <a:gd name="T27" fmla="*/ 132 h 132"/>
                <a:gd name="T28" fmla="*/ 204 w 230"/>
                <a:gd name="T29" fmla="*/ 88 h 132"/>
                <a:gd name="T30" fmla="*/ 230 w 230"/>
                <a:gd name="T31" fmla="*/ 46 h 132"/>
                <a:gd name="T32" fmla="*/ 214 w 230"/>
                <a:gd name="T33" fmla="*/ 24 h 132"/>
                <a:gd name="T34" fmla="*/ 215 w 230"/>
                <a:gd name="T35" fmla="*/ 0 h 132"/>
                <a:gd name="T36" fmla="*/ 209 w 230"/>
                <a:gd name="T37" fmla="*/ 0 h 132"/>
                <a:gd name="T38" fmla="*/ 203 w 230"/>
                <a:gd name="T39" fmla="*/ 0 h 132"/>
                <a:gd name="T40" fmla="*/ 203 w 230"/>
                <a:gd name="T41" fmla="*/ 0 h 132"/>
                <a:gd name="T42" fmla="*/ 197 w 230"/>
                <a:gd name="T43" fmla="*/ 0 h 132"/>
                <a:gd name="T44" fmla="*/ 197 w 230"/>
                <a:gd name="T45" fmla="*/ 0 h 132"/>
                <a:gd name="T46" fmla="*/ 197 w 230"/>
                <a:gd name="T4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8" name="Freeform 16"/>
            <p:cNvSpPr>
              <a:spLocks/>
            </p:cNvSpPr>
            <p:nvPr/>
          </p:nvSpPr>
          <p:spPr bwMode="ltGray">
            <a:xfrm>
              <a:off x="3044" y="4218"/>
              <a:ext cx="89" cy="102"/>
            </a:xfrm>
            <a:custGeom>
              <a:avLst/>
              <a:gdLst>
                <a:gd name="T0" fmla="*/ 71 w 89"/>
                <a:gd name="T1" fmla="*/ 0 h 102"/>
                <a:gd name="T2" fmla="*/ 66 w 89"/>
                <a:gd name="T3" fmla="*/ 48 h 102"/>
                <a:gd name="T4" fmla="*/ 30 w 89"/>
                <a:gd name="T5" fmla="*/ 72 h 102"/>
                <a:gd name="T6" fmla="*/ 0 w 89"/>
                <a:gd name="T7" fmla="*/ 102 h 102"/>
                <a:gd name="T8" fmla="*/ 66 w 89"/>
                <a:gd name="T9" fmla="*/ 102 h 102"/>
                <a:gd name="T10" fmla="*/ 88 w 89"/>
                <a:gd name="T11" fmla="*/ 56 h 102"/>
                <a:gd name="T12" fmla="*/ 89 w 89"/>
                <a:gd name="T13" fmla="*/ 6 h 102"/>
                <a:gd name="T14" fmla="*/ 71 w 89"/>
                <a:gd name="T15" fmla="*/ 0 h 102"/>
                <a:gd name="T16" fmla="*/ 71 w 89"/>
                <a:gd name="T17" fmla="*/ 0 h 102"/>
                <a:gd name="T18" fmla="*/ 71 w 89"/>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19" name="Freeform 17"/>
            <p:cNvSpPr>
              <a:spLocks/>
            </p:cNvSpPr>
            <p:nvPr/>
          </p:nvSpPr>
          <p:spPr bwMode="ltGray">
            <a:xfrm>
              <a:off x="5482" y="3367"/>
              <a:ext cx="278" cy="953"/>
            </a:xfrm>
            <a:custGeom>
              <a:avLst/>
              <a:gdLst>
                <a:gd name="T0" fmla="*/ 278 w 278"/>
                <a:gd name="T1" fmla="*/ 24 h 953"/>
                <a:gd name="T2" fmla="*/ 272 w 278"/>
                <a:gd name="T3" fmla="*/ 24 h 953"/>
                <a:gd name="T4" fmla="*/ 272 w 278"/>
                <a:gd name="T5" fmla="*/ 18 h 953"/>
                <a:gd name="T6" fmla="*/ 266 w 278"/>
                <a:gd name="T7" fmla="*/ 18 h 953"/>
                <a:gd name="T8" fmla="*/ 254 w 278"/>
                <a:gd name="T9" fmla="*/ 12 h 953"/>
                <a:gd name="T10" fmla="*/ 236 w 278"/>
                <a:gd name="T11" fmla="*/ 6 h 953"/>
                <a:gd name="T12" fmla="*/ 212 w 278"/>
                <a:gd name="T13" fmla="*/ 0 h 953"/>
                <a:gd name="T14" fmla="*/ 206 w 278"/>
                <a:gd name="T15" fmla="*/ 6 h 953"/>
                <a:gd name="T16" fmla="*/ 198 w 278"/>
                <a:gd name="T17" fmla="*/ 129 h 953"/>
                <a:gd name="T18" fmla="*/ 184 w 278"/>
                <a:gd name="T19" fmla="*/ 209 h 953"/>
                <a:gd name="T20" fmla="*/ 182 w 278"/>
                <a:gd name="T21" fmla="*/ 249 h 953"/>
                <a:gd name="T22" fmla="*/ 200 w 278"/>
                <a:gd name="T23" fmla="*/ 339 h 953"/>
                <a:gd name="T24" fmla="*/ 186 w 278"/>
                <a:gd name="T25" fmla="*/ 481 h 953"/>
                <a:gd name="T26" fmla="*/ 176 w 278"/>
                <a:gd name="T27" fmla="*/ 521 h 953"/>
                <a:gd name="T28" fmla="*/ 156 w 278"/>
                <a:gd name="T29" fmla="*/ 601 h 953"/>
                <a:gd name="T30" fmla="*/ 172 w 278"/>
                <a:gd name="T31" fmla="*/ 681 h 953"/>
                <a:gd name="T32" fmla="*/ 138 w 278"/>
                <a:gd name="T33" fmla="*/ 765 h 953"/>
                <a:gd name="T34" fmla="*/ 96 w 278"/>
                <a:gd name="T35" fmla="*/ 847 h 953"/>
                <a:gd name="T36" fmla="*/ 50 w 278"/>
                <a:gd name="T37" fmla="*/ 899 h 953"/>
                <a:gd name="T38" fmla="*/ 0 w 278"/>
                <a:gd name="T39" fmla="*/ 953 h 953"/>
                <a:gd name="T40" fmla="*/ 278 w 278"/>
                <a:gd name="T41" fmla="*/ 953 h 953"/>
                <a:gd name="T42" fmla="*/ 278 w 278"/>
                <a:gd name="T43" fmla="*/ 24 h 953"/>
                <a:gd name="T44" fmla="*/ 278 w 278"/>
                <a:gd name="T45" fmla="*/ 24 h 953"/>
                <a:gd name="T46" fmla="*/ 278 w 278"/>
                <a:gd name="T47" fmla="*/ 24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grpSp>
      <p:sp>
        <p:nvSpPr>
          <p:cNvPr id="39954" name="Rectangle 18"/>
          <p:cNvSpPr>
            <a:spLocks noGrp="1" noChangeArrowheads="1"/>
          </p:cNvSpPr>
          <p:nvPr>
            <p:ph type="ctrTitle" sz="quarter"/>
          </p:nvPr>
        </p:nvSpPr>
        <p:spPr>
          <a:xfrm>
            <a:off x="685800" y="1600200"/>
            <a:ext cx="7772400" cy="1828800"/>
          </a:xfrm>
        </p:spPr>
        <p:txBody>
          <a:bodyPr anchor="b"/>
          <a:lstStyle>
            <a:lvl1pPr>
              <a:defRPr sz="5700"/>
            </a:lvl1pPr>
          </a:lstStyle>
          <a:p>
            <a:pPr lvl="0"/>
            <a:r>
              <a:rPr lang="en-US" noProof="0" smtClean="0"/>
              <a:t>Click to edit Master title style</a:t>
            </a:r>
          </a:p>
        </p:txBody>
      </p:sp>
      <p:sp>
        <p:nvSpPr>
          <p:cNvPr id="39955" name="Rectangle 19"/>
          <p:cNvSpPr>
            <a:spLocks noGrp="1" noChangeArrowheads="1"/>
          </p:cNvSpPr>
          <p:nvPr>
            <p:ph type="subTitle" sz="quarter" idx="1"/>
          </p:nvPr>
        </p:nvSpPr>
        <p:spPr>
          <a:xfrm>
            <a:off x="1371600" y="3733800"/>
            <a:ext cx="6400800" cy="1752600"/>
          </a:xfrm>
        </p:spPr>
        <p:txBody>
          <a:bodyPr/>
          <a:lstStyle>
            <a:lvl1pPr marL="0" indent="0" algn="ctr">
              <a:buFont typeface="Wingdings" pitchFamily="2" charset="2"/>
              <a:buNone/>
              <a:defRPr sz="3600"/>
            </a:lvl1pPr>
          </a:lstStyle>
          <a:p>
            <a:pPr lvl="0"/>
            <a:r>
              <a:rPr lang="en-US" noProof="0" smtClean="0"/>
              <a:t>Click to edit Master subtitle style</a:t>
            </a:r>
          </a:p>
        </p:txBody>
      </p:sp>
      <p:sp>
        <p:nvSpPr>
          <p:cNvPr id="20" name="Rectangle 20"/>
          <p:cNvSpPr>
            <a:spLocks noGrp="1" noChangeArrowheads="1"/>
          </p:cNvSpPr>
          <p:nvPr>
            <p:ph type="dt" sz="quarter" idx="10"/>
          </p:nvPr>
        </p:nvSpPr>
        <p:spPr/>
        <p:txBody>
          <a:bodyPr/>
          <a:lstStyle>
            <a:lvl1pPr>
              <a:defRPr/>
            </a:lvl1pPr>
          </a:lstStyle>
          <a:p>
            <a:pPr>
              <a:defRPr/>
            </a:pPr>
            <a:endParaRPr lang="en-US"/>
          </a:p>
        </p:txBody>
      </p:sp>
      <p:sp>
        <p:nvSpPr>
          <p:cNvPr id="21" name="Rectangle 21"/>
          <p:cNvSpPr>
            <a:spLocks noGrp="1" noChangeArrowheads="1"/>
          </p:cNvSpPr>
          <p:nvPr>
            <p:ph type="ftr" sz="quarter" idx="11"/>
          </p:nvPr>
        </p:nvSpPr>
        <p:spPr/>
        <p:txBody>
          <a:bodyPr/>
          <a:lstStyle>
            <a:lvl1pPr>
              <a:defRPr/>
            </a:lvl1pPr>
          </a:lstStyle>
          <a:p>
            <a:pPr>
              <a:defRPr/>
            </a:pPr>
            <a:endParaRPr lang="en-US"/>
          </a:p>
        </p:txBody>
      </p:sp>
      <p:sp>
        <p:nvSpPr>
          <p:cNvPr id="22" name="Rectangle 22"/>
          <p:cNvSpPr>
            <a:spLocks noGrp="1" noChangeArrowheads="1"/>
          </p:cNvSpPr>
          <p:nvPr>
            <p:ph type="sldNum" sz="quarter" idx="12"/>
          </p:nvPr>
        </p:nvSpPr>
        <p:spPr/>
        <p:txBody>
          <a:bodyPr/>
          <a:lstStyle>
            <a:lvl1pPr>
              <a:defRPr smtClean="0"/>
            </a:lvl1pPr>
          </a:lstStyle>
          <a:p>
            <a:pPr>
              <a:defRPr/>
            </a:pPr>
            <a:fld id="{C466FDA5-33C9-4F28-A22F-F06030819A76}" type="slidenum">
              <a:rPr lang="ar-SA"/>
              <a:pPr>
                <a:defRPr/>
              </a:pPr>
              <a:t>‹#›</a:t>
            </a:fld>
            <a:endParaRPr lang="en-US"/>
          </a:p>
        </p:txBody>
      </p:sp>
    </p:spTree>
    <p:extLst>
      <p:ext uri="{BB962C8B-B14F-4D97-AF65-F5344CB8AC3E}">
        <p14:creationId xmlns:p14="http://schemas.microsoft.com/office/powerpoint/2010/main" val="4096059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A75D3166-852A-430E-9AD6-6BE4C9572C1D}" type="slidenum">
              <a:rPr lang="ar-SA"/>
              <a:pPr>
                <a:defRPr/>
              </a:pPr>
              <a:t>‹#›</a:t>
            </a:fld>
            <a:endParaRPr lang="en-US"/>
          </a:p>
        </p:txBody>
      </p:sp>
    </p:spTree>
    <p:extLst>
      <p:ext uri="{BB962C8B-B14F-4D97-AF65-F5344CB8AC3E}">
        <p14:creationId xmlns:p14="http://schemas.microsoft.com/office/powerpoint/2010/main" val="3060388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ar-QA"/>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631934B5-5157-471E-B864-21F080F323FC}" type="slidenum">
              <a:rPr lang="ar-SA"/>
              <a:pPr>
                <a:defRPr/>
              </a:pPr>
              <a:t>‹#›</a:t>
            </a:fld>
            <a:endParaRPr lang="en-US"/>
          </a:p>
        </p:txBody>
      </p:sp>
    </p:spTree>
    <p:extLst>
      <p:ext uri="{BB962C8B-B14F-4D97-AF65-F5344CB8AC3E}">
        <p14:creationId xmlns:p14="http://schemas.microsoft.com/office/powerpoint/2010/main" val="337268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9D293C6C-FDD0-41AC-8C5D-150D913577AB}" type="slidenum">
              <a:rPr lang="ar-SA"/>
              <a:pPr>
                <a:defRPr/>
              </a:pPr>
              <a:t>‹#›</a:t>
            </a:fld>
            <a:endParaRPr lang="en-US"/>
          </a:p>
        </p:txBody>
      </p:sp>
    </p:spTree>
    <p:extLst>
      <p:ext uri="{BB962C8B-B14F-4D97-AF65-F5344CB8AC3E}">
        <p14:creationId xmlns:p14="http://schemas.microsoft.com/office/powerpoint/2010/main" val="55591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Q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3A45C378-B0A7-4BF6-9191-162CBC785298}" type="slidenum">
              <a:rPr lang="ar-SA"/>
              <a:pPr>
                <a:defRPr/>
              </a:pPr>
              <a:t>‹#›</a:t>
            </a:fld>
            <a:endParaRPr lang="en-US"/>
          </a:p>
        </p:txBody>
      </p:sp>
    </p:spTree>
    <p:extLst>
      <p:ext uri="{BB962C8B-B14F-4D97-AF65-F5344CB8AC3E}">
        <p14:creationId xmlns:p14="http://schemas.microsoft.com/office/powerpoint/2010/main" val="3256144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5" name="Rectangle 19"/>
          <p:cNvSpPr>
            <a:spLocks noGrp="1" noChangeArrowheads="1"/>
          </p:cNvSpPr>
          <p:nvPr>
            <p:ph type="dt" sz="half" idx="10"/>
          </p:nvPr>
        </p:nvSpPr>
        <p:spPr>
          <a:ln/>
        </p:spPr>
        <p:txBody>
          <a:bodyPr/>
          <a:lstStyle>
            <a:lvl1pPr>
              <a:defRPr/>
            </a:lvl1pPr>
          </a:lstStyle>
          <a:p>
            <a:pPr>
              <a:defRPr/>
            </a:pPr>
            <a:endParaRPr lang="en-US"/>
          </a:p>
        </p:txBody>
      </p:sp>
      <p:sp>
        <p:nvSpPr>
          <p:cNvPr id="6" name="Rectangle 20"/>
          <p:cNvSpPr>
            <a:spLocks noGrp="1" noChangeArrowheads="1"/>
          </p:cNvSpPr>
          <p:nvPr>
            <p:ph type="ftr" sz="quarter" idx="11"/>
          </p:nvPr>
        </p:nvSpPr>
        <p:spPr>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ln/>
        </p:spPr>
        <p:txBody>
          <a:bodyPr/>
          <a:lstStyle>
            <a:lvl1pPr>
              <a:defRPr/>
            </a:lvl1pPr>
          </a:lstStyle>
          <a:p>
            <a:pPr>
              <a:defRPr/>
            </a:pPr>
            <a:fld id="{929053B3-A761-4A7B-B71E-43824522AAE4}" type="slidenum">
              <a:rPr lang="ar-SA"/>
              <a:pPr>
                <a:defRPr/>
              </a:pPr>
              <a:t>‹#›</a:t>
            </a:fld>
            <a:endParaRPr lang="en-US"/>
          </a:p>
        </p:txBody>
      </p:sp>
    </p:spTree>
    <p:extLst>
      <p:ext uri="{BB962C8B-B14F-4D97-AF65-F5344CB8AC3E}">
        <p14:creationId xmlns:p14="http://schemas.microsoft.com/office/powerpoint/2010/main" val="100662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Q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7" name="Rectangle 19"/>
          <p:cNvSpPr>
            <a:spLocks noGrp="1" noChangeArrowheads="1"/>
          </p:cNvSpPr>
          <p:nvPr>
            <p:ph type="dt" sz="half" idx="10"/>
          </p:nvPr>
        </p:nvSpPr>
        <p:spPr>
          <a:ln/>
        </p:spPr>
        <p:txBody>
          <a:bodyPr/>
          <a:lstStyle>
            <a:lvl1pPr>
              <a:defRPr/>
            </a:lvl1pPr>
          </a:lstStyle>
          <a:p>
            <a:pPr>
              <a:defRPr/>
            </a:pPr>
            <a:endParaRPr lang="en-US"/>
          </a:p>
        </p:txBody>
      </p:sp>
      <p:sp>
        <p:nvSpPr>
          <p:cNvPr id="8" name="Rectangle 20"/>
          <p:cNvSpPr>
            <a:spLocks noGrp="1" noChangeArrowheads="1"/>
          </p:cNvSpPr>
          <p:nvPr>
            <p:ph type="ftr" sz="quarter" idx="11"/>
          </p:nvPr>
        </p:nvSpPr>
        <p:spPr>
          <a:ln/>
        </p:spPr>
        <p:txBody>
          <a:bodyPr/>
          <a:lstStyle>
            <a:lvl1pPr>
              <a:defRPr/>
            </a:lvl1pPr>
          </a:lstStyle>
          <a:p>
            <a:pPr>
              <a:defRPr/>
            </a:pPr>
            <a:endParaRPr lang="en-US"/>
          </a:p>
        </p:txBody>
      </p:sp>
      <p:sp>
        <p:nvSpPr>
          <p:cNvPr id="9" name="Rectangle 21"/>
          <p:cNvSpPr>
            <a:spLocks noGrp="1" noChangeArrowheads="1"/>
          </p:cNvSpPr>
          <p:nvPr>
            <p:ph type="sldNum" sz="quarter" idx="12"/>
          </p:nvPr>
        </p:nvSpPr>
        <p:spPr>
          <a:ln/>
        </p:spPr>
        <p:txBody>
          <a:bodyPr/>
          <a:lstStyle>
            <a:lvl1pPr>
              <a:defRPr/>
            </a:lvl1pPr>
          </a:lstStyle>
          <a:p>
            <a:pPr>
              <a:defRPr/>
            </a:pPr>
            <a:fld id="{62E61B41-C5CA-44DD-8B53-B76B63FA2C7A}" type="slidenum">
              <a:rPr lang="ar-SA"/>
              <a:pPr>
                <a:defRPr/>
              </a:pPr>
              <a:t>‹#›</a:t>
            </a:fld>
            <a:endParaRPr lang="en-US"/>
          </a:p>
        </p:txBody>
      </p:sp>
    </p:spTree>
    <p:extLst>
      <p:ext uri="{BB962C8B-B14F-4D97-AF65-F5344CB8AC3E}">
        <p14:creationId xmlns:p14="http://schemas.microsoft.com/office/powerpoint/2010/main" val="349429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Rectangle 19"/>
          <p:cNvSpPr>
            <a:spLocks noGrp="1" noChangeArrowheads="1"/>
          </p:cNvSpPr>
          <p:nvPr>
            <p:ph type="dt" sz="half" idx="10"/>
          </p:nvPr>
        </p:nvSpPr>
        <p:spPr>
          <a:ln/>
        </p:spPr>
        <p:txBody>
          <a:bodyPr/>
          <a:lstStyle>
            <a:lvl1pPr>
              <a:defRPr/>
            </a:lvl1pPr>
          </a:lstStyle>
          <a:p>
            <a:pPr>
              <a:defRPr/>
            </a:pPr>
            <a:endParaRPr lang="en-US"/>
          </a:p>
        </p:txBody>
      </p:sp>
      <p:sp>
        <p:nvSpPr>
          <p:cNvPr id="4" name="Rectangle 20"/>
          <p:cNvSpPr>
            <a:spLocks noGrp="1" noChangeArrowheads="1"/>
          </p:cNvSpPr>
          <p:nvPr>
            <p:ph type="ftr" sz="quarter" idx="11"/>
          </p:nvPr>
        </p:nvSpPr>
        <p:spPr>
          <a:ln/>
        </p:spPr>
        <p:txBody>
          <a:bodyPr/>
          <a:lstStyle>
            <a:lvl1pPr>
              <a:defRPr/>
            </a:lvl1pPr>
          </a:lstStyle>
          <a:p>
            <a:pPr>
              <a:defRPr/>
            </a:pPr>
            <a:endParaRPr lang="en-US"/>
          </a:p>
        </p:txBody>
      </p:sp>
      <p:sp>
        <p:nvSpPr>
          <p:cNvPr id="5" name="Rectangle 21"/>
          <p:cNvSpPr>
            <a:spLocks noGrp="1" noChangeArrowheads="1"/>
          </p:cNvSpPr>
          <p:nvPr>
            <p:ph type="sldNum" sz="quarter" idx="12"/>
          </p:nvPr>
        </p:nvSpPr>
        <p:spPr>
          <a:ln/>
        </p:spPr>
        <p:txBody>
          <a:bodyPr/>
          <a:lstStyle>
            <a:lvl1pPr>
              <a:defRPr/>
            </a:lvl1pPr>
          </a:lstStyle>
          <a:p>
            <a:pPr>
              <a:defRPr/>
            </a:pPr>
            <a:fld id="{63C5FAE9-4672-4393-A793-C8C140BEEC4A}" type="slidenum">
              <a:rPr lang="ar-SA"/>
              <a:pPr>
                <a:defRPr/>
              </a:pPr>
              <a:t>‹#›</a:t>
            </a:fld>
            <a:endParaRPr lang="en-US"/>
          </a:p>
        </p:txBody>
      </p:sp>
    </p:spTree>
    <p:extLst>
      <p:ext uri="{BB962C8B-B14F-4D97-AF65-F5344CB8AC3E}">
        <p14:creationId xmlns:p14="http://schemas.microsoft.com/office/powerpoint/2010/main" val="4063955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p:cNvSpPr>
            <a:spLocks noGrp="1" noChangeArrowheads="1"/>
          </p:cNvSpPr>
          <p:nvPr>
            <p:ph type="dt" sz="half" idx="10"/>
          </p:nvPr>
        </p:nvSpPr>
        <p:spPr>
          <a:ln/>
        </p:spPr>
        <p:txBody>
          <a:bodyPr/>
          <a:lstStyle>
            <a:lvl1pPr>
              <a:defRPr/>
            </a:lvl1pPr>
          </a:lstStyle>
          <a:p>
            <a:pPr>
              <a:defRPr/>
            </a:pPr>
            <a:endParaRPr lang="en-US"/>
          </a:p>
        </p:txBody>
      </p:sp>
      <p:sp>
        <p:nvSpPr>
          <p:cNvPr id="3" name="Rectangle 20"/>
          <p:cNvSpPr>
            <a:spLocks noGrp="1" noChangeArrowheads="1"/>
          </p:cNvSpPr>
          <p:nvPr>
            <p:ph type="ftr" sz="quarter" idx="11"/>
          </p:nvPr>
        </p:nvSpPr>
        <p:spPr>
          <a:ln/>
        </p:spPr>
        <p:txBody>
          <a:bodyPr/>
          <a:lstStyle>
            <a:lvl1pPr>
              <a:defRPr/>
            </a:lvl1pPr>
          </a:lstStyle>
          <a:p>
            <a:pPr>
              <a:defRPr/>
            </a:pPr>
            <a:endParaRPr lang="en-US"/>
          </a:p>
        </p:txBody>
      </p:sp>
      <p:sp>
        <p:nvSpPr>
          <p:cNvPr id="4" name="Rectangle 21"/>
          <p:cNvSpPr>
            <a:spLocks noGrp="1" noChangeArrowheads="1"/>
          </p:cNvSpPr>
          <p:nvPr>
            <p:ph type="sldNum" sz="quarter" idx="12"/>
          </p:nvPr>
        </p:nvSpPr>
        <p:spPr>
          <a:ln/>
        </p:spPr>
        <p:txBody>
          <a:bodyPr/>
          <a:lstStyle>
            <a:lvl1pPr>
              <a:defRPr/>
            </a:lvl1pPr>
          </a:lstStyle>
          <a:p>
            <a:pPr>
              <a:defRPr/>
            </a:pPr>
            <a:fld id="{C8AA46D5-5E14-4BE8-9C96-29D9EEFC84E4}" type="slidenum">
              <a:rPr lang="ar-SA"/>
              <a:pPr>
                <a:defRPr/>
              </a:pPr>
              <a:t>‹#›</a:t>
            </a:fld>
            <a:endParaRPr lang="en-US"/>
          </a:p>
        </p:txBody>
      </p:sp>
    </p:spTree>
    <p:extLst>
      <p:ext uri="{BB962C8B-B14F-4D97-AF65-F5344CB8AC3E}">
        <p14:creationId xmlns:p14="http://schemas.microsoft.com/office/powerpoint/2010/main" val="183746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Q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9"/>
          <p:cNvSpPr>
            <a:spLocks noGrp="1" noChangeArrowheads="1"/>
          </p:cNvSpPr>
          <p:nvPr>
            <p:ph type="dt" sz="half" idx="10"/>
          </p:nvPr>
        </p:nvSpPr>
        <p:spPr>
          <a:ln/>
        </p:spPr>
        <p:txBody>
          <a:bodyPr/>
          <a:lstStyle>
            <a:lvl1pPr>
              <a:defRPr/>
            </a:lvl1pPr>
          </a:lstStyle>
          <a:p>
            <a:pPr>
              <a:defRPr/>
            </a:pPr>
            <a:endParaRPr lang="en-US"/>
          </a:p>
        </p:txBody>
      </p:sp>
      <p:sp>
        <p:nvSpPr>
          <p:cNvPr id="6" name="Rectangle 20"/>
          <p:cNvSpPr>
            <a:spLocks noGrp="1" noChangeArrowheads="1"/>
          </p:cNvSpPr>
          <p:nvPr>
            <p:ph type="ftr" sz="quarter" idx="11"/>
          </p:nvPr>
        </p:nvSpPr>
        <p:spPr>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ln/>
        </p:spPr>
        <p:txBody>
          <a:bodyPr/>
          <a:lstStyle>
            <a:lvl1pPr>
              <a:defRPr/>
            </a:lvl1pPr>
          </a:lstStyle>
          <a:p>
            <a:pPr>
              <a:defRPr/>
            </a:pPr>
            <a:fld id="{C66CA77F-8078-4D93-9A3F-43A870267DED}" type="slidenum">
              <a:rPr lang="ar-SA"/>
              <a:pPr>
                <a:defRPr/>
              </a:pPr>
              <a:t>‹#›</a:t>
            </a:fld>
            <a:endParaRPr lang="en-US"/>
          </a:p>
        </p:txBody>
      </p:sp>
    </p:spTree>
    <p:extLst>
      <p:ext uri="{BB962C8B-B14F-4D97-AF65-F5344CB8AC3E}">
        <p14:creationId xmlns:p14="http://schemas.microsoft.com/office/powerpoint/2010/main" val="3144757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Q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Q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9"/>
          <p:cNvSpPr>
            <a:spLocks noGrp="1" noChangeArrowheads="1"/>
          </p:cNvSpPr>
          <p:nvPr>
            <p:ph type="dt" sz="half" idx="10"/>
          </p:nvPr>
        </p:nvSpPr>
        <p:spPr>
          <a:ln/>
        </p:spPr>
        <p:txBody>
          <a:bodyPr/>
          <a:lstStyle>
            <a:lvl1pPr>
              <a:defRPr/>
            </a:lvl1pPr>
          </a:lstStyle>
          <a:p>
            <a:pPr>
              <a:defRPr/>
            </a:pPr>
            <a:endParaRPr lang="en-US"/>
          </a:p>
        </p:txBody>
      </p:sp>
      <p:sp>
        <p:nvSpPr>
          <p:cNvPr id="6" name="Rectangle 20"/>
          <p:cNvSpPr>
            <a:spLocks noGrp="1" noChangeArrowheads="1"/>
          </p:cNvSpPr>
          <p:nvPr>
            <p:ph type="ftr" sz="quarter" idx="11"/>
          </p:nvPr>
        </p:nvSpPr>
        <p:spPr>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ln/>
        </p:spPr>
        <p:txBody>
          <a:bodyPr/>
          <a:lstStyle>
            <a:lvl1pPr>
              <a:defRPr/>
            </a:lvl1pPr>
          </a:lstStyle>
          <a:p>
            <a:pPr>
              <a:defRPr/>
            </a:pPr>
            <a:fld id="{ABDC7C9A-F8CE-4ACC-84E9-984C591B79AB}" type="slidenum">
              <a:rPr lang="ar-SA"/>
              <a:pPr>
                <a:defRPr/>
              </a:pPr>
              <a:t>‹#›</a:t>
            </a:fld>
            <a:endParaRPr lang="en-US"/>
          </a:p>
        </p:txBody>
      </p:sp>
    </p:spTree>
    <p:extLst>
      <p:ext uri="{BB962C8B-B14F-4D97-AF65-F5344CB8AC3E}">
        <p14:creationId xmlns:p14="http://schemas.microsoft.com/office/powerpoint/2010/main" val="3988624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63529"/>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716463" y="5345113"/>
            <a:ext cx="4427537" cy="1512887"/>
            <a:chOff x="2971" y="3367"/>
            <a:chExt cx="2789" cy="953"/>
          </a:xfrm>
        </p:grpSpPr>
        <p:sp>
          <p:nvSpPr>
            <p:cNvPr id="1032" name="Freeform 3"/>
            <p:cNvSpPr>
              <a:spLocks/>
            </p:cNvSpPr>
            <p:nvPr/>
          </p:nvSpPr>
          <p:spPr bwMode="ltGray">
            <a:xfrm>
              <a:off x="2971" y="3367"/>
              <a:ext cx="2789" cy="953"/>
            </a:xfrm>
            <a:custGeom>
              <a:avLst/>
              <a:gdLst>
                <a:gd name="T0" fmla="*/ 2795 w 2780"/>
                <a:gd name="T1" fmla="*/ 18 h 953"/>
                <a:gd name="T2" fmla="*/ 2705 w 2780"/>
                <a:gd name="T3" fmla="*/ 24 h 953"/>
                <a:gd name="T4" fmla="*/ 2638 w 2780"/>
                <a:gd name="T5" fmla="*/ 102 h 953"/>
                <a:gd name="T6" fmla="*/ 2535 w 2780"/>
                <a:gd name="T7" fmla="*/ 156 h 953"/>
                <a:gd name="T8" fmla="*/ 2529 w 2780"/>
                <a:gd name="T9" fmla="*/ 222 h 953"/>
                <a:gd name="T10" fmla="*/ 2511 w 2780"/>
                <a:gd name="T11" fmla="*/ 246 h 953"/>
                <a:gd name="T12" fmla="*/ 2493 w 2780"/>
                <a:gd name="T13" fmla="*/ 252 h 953"/>
                <a:gd name="T14" fmla="*/ 2421 w 2780"/>
                <a:gd name="T15" fmla="*/ 210 h 953"/>
                <a:gd name="T16" fmla="*/ 2281 w 2780"/>
                <a:gd name="T17" fmla="*/ 192 h 953"/>
                <a:gd name="T18" fmla="*/ 2257 w 2780"/>
                <a:gd name="T19" fmla="*/ 186 h 953"/>
                <a:gd name="T20" fmla="*/ 2239 w 2780"/>
                <a:gd name="T21" fmla="*/ 192 h 953"/>
                <a:gd name="T22" fmla="*/ 2167 w 2780"/>
                <a:gd name="T23" fmla="*/ 228 h 953"/>
                <a:gd name="T24" fmla="*/ 2131 w 2780"/>
                <a:gd name="T25" fmla="*/ 240 h 953"/>
                <a:gd name="T26" fmla="*/ 2107 w 2780"/>
                <a:gd name="T27" fmla="*/ 246 h 953"/>
                <a:gd name="T28" fmla="*/ 2095 w 2780"/>
                <a:gd name="T29" fmla="*/ 258 h 953"/>
                <a:gd name="T30" fmla="*/ 2095 w 2780"/>
                <a:gd name="T31" fmla="*/ 276 h 953"/>
                <a:gd name="T32" fmla="*/ 2072 w 2780"/>
                <a:gd name="T33" fmla="*/ 300 h 953"/>
                <a:gd name="T34" fmla="*/ 2054 w 2780"/>
                <a:gd name="T35" fmla="*/ 312 h 953"/>
                <a:gd name="T36" fmla="*/ 2042 w 2780"/>
                <a:gd name="T37" fmla="*/ 324 h 953"/>
                <a:gd name="T38" fmla="*/ 2030 w 2780"/>
                <a:gd name="T39" fmla="*/ 336 h 953"/>
                <a:gd name="T40" fmla="*/ 1997 w 2780"/>
                <a:gd name="T41" fmla="*/ 342 h 953"/>
                <a:gd name="T42" fmla="*/ 1931 w 2780"/>
                <a:gd name="T43" fmla="*/ 336 h 953"/>
                <a:gd name="T44" fmla="*/ 1895 w 2780"/>
                <a:gd name="T45" fmla="*/ 330 h 953"/>
                <a:gd name="T46" fmla="*/ 1883 w 2780"/>
                <a:gd name="T47" fmla="*/ 342 h 953"/>
                <a:gd name="T48" fmla="*/ 1871 w 2780"/>
                <a:gd name="T49" fmla="*/ 354 h 953"/>
                <a:gd name="T50" fmla="*/ 1841 w 2780"/>
                <a:gd name="T51" fmla="*/ 360 h 953"/>
                <a:gd name="T52" fmla="*/ 1782 w 2780"/>
                <a:gd name="T53" fmla="*/ 342 h 953"/>
                <a:gd name="T54" fmla="*/ 1758 w 2780"/>
                <a:gd name="T55" fmla="*/ 342 h 953"/>
                <a:gd name="T56" fmla="*/ 1734 w 2780"/>
                <a:gd name="T57" fmla="*/ 354 h 953"/>
                <a:gd name="T58" fmla="*/ 1671 w 2780"/>
                <a:gd name="T59" fmla="*/ 425 h 953"/>
                <a:gd name="T60" fmla="*/ 1629 w 2780"/>
                <a:gd name="T61" fmla="*/ 569 h 953"/>
                <a:gd name="T62" fmla="*/ 1629 w 2780"/>
                <a:gd name="T63" fmla="*/ 593 h 953"/>
                <a:gd name="T64" fmla="*/ 1635 w 2780"/>
                <a:gd name="T65" fmla="*/ 641 h 953"/>
                <a:gd name="T66" fmla="*/ 1653 w 2780"/>
                <a:gd name="T67" fmla="*/ 659 h 953"/>
                <a:gd name="T68" fmla="*/ 1647 w 2780"/>
                <a:gd name="T69" fmla="*/ 671 h 953"/>
                <a:gd name="T70" fmla="*/ 1635 w 2780"/>
                <a:gd name="T71" fmla="*/ 683 h 953"/>
                <a:gd name="T72" fmla="*/ 1557 w 2780"/>
                <a:gd name="T73" fmla="*/ 689 h 953"/>
                <a:gd name="T74" fmla="*/ 1480 w 2780"/>
                <a:gd name="T75" fmla="*/ 629 h 953"/>
                <a:gd name="T76" fmla="*/ 1345 w 2780"/>
                <a:gd name="T77" fmla="*/ 587 h 953"/>
                <a:gd name="T78" fmla="*/ 1196 w 2780"/>
                <a:gd name="T79" fmla="*/ 671 h 953"/>
                <a:gd name="T80" fmla="*/ 1025 w 2780"/>
                <a:gd name="T81" fmla="*/ 731 h 953"/>
                <a:gd name="T82" fmla="*/ 822 w 2780"/>
                <a:gd name="T83" fmla="*/ 743 h 953"/>
                <a:gd name="T84" fmla="*/ 634 w 2780"/>
                <a:gd name="T85" fmla="*/ 701 h 953"/>
                <a:gd name="T86" fmla="*/ 574 w 2780"/>
                <a:gd name="T87" fmla="*/ 695 h 953"/>
                <a:gd name="T88" fmla="*/ 562 w 2780"/>
                <a:gd name="T89" fmla="*/ 701 h 953"/>
                <a:gd name="T90" fmla="*/ 526 w 2780"/>
                <a:gd name="T91" fmla="*/ 731 h 953"/>
                <a:gd name="T92" fmla="*/ 439 w 2780"/>
                <a:gd name="T93" fmla="*/ 809 h 953"/>
                <a:gd name="T94" fmla="*/ 409 w 2780"/>
                <a:gd name="T95" fmla="*/ 821 h 953"/>
                <a:gd name="T96" fmla="*/ 385 w 2780"/>
                <a:gd name="T97" fmla="*/ 821 h 953"/>
                <a:gd name="T98" fmla="*/ 338 w 2780"/>
                <a:gd name="T99" fmla="*/ 827 h 953"/>
                <a:gd name="T100" fmla="*/ 212 w 2780"/>
                <a:gd name="T101" fmla="*/ 851 h 953"/>
                <a:gd name="T102" fmla="*/ 176 w 2780"/>
                <a:gd name="T103" fmla="*/ 857 h 953"/>
                <a:gd name="T104" fmla="*/ 125 w 2780"/>
                <a:gd name="T105" fmla="*/ 851 h 953"/>
                <a:gd name="T106" fmla="*/ 107 w 2780"/>
                <a:gd name="T107" fmla="*/ 857 h 953"/>
                <a:gd name="T108" fmla="*/ 101 w 2780"/>
                <a:gd name="T109" fmla="*/ 875 h 953"/>
                <a:gd name="T110" fmla="*/ 83 w 2780"/>
                <a:gd name="T111" fmla="*/ 887 h 953"/>
                <a:gd name="T112" fmla="*/ 48 w 2780"/>
                <a:gd name="T113" fmla="*/ 899 h 953"/>
                <a:gd name="T114" fmla="*/ 2807 w 2780"/>
                <a:gd name="T115" fmla="*/ 24 h 95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48" y="186"/>
                  </a:lnTo>
                  <a:lnTo>
                    <a:pt x="2242" y="186"/>
                  </a:lnTo>
                  <a:lnTo>
                    <a:pt x="2236" y="186"/>
                  </a:lnTo>
                  <a:lnTo>
                    <a:pt x="2230" y="186"/>
                  </a:lnTo>
                  <a:lnTo>
                    <a:pt x="2224" y="192"/>
                  </a:lnTo>
                  <a:lnTo>
                    <a:pt x="2218" y="192"/>
                  </a:lnTo>
                  <a:lnTo>
                    <a:pt x="2212" y="198"/>
                  </a:lnTo>
                  <a:lnTo>
                    <a:pt x="2194" y="204"/>
                  </a:lnTo>
                  <a:lnTo>
                    <a:pt x="2170" y="210"/>
                  </a:lnTo>
                  <a:lnTo>
                    <a:pt x="2146" y="228"/>
                  </a:lnTo>
                  <a:lnTo>
                    <a:pt x="2122" y="240"/>
                  </a:lnTo>
                  <a:lnTo>
                    <a:pt x="2116" y="240"/>
                  </a:lnTo>
                  <a:lnTo>
                    <a:pt x="2110" y="240"/>
                  </a:lnTo>
                  <a:lnTo>
                    <a:pt x="2104" y="240"/>
                  </a:lnTo>
                  <a:lnTo>
                    <a:pt x="2098" y="246"/>
                  </a:lnTo>
                  <a:lnTo>
                    <a:pt x="2092" y="246"/>
                  </a:lnTo>
                  <a:lnTo>
                    <a:pt x="2086" y="246"/>
                  </a:lnTo>
                  <a:lnTo>
                    <a:pt x="2080" y="252"/>
                  </a:lnTo>
                  <a:lnTo>
                    <a:pt x="2080" y="258"/>
                  </a:lnTo>
                  <a:lnTo>
                    <a:pt x="2074" y="258"/>
                  </a:lnTo>
                  <a:lnTo>
                    <a:pt x="2074" y="264"/>
                  </a:lnTo>
                  <a:lnTo>
                    <a:pt x="2074" y="270"/>
                  </a:lnTo>
                  <a:lnTo>
                    <a:pt x="2074" y="276"/>
                  </a:lnTo>
                  <a:lnTo>
                    <a:pt x="2069" y="288"/>
                  </a:lnTo>
                  <a:lnTo>
                    <a:pt x="2057" y="300"/>
                  </a:lnTo>
                  <a:lnTo>
                    <a:pt x="2051" y="300"/>
                  </a:lnTo>
                  <a:lnTo>
                    <a:pt x="2045" y="300"/>
                  </a:lnTo>
                  <a:lnTo>
                    <a:pt x="2039" y="306"/>
                  </a:lnTo>
                  <a:lnTo>
                    <a:pt x="2033" y="306"/>
                  </a:lnTo>
                  <a:lnTo>
                    <a:pt x="2033" y="312"/>
                  </a:lnTo>
                  <a:lnTo>
                    <a:pt x="2027" y="312"/>
                  </a:lnTo>
                  <a:lnTo>
                    <a:pt x="2027" y="318"/>
                  </a:lnTo>
                  <a:lnTo>
                    <a:pt x="2021" y="324"/>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1" y="336"/>
                  </a:lnTo>
                  <a:lnTo>
                    <a:pt x="1865" y="342"/>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71"/>
                  </a:lnTo>
                  <a:lnTo>
                    <a:pt x="1632" y="671"/>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2"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path>
              </a:pathLst>
            </a:custGeom>
            <a:gradFill rotWithShape="0">
              <a:gsLst>
                <a:gs pos="0">
                  <a:schemeClr val="bg1"/>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endParaRPr lang="ar-EG"/>
            </a:p>
          </p:txBody>
        </p:sp>
        <p:sp>
          <p:nvSpPr>
            <p:cNvPr id="38916" name="Freeform 4"/>
            <p:cNvSpPr>
              <a:spLocks/>
            </p:cNvSpPr>
            <p:nvPr/>
          </p:nvSpPr>
          <p:spPr bwMode="ltGray">
            <a:xfrm>
              <a:off x="4602" y="4014"/>
              <a:ext cx="12" cy="18"/>
            </a:xfrm>
            <a:custGeom>
              <a:avLst/>
              <a:gdLst>
                <a:gd name="T0" fmla="*/ 12 w 12"/>
                <a:gd name="T1" fmla="*/ 18 h 18"/>
                <a:gd name="T2" fmla="*/ 12 w 12"/>
                <a:gd name="T3" fmla="*/ 12 h 18"/>
                <a:gd name="T4" fmla="*/ 6 w 12"/>
                <a:gd name="T5" fmla="*/ 6 h 18"/>
                <a:gd name="T6" fmla="*/ 6 w 12"/>
                <a:gd name="T7" fmla="*/ 6 h 18"/>
                <a:gd name="T8" fmla="*/ 0 w 12"/>
                <a:gd name="T9" fmla="*/ 0 h 18"/>
                <a:gd name="T10" fmla="*/ 12 w 12"/>
                <a:gd name="T11" fmla="*/ 18 h 18"/>
                <a:gd name="T12" fmla="*/ 12 w 12"/>
                <a:gd name="T13" fmla="*/ 18 h 18"/>
                <a:gd name="T14" fmla="*/ 12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17" name="Freeform 5"/>
            <p:cNvSpPr>
              <a:spLocks/>
            </p:cNvSpPr>
            <p:nvPr/>
          </p:nvSpPr>
          <p:spPr bwMode="ltGray">
            <a:xfrm>
              <a:off x="4596" y="3996"/>
              <a:ext cx="6" cy="18"/>
            </a:xfrm>
            <a:custGeom>
              <a:avLst/>
              <a:gdLst>
                <a:gd name="T0" fmla="*/ 0 w 6"/>
                <a:gd name="T1" fmla="*/ 12 h 18"/>
                <a:gd name="T2" fmla="*/ 6 w 6"/>
                <a:gd name="T3" fmla="*/ 18 h 18"/>
                <a:gd name="T4" fmla="*/ 0 w 6"/>
                <a:gd name="T5" fmla="*/ 0 h 18"/>
                <a:gd name="T6" fmla="*/ 0 w 6"/>
                <a:gd name="T7" fmla="*/ 12 h 18"/>
                <a:gd name="T8" fmla="*/ 0 w 6"/>
                <a:gd name="T9" fmla="*/ 12 h 18"/>
                <a:gd name="T10" fmla="*/ 0 w 6"/>
                <a:gd name="T11" fmla="*/ 12 h 18"/>
              </a:gdLst>
              <a:ahLst/>
              <a:cxnLst>
                <a:cxn ang="0">
                  <a:pos x="T0" y="T1"/>
                </a:cxn>
                <a:cxn ang="0">
                  <a:pos x="T2" y="T3"/>
                </a:cxn>
                <a:cxn ang="0">
                  <a:pos x="T4" y="T5"/>
                </a:cxn>
                <a:cxn ang="0">
                  <a:pos x="T6" y="T7"/>
                </a:cxn>
                <a:cxn ang="0">
                  <a:pos x="T8" y="T9"/>
                </a:cxn>
                <a:cxn ang="0">
                  <a:pos x="T10" y="T11"/>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18" name="Freeform 6"/>
            <p:cNvSpPr>
              <a:spLocks/>
            </p:cNvSpPr>
            <p:nvPr/>
          </p:nvSpPr>
          <p:spPr bwMode="ltGray">
            <a:xfrm>
              <a:off x="5180" y="3577"/>
              <a:ext cx="304" cy="741"/>
            </a:xfrm>
            <a:custGeom>
              <a:avLst/>
              <a:gdLst>
                <a:gd name="T0" fmla="*/ 280 w 304"/>
                <a:gd name="T1" fmla="*/ 42 h 741"/>
                <a:gd name="T2" fmla="*/ 274 w 304"/>
                <a:gd name="T3" fmla="*/ 42 h 741"/>
                <a:gd name="T4" fmla="*/ 268 w 304"/>
                <a:gd name="T5" fmla="*/ 42 h 741"/>
                <a:gd name="T6" fmla="*/ 256 w 304"/>
                <a:gd name="T7" fmla="*/ 42 h 741"/>
                <a:gd name="T8" fmla="*/ 238 w 304"/>
                <a:gd name="T9" fmla="*/ 48 h 741"/>
                <a:gd name="T10" fmla="*/ 214 w 304"/>
                <a:gd name="T11" fmla="*/ 12 h 741"/>
                <a:gd name="T12" fmla="*/ 196 w 304"/>
                <a:gd name="T13" fmla="*/ 0 h 741"/>
                <a:gd name="T14" fmla="*/ 196 w 304"/>
                <a:gd name="T15" fmla="*/ 0 h 741"/>
                <a:gd name="T16" fmla="*/ 164 w 304"/>
                <a:gd name="T17" fmla="*/ 167 h 741"/>
                <a:gd name="T18" fmla="*/ 144 w 304"/>
                <a:gd name="T19" fmla="*/ 217 h 741"/>
                <a:gd name="T20" fmla="*/ 110 w 304"/>
                <a:gd name="T21" fmla="*/ 281 h 741"/>
                <a:gd name="T22" fmla="*/ 96 w 304"/>
                <a:gd name="T23" fmla="*/ 327 h 741"/>
                <a:gd name="T24" fmla="*/ 124 w 304"/>
                <a:gd name="T25" fmla="*/ 405 h 741"/>
                <a:gd name="T26" fmla="*/ 100 w 304"/>
                <a:gd name="T27" fmla="*/ 463 h 741"/>
                <a:gd name="T28" fmla="*/ 68 w 304"/>
                <a:gd name="T29" fmla="*/ 503 h 741"/>
                <a:gd name="T30" fmla="*/ 30 w 304"/>
                <a:gd name="T31" fmla="*/ 539 h 741"/>
                <a:gd name="T32" fmla="*/ 24 w 304"/>
                <a:gd name="T33" fmla="*/ 613 h 741"/>
                <a:gd name="T34" fmla="*/ 0 w 304"/>
                <a:gd name="T35" fmla="*/ 741 h 741"/>
                <a:gd name="T36" fmla="*/ 202 w 304"/>
                <a:gd name="T37" fmla="*/ 741 h 741"/>
                <a:gd name="T38" fmla="*/ 180 w 304"/>
                <a:gd name="T39" fmla="*/ 639 h 741"/>
                <a:gd name="T40" fmla="*/ 192 w 304"/>
                <a:gd name="T41" fmla="*/ 589 h 741"/>
                <a:gd name="T42" fmla="*/ 178 w 304"/>
                <a:gd name="T43" fmla="*/ 539 h 741"/>
                <a:gd name="T44" fmla="*/ 190 w 304"/>
                <a:gd name="T45" fmla="*/ 499 h 741"/>
                <a:gd name="T46" fmla="*/ 184 w 304"/>
                <a:gd name="T47" fmla="*/ 465 h 741"/>
                <a:gd name="T48" fmla="*/ 192 w 304"/>
                <a:gd name="T49" fmla="*/ 391 h 741"/>
                <a:gd name="T50" fmla="*/ 216 w 304"/>
                <a:gd name="T51" fmla="*/ 313 h 741"/>
                <a:gd name="T52" fmla="*/ 238 w 304"/>
                <a:gd name="T53" fmla="*/ 249 h 741"/>
                <a:gd name="T54" fmla="*/ 268 w 304"/>
                <a:gd name="T55" fmla="*/ 185 h 741"/>
                <a:gd name="T56" fmla="*/ 284 w 304"/>
                <a:gd name="T57" fmla="*/ 159 h 741"/>
                <a:gd name="T58" fmla="*/ 304 w 304"/>
                <a:gd name="T59" fmla="*/ 12 h 741"/>
                <a:gd name="T60" fmla="*/ 298 w 304"/>
                <a:gd name="T61" fmla="*/ 24 h 741"/>
                <a:gd name="T62" fmla="*/ 292 w 304"/>
                <a:gd name="T63" fmla="*/ 30 h 741"/>
                <a:gd name="T64" fmla="*/ 292 w 304"/>
                <a:gd name="T65" fmla="*/ 36 h 741"/>
                <a:gd name="T66" fmla="*/ 286 w 304"/>
                <a:gd name="T67" fmla="*/ 36 h 741"/>
                <a:gd name="T68" fmla="*/ 286 w 304"/>
                <a:gd name="T69" fmla="*/ 42 h 741"/>
                <a:gd name="T70" fmla="*/ 280 w 304"/>
                <a:gd name="T71" fmla="*/ 42 h 741"/>
                <a:gd name="T72" fmla="*/ 280 w 304"/>
                <a:gd name="T73" fmla="*/ 42 h 741"/>
                <a:gd name="T74" fmla="*/ 280 w 304"/>
                <a:gd name="T75" fmla="*/ 42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19" name="Freeform 7"/>
            <p:cNvSpPr>
              <a:spLocks/>
            </p:cNvSpPr>
            <p:nvPr/>
          </p:nvSpPr>
          <p:spPr bwMode="ltGray">
            <a:xfrm>
              <a:off x="4918" y="3553"/>
              <a:ext cx="314" cy="767"/>
            </a:xfrm>
            <a:custGeom>
              <a:avLst/>
              <a:gdLst>
                <a:gd name="T0" fmla="*/ 284 w 314"/>
                <a:gd name="T1" fmla="*/ 6 h 767"/>
                <a:gd name="T2" fmla="*/ 278 w 314"/>
                <a:gd name="T3" fmla="*/ 6 h 767"/>
                <a:gd name="T4" fmla="*/ 272 w 314"/>
                <a:gd name="T5" fmla="*/ 12 h 767"/>
                <a:gd name="T6" fmla="*/ 254 w 314"/>
                <a:gd name="T7" fmla="*/ 18 h 767"/>
                <a:gd name="T8" fmla="*/ 230 w 314"/>
                <a:gd name="T9" fmla="*/ 24 h 767"/>
                <a:gd name="T10" fmla="*/ 206 w 314"/>
                <a:gd name="T11" fmla="*/ 42 h 767"/>
                <a:gd name="T12" fmla="*/ 188 w 314"/>
                <a:gd name="T13" fmla="*/ 48 h 767"/>
                <a:gd name="T14" fmla="*/ 176 w 314"/>
                <a:gd name="T15" fmla="*/ 54 h 767"/>
                <a:gd name="T16" fmla="*/ 170 w 314"/>
                <a:gd name="T17" fmla="*/ 54 h 767"/>
                <a:gd name="T18" fmla="*/ 150 w 314"/>
                <a:gd name="T19" fmla="*/ 169 h 767"/>
                <a:gd name="T20" fmla="*/ 110 w 314"/>
                <a:gd name="T21" fmla="*/ 225 h 767"/>
                <a:gd name="T22" fmla="*/ 54 w 314"/>
                <a:gd name="T23" fmla="*/ 383 h 767"/>
                <a:gd name="T24" fmla="*/ 82 w 314"/>
                <a:gd name="T25" fmla="*/ 555 h 767"/>
                <a:gd name="T26" fmla="*/ 40 w 314"/>
                <a:gd name="T27" fmla="*/ 679 h 767"/>
                <a:gd name="T28" fmla="*/ 0 w 314"/>
                <a:gd name="T29" fmla="*/ 767 h 767"/>
                <a:gd name="T30" fmla="*/ 108 w 314"/>
                <a:gd name="T31" fmla="*/ 767 h 767"/>
                <a:gd name="T32" fmla="*/ 120 w 314"/>
                <a:gd name="T33" fmla="*/ 611 h 767"/>
                <a:gd name="T34" fmla="*/ 148 w 314"/>
                <a:gd name="T35" fmla="*/ 499 h 767"/>
                <a:gd name="T36" fmla="*/ 160 w 314"/>
                <a:gd name="T37" fmla="*/ 367 h 767"/>
                <a:gd name="T38" fmla="*/ 218 w 314"/>
                <a:gd name="T39" fmla="*/ 327 h 767"/>
                <a:gd name="T40" fmla="*/ 238 w 314"/>
                <a:gd name="T41" fmla="*/ 221 h 767"/>
                <a:gd name="T42" fmla="*/ 296 w 314"/>
                <a:gd name="T43" fmla="*/ 135 h 767"/>
                <a:gd name="T44" fmla="*/ 314 w 314"/>
                <a:gd name="T45" fmla="*/ 0 h 767"/>
                <a:gd name="T46" fmla="*/ 302 w 314"/>
                <a:gd name="T47" fmla="*/ 0 h 767"/>
                <a:gd name="T48" fmla="*/ 296 w 314"/>
                <a:gd name="T49" fmla="*/ 0 h 767"/>
                <a:gd name="T50" fmla="*/ 290 w 314"/>
                <a:gd name="T51" fmla="*/ 0 h 767"/>
                <a:gd name="T52" fmla="*/ 284 w 314"/>
                <a:gd name="T53" fmla="*/ 6 h 767"/>
                <a:gd name="T54" fmla="*/ 284 w 314"/>
                <a:gd name="T55" fmla="*/ 6 h 767"/>
                <a:gd name="T56" fmla="*/ 284 w 314"/>
                <a:gd name="T57" fmla="*/ 6 h 767"/>
                <a:gd name="T58" fmla="*/ 284 w 314"/>
                <a:gd name="T59" fmla="*/ 6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0" name="Freeform 8"/>
            <p:cNvSpPr>
              <a:spLocks/>
            </p:cNvSpPr>
            <p:nvPr/>
          </p:nvSpPr>
          <p:spPr bwMode="ltGray">
            <a:xfrm>
              <a:off x="4700" y="3697"/>
              <a:ext cx="275" cy="623"/>
            </a:xfrm>
            <a:custGeom>
              <a:avLst/>
              <a:gdLst>
                <a:gd name="T0" fmla="*/ 257 w 275"/>
                <a:gd name="T1" fmla="*/ 12 h 623"/>
                <a:gd name="T2" fmla="*/ 239 w 275"/>
                <a:gd name="T3" fmla="*/ 6 h 623"/>
                <a:gd name="T4" fmla="*/ 203 w 275"/>
                <a:gd name="T5" fmla="*/ 6 h 623"/>
                <a:gd name="T6" fmla="*/ 203 w 275"/>
                <a:gd name="T7" fmla="*/ 6 h 623"/>
                <a:gd name="T8" fmla="*/ 197 w 275"/>
                <a:gd name="T9" fmla="*/ 6 h 623"/>
                <a:gd name="T10" fmla="*/ 185 w 275"/>
                <a:gd name="T11" fmla="*/ 0 h 623"/>
                <a:gd name="T12" fmla="*/ 173 w 275"/>
                <a:gd name="T13" fmla="*/ 0 h 623"/>
                <a:gd name="T14" fmla="*/ 166 w 275"/>
                <a:gd name="T15" fmla="*/ 0 h 623"/>
                <a:gd name="T16" fmla="*/ 160 w 275"/>
                <a:gd name="T17" fmla="*/ 0 h 623"/>
                <a:gd name="T18" fmla="*/ 144 w 275"/>
                <a:gd name="T19" fmla="*/ 117 h 623"/>
                <a:gd name="T20" fmla="*/ 128 w 275"/>
                <a:gd name="T21" fmla="*/ 185 h 623"/>
                <a:gd name="T22" fmla="*/ 58 w 275"/>
                <a:gd name="T23" fmla="*/ 299 h 623"/>
                <a:gd name="T24" fmla="*/ 54 w 275"/>
                <a:gd name="T25" fmla="*/ 441 h 623"/>
                <a:gd name="T26" fmla="*/ 24 w 275"/>
                <a:gd name="T27" fmla="*/ 523 h 623"/>
                <a:gd name="T28" fmla="*/ 0 w 275"/>
                <a:gd name="T29" fmla="*/ 623 h 623"/>
                <a:gd name="T30" fmla="*/ 78 w 275"/>
                <a:gd name="T31" fmla="*/ 623 h 623"/>
                <a:gd name="T32" fmla="*/ 92 w 275"/>
                <a:gd name="T33" fmla="*/ 555 h 623"/>
                <a:gd name="T34" fmla="*/ 134 w 275"/>
                <a:gd name="T35" fmla="*/ 447 h 623"/>
                <a:gd name="T36" fmla="*/ 158 w 275"/>
                <a:gd name="T37" fmla="*/ 315 h 623"/>
                <a:gd name="T38" fmla="*/ 184 w 275"/>
                <a:gd name="T39" fmla="*/ 257 h 623"/>
                <a:gd name="T40" fmla="*/ 216 w 275"/>
                <a:gd name="T41" fmla="*/ 211 h 623"/>
                <a:gd name="T42" fmla="*/ 222 w 275"/>
                <a:gd name="T43" fmla="*/ 145 h 623"/>
                <a:gd name="T44" fmla="*/ 240 w 275"/>
                <a:gd name="T45" fmla="*/ 111 h 623"/>
                <a:gd name="T46" fmla="*/ 262 w 275"/>
                <a:gd name="T47" fmla="*/ 79 h 623"/>
                <a:gd name="T48" fmla="*/ 275 w 275"/>
                <a:gd name="T49" fmla="*/ 6 h 623"/>
                <a:gd name="T50" fmla="*/ 263 w 275"/>
                <a:gd name="T51" fmla="*/ 12 h 623"/>
                <a:gd name="T52" fmla="*/ 257 w 275"/>
                <a:gd name="T53" fmla="*/ 12 h 623"/>
                <a:gd name="T54" fmla="*/ 257 w 275"/>
                <a:gd name="T55" fmla="*/ 12 h 623"/>
                <a:gd name="T56" fmla="*/ 257 w 275"/>
                <a:gd name="T57" fmla="*/ 1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1" name="Freeform 9"/>
            <p:cNvSpPr>
              <a:spLocks/>
            </p:cNvSpPr>
            <p:nvPr/>
          </p:nvSpPr>
          <p:spPr bwMode="ltGray">
            <a:xfrm>
              <a:off x="4522" y="3709"/>
              <a:ext cx="213" cy="611"/>
            </a:xfrm>
            <a:custGeom>
              <a:avLst/>
              <a:gdLst>
                <a:gd name="T0" fmla="*/ 171 w 213"/>
                <a:gd name="T1" fmla="*/ 12 h 611"/>
                <a:gd name="T2" fmla="*/ 159 w 213"/>
                <a:gd name="T3" fmla="*/ 24 h 611"/>
                <a:gd name="T4" fmla="*/ 153 w 213"/>
                <a:gd name="T5" fmla="*/ 36 h 611"/>
                <a:gd name="T6" fmla="*/ 128 w 213"/>
                <a:gd name="T7" fmla="*/ 60 h 611"/>
                <a:gd name="T8" fmla="*/ 110 w 213"/>
                <a:gd name="T9" fmla="*/ 83 h 611"/>
                <a:gd name="T10" fmla="*/ 86 w 213"/>
                <a:gd name="T11" fmla="*/ 119 h 611"/>
                <a:gd name="T12" fmla="*/ 68 w 213"/>
                <a:gd name="T13" fmla="*/ 167 h 611"/>
                <a:gd name="T14" fmla="*/ 68 w 213"/>
                <a:gd name="T15" fmla="*/ 221 h 611"/>
                <a:gd name="T16" fmla="*/ 68 w 213"/>
                <a:gd name="T17" fmla="*/ 227 h 611"/>
                <a:gd name="T18" fmla="*/ 68 w 213"/>
                <a:gd name="T19" fmla="*/ 233 h 611"/>
                <a:gd name="T20" fmla="*/ 68 w 213"/>
                <a:gd name="T21" fmla="*/ 239 h 611"/>
                <a:gd name="T22" fmla="*/ 68 w 213"/>
                <a:gd name="T23" fmla="*/ 245 h 611"/>
                <a:gd name="T24" fmla="*/ 68 w 213"/>
                <a:gd name="T25" fmla="*/ 251 h 611"/>
                <a:gd name="T26" fmla="*/ 68 w 213"/>
                <a:gd name="T27" fmla="*/ 251 h 611"/>
                <a:gd name="T28" fmla="*/ 68 w 213"/>
                <a:gd name="T29" fmla="*/ 257 h 611"/>
                <a:gd name="T30" fmla="*/ 68 w 213"/>
                <a:gd name="T31" fmla="*/ 269 h 611"/>
                <a:gd name="T32" fmla="*/ 74 w 213"/>
                <a:gd name="T33" fmla="*/ 287 h 611"/>
                <a:gd name="T34" fmla="*/ 80 w 213"/>
                <a:gd name="T35" fmla="*/ 305 h 611"/>
                <a:gd name="T36" fmla="*/ 86 w 213"/>
                <a:gd name="T37" fmla="*/ 311 h 611"/>
                <a:gd name="T38" fmla="*/ 86 w 213"/>
                <a:gd name="T39" fmla="*/ 311 h 611"/>
                <a:gd name="T40" fmla="*/ 92 w 213"/>
                <a:gd name="T41" fmla="*/ 317 h 611"/>
                <a:gd name="T42" fmla="*/ 92 w 213"/>
                <a:gd name="T43" fmla="*/ 323 h 611"/>
                <a:gd name="T44" fmla="*/ 92 w 213"/>
                <a:gd name="T45" fmla="*/ 323 h 611"/>
                <a:gd name="T46" fmla="*/ 24 w 213"/>
                <a:gd name="T47" fmla="*/ 437 h 611"/>
                <a:gd name="T48" fmla="*/ 18 w 213"/>
                <a:gd name="T49" fmla="*/ 471 h 611"/>
                <a:gd name="T50" fmla="*/ 0 w 213"/>
                <a:gd name="T51" fmla="*/ 547 h 611"/>
                <a:gd name="T52" fmla="*/ 50 w 213"/>
                <a:gd name="T53" fmla="*/ 611 h 611"/>
                <a:gd name="T54" fmla="*/ 114 w 213"/>
                <a:gd name="T55" fmla="*/ 611 h 611"/>
                <a:gd name="T56" fmla="*/ 104 w 213"/>
                <a:gd name="T57" fmla="*/ 555 h 611"/>
                <a:gd name="T58" fmla="*/ 120 w 213"/>
                <a:gd name="T59" fmla="*/ 515 h 611"/>
                <a:gd name="T60" fmla="*/ 150 w 213"/>
                <a:gd name="T61" fmla="*/ 449 h 611"/>
                <a:gd name="T62" fmla="*/ 166 w 213"/>
                <a:gd name="T63" fmla="*/ 377 h 611"/>
                <a:gd name="T64" fmla="*/ 156 w 213"/>
                <a:gd name="T65" fmla="*/ 295 h 611"/>
                <a:gd name="T66" fmla="*/ 170 w 213"/>
                <a:gd name="T67" fmla="*/ 203 h 611"/>
                <a:gd name="T68" fmla="*/ 212 w 213"/>
                <a:gd name="T69" fmla="*/ 95 h 611"/>
                <a:gd name="T70" fmla="*/ 213 w 213"/>
                <a:gd name="T71" fmla="*/ 0 h 611"/>
                <a:gd name="T72" fmla="*/ 207 w 213"/>
                <a:gd name="T73" fmla="*/ 0 h 611"/>
                <a:gd name="T74" fmla="*/ 201 w 213"/>
                <a:gd name="T75" fmla="*/ 0 h 611"/>
                <a:gd name="T76" fmla="*/ 195 w 213"/>
                <a:gd name="T77" fmla="*/ 0 h 611"/>
                <a:gd name="T78" fmla="*/ 189 w 213"/>
                <a:gd name="T79" fmla="*/ 0 h 611"/>
                <a:gd name="T80" fmla="*/ 183 w 213"/>
                <a:gd name="T81" fmla="*/ 6 h 611"/>
                <a:gd name="T82" fmla="*/ 177 w 213"/>
                <a:gd name="T83" fmla="*/ 6 h 611"/>
                <a:gd name="T84" fmla="*/ 171 w 213"/>
                <a:gd name="T85" fmla="*/ 12 h 611"/>
                <a:gd name="T86" fmla="*/ 171 w 213"/>
                <a:gd name="T87" fmla="*/ 12 h 611"/>
                <a:gd name="T88" fmla="*/ 171 w 213"/>
                <a:gd name="T89" fmla="*/ 12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2" name="Freeform 10"/>
            <p:cNvSpPr>
              <a:spLocks/>
            </p:cNvSpPr>
            <p:nvPr/>
          </p:nvSpPr>
          <p:spPr bwMode="ltGray">
            <a:xfrm>
              <a:off x="4292" y="3936"/>
              <a:ext cx="167" cy="384"/>
            </a:xfrm>
            <a:custGeom>
              <a:avLst/>
              <a:gdLst>
                <a:gd name="T0" fmla="*/ 149 w 167"/>
                <a:gd name="T1" fmla="*/ 60 h 384"/>
                <a:gd name="T2" fmla="*/ 119 w 167"/>
                <a:gd name="T3" fmla="*/ 30 h 384"/>
                <a:gd name="T4" fmla="*/ 89 w 167"/>
                <a:gd name="T5" fmla="*/ 12 h 384"/>
                <a:gd name="T6" fmla="*/ 59 w 167"/>
                <a:gd name="T7" fmla="*/ 0 h 384"/>
                <a:gd name="T8" fmla="*/ 54 w 167"/>
                <a:gd name="T9" fmla="*/ 70 h 384"/>
                <a:gd name="T10" fmla="*/ 46 w 167"/>
                <a:gd name="T11" fmla="*/ 112 h 384"/>
                <a:gd name="T12" fmla="*/ 52 w 167"/>
                <a:gd name="T13" fmla="*/ 168 h 384"/>
                <a:gd name="T14" fmla="*/ 24 w 167"/>
                <a:gd name="T15" fmla="*/ 194 h 384"/>
                <a:gd name="T16" fmla="*/ 16 w 167"/>
                <a:gd name="T17" fmla="*/ 258 h 384"/>
                <a:gd name="T18" fmla="*/ 2 w 167"/>
                <a:gd name="T19" fmla="*/ 300 h 384"/>
                <a:gd name="T20" fmla="*/ 0 w 167"/>
                <a:gd name="T21" fmla="*/ 352 h 384"/>
                <a:gd name="T22" fmla="*/ 47 w 167"/>
                <a:gd name="T23" fmla="*/ 384 h 384"/>
                <a:gd name="T24" fmla="*/ 149 w 167"/>
                <a:gd name="T25" fmla="*/ 384 h 384"/>
                <a:gd name="T26" fmla="*/ 134 w 167"/>
                <a:gd name="T27" fmla="*/ 350 h 384"/>
                <a:gd name="T28" fmla="*/ 104 w 167"/>
                <a:gd name="T29" fmla="*/ 324 h 384"/>
                <a:gd name="T30" fmla="*/ 138 w 167"/>
                <a:gd name="T31" fmla="*/ 274 h 384"/>
                <a:gd name="T32" fmla="*/ 122 w 167"/>
                <a:gd name="T33" fmla="*/ 220 h 384"/>
                <a:gd name="T34" fmla="*/ 132 w 167"/>
                <a:gd name="T35" fmla="*/ 186 h 384"/>
                <a:gd name="T36" fmla="*/ 140 w 167"/>
                <a:gd name="T37" fmla="*/ 154 h 384"/>
                <a:gd name="T38" fmla="*/ 167 w 167"/>
                <a:gd name="T39" fmla="*/ 90 h 384"/>
                <a:gd name="T40" fmla="*/ 149 w 167"/>
                <a:gd name="T41" fmla="*/ 60 h 384"/>
                <a:gd name="T42" fmla="*/ 149 w 167"/>
                <a:gd name="T43" fmla="*/ 60 h 384"/>
                <a:gd name="T44" fmla="*/ 149 w 167"/>
                <a:gd name="T45" fmla="*/ 6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3" name="Freeform 11"/>
            <p:cNvSpPr>
              <a:spLocks/>
            </p:cNvSpPr>
            <p:nvPr/>
          </p:nvSpPr>
          <p:spPr bwMode="ltGray">
            <a:xfrm>
              <a:off x="4100" y="4020"/>
              <a:ext cx="166" cy="300"/>
            </a:xfrm>
            <a:custGeom>
              <a:avLst/>
              <a:gdLst>
                <a:gd name="T0" fmla="*/ 136 w 166"/>
                <a:gd name="T1" fmla="*/ 12 h 300"/>
                <a:gd name="T2" fmla="*/ 100 w 166"/>
                <a:gd name="T3" fmla="*/ 0 h 300"/>
                <a:gd name="T4" fmla="*/ 78 w 166"/>
                <a:gd name="T5" fmla="*/ 64 h 300"/>
                <a:gd name="T6" fmla="*/ 70 w 166"/>
                <a:gd name="T7" fmla="*/ 126 h 300"/>
                <a:gd name="T8" fmla="*/ 46 w 166"/>
                <a:gd name="T9" fmla="*/ 184 h 300"/>
                <a:gd name="T10" fmla="*/ 58 w 166"/>
                <a:gd name="T11" fmla="*/ 232 h 300"/>
                <a:gd name="T12" fmla="*/ 38 w 166"/>
                <a:gd name="T13" fmla="*/ 268 h 300"/>
                <a:gd name="T14" fmla="*/ 0 w 166"/>
                <a:gd name="T15" fmla="*/ 300 h 300"/>
                <a:gd name="T16" fmla="*/ 160 w 166"/>
                <a:gd name="T17" fmla="*/ 300 h 300"/>
                <a:gd name="T18" fmla="*/ 136 w 166"/>
                <a:gd name="T19" fmla="*/ 272 h 300"/>
                <a:gd name="T20" fmla="*/ 98 w 166"/>
                <a:gd name="T21" fmla="*/ 234 h 300"/>
                <a:gd name="T22" fmla="*/ 130 w 166"/>
                <a:gd name="T23" fmla="*/ 188 h 300"/>
                <a:gd name="T24" fmla="*/ 138 w 166"/>
                <a:gd name="T25" fmla="*/ 134 h 300"/>
                <a:gd name="T26" fmla="*/ 144 w 166"/>
                <a:gd name="T27" fmla="*/ 94 h 300"/>
                <a:gd name="T28" fmla="*/ 164 w 166"/>
                <a:gd name="T29" fmla="*/ 60 h 300"/>
                <a:gd name="T30" fmla="*/ 166 w 166"/>
                <a:gd name="T31" fmla="*/ 0 h 300"/>
                <a:gd name="T32" fmla="*/ 136 w 166"/>
                <a:gd name="T33" fmla="*/ 12 h 300"/>
                <a:gd name="T34" fmla="*/ 136 w 166"/>
                <a:gd name="T35" fmla="*/ 12 h 300"/>
                <a:gd name="T36" fmla="*/ 136 w 166"/>
                <a:gd name="T37" fmla="*/ 1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4" name="Freeform 12"/>
            <p:cNvSpPr>
              <a:spLocks/>
            </p:cNvSpPr>
            <p:nvPr/>
          </p:nvSpPr>
          <p:spPr bwMode="ltGray">
            <a:xfrm>
              <a:off x="3910" y="4038"/>
              <a:ext cx="237" cy="282"/>
            </a:xfrm>
            <a:custGeom>
              <a:avLst/>
              <a:gdLst>
                <a:gd name="T0" fmla="*/ 201 w 237"/>
                <a:gd name="T1" fmla="*/ 0 h 282"/>
                <a:gd name="T2" fmla="*/ 183 w 237"/>
                <a:gd name="T3" fmla="*/ 0 h 282"/>
                <a:gd name="T4" fmla="*/ 158 w 237"/>
                <a:gd name="T5" fmla="*/ 50 h 282"/>
                <a:gd name="T6" fmla="*/ 148 w 237"/>
                <a:gd name="T7" fmla="*/ 92 h 282"/>
                <a:gd name="T8" fmla="*/ 120 w 237"/>
                <a:gd name="T9" fmla="*/ 144 h 282"/>
                <a:gd name="T10" fmla="*/ 82 w 237"/>
                <a:gd name="T11" fmla="*/ 182 h 282"/>
                <a:gd name="T12" fmla="*/ 60 w 237"/>
                <a:gd name="T13" fmla="*/ 232 h 282"/>
                <a:gd name="T14" fmla="*/ 0 w 237"/>
                <a:gd name="T15" fmla="*/ 282 h 282"/>
                <a:gd name="T16" fmla="*/ 128 w 237"/>
                <a:gd name="T17" fmla="*/ 282 h 282"/>
                <a:gd name="T18" fmla="*/ 154 w 237"/>
                <a:gd name="T19" fmla="*/ 254 h 282"/>
                <a:gd name="T20" fmla="*/ 158 w 237"/>
                <a:gd name="T21" fmla="*/ 196 h 282"/>
                <a:gd name="T22" fmla="*/ 188 w 237"/>
                <a:gd name="T23" fmla="*/ 148 h 282"/>
                <a:gd name="T24" fmla="*/ 196 w 237"/>
                <a:gd name="T25" fmla="*/ 70 h 282"/>
                <a:gd name="T26" fmla="*/ 237 w 237"/>
                <a:gd name="T27" fmla="*/ 0 h 282"/>
                <a:gd name="T28" fmla="*/ 201 w 237"/>
                <a:gd name="T29" fmla="*/ 0 h 282"/>
                <a:gd name="T30" fmla="*/ 201 w 237"/>
                <a:gd name="T31" fmla="*/ 0 h 282"/>
                <a:gd name="T32" fmla="*/ 201 w 237"/>
                <a:gd name="T3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5" name="Freeform 13"/>
            <p:cNvSpPr>
              <a:spLocks/>
            </p:cNvSpPr>
            <p:nvPr/>
          </p:nvSpPr>
          <p:spPr bwMode="ltGray">
            <a:xfrm>
              <a:off x="3674" y="4086"/>
              <a:ext cx="196" cy="234"/>
            </a:xfrm>
            <a:custGeom>
              <a:avLst/>
              <a:gdLst>
                <a:gd name="T0" fmla="*/ 167 w 196"/>
                <a:gd name="T1" fmla="*/ 54 h 234"/>
                <a:gd name="T2" fmla="*/ 113 w 196"/>
                <a:gd name="T3" fmla="*/ 24 h 234"/>
                <a:gd name="T4" fmla="*/ 83 w 196"/>
                <a:gd name="T5" fmla="*/ 0 h 234"/>
                <a:gd name="T6" fmla="*/ 80 w 196"/>
                <a:gd name="T7" fmla="*/ 62 h 234"/>
                <a:gd name="T8" fmla="*/ 58 w 196"/>
                <a:gd name="T9" fmla="*/ 100 h 234"/>
                <a:gd name="T10" fmla="*/ 54 w 196"/>
                <a:gd name="T11" fmla="*/ 160 h 234"/>
                <a:gd name="T12" fmla="*/ 36 w 196"/>
                <a:gd name="T13" fmla="*/ 202 h 234"/>
                <a:gd name="T14" fmla="*/ 0 w 196"/>
                <a:gd name="T15" fmla="*/ 234 h 234"/>
                <a:gd name="T16" fmla="*/ 146 w 196"/>
                <a:gd name="T17" fmla="*/ 234 h 234"/>
                <a:gd name="T18" fmla="*/ 170 w 196"/>
                <a:gd name="T19" fmla="*/ 198 h 234"/>
                <a:gd name="T20" fmla="*/ 158 w 196"/>
                <a:gd name="T21" fmla="*/ 138 h 234"/>
                <a:gd name="T22" fmla="*/ 196 w 196"/>
                <a:gd name="T23" fmla="*/ 100 h 234"/>
                <a:gd name="T24" fmla="*/ 191 w 196"/>
                <a:gd name="T25" fmla="*/ 54 h 234"/>
                <a:gd name="T26" fmla="*/ 167 w 196"/>
                <a:gd name="T27" fmla="*/ 54 h 234"/>
                <a:gd name="T28" fmla="*/ 167 w 196"/>
                <a:gd name="T29" fmla="*/ 54 h 234"/>
                <a:gd name="T30" fmla="*/ 167 w 196"/>
                <a:gd name="T31"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6" name="Freeform 14"/>
            <p:cNvSpPr>
              <a:spLocks/>
            </p:cNvSpPr>
            <p:nvPr/>
          </p:nvSpPr>
          <p:spPr bwMode="ltGray">
            <a:xfrm>
              <a:off x="3476" y="4068"/>
              <a:ext cx="190" cy="252"/>
            </a:xfrm>
            <a:custGeom>
              <a:avLst/>
              <a:gdLst>
                <a:gd name="T0" fmla="*/ 190 w 190"/>
                <a:gd name="T1" fmla="*/ 0 h 252"/>
                <a:gd name="T2" fmla="*/ 166 w 190"/>
                <a:gd name="T3" fmla="*/ 0 h 252"/>
                <a:gd name="T4" fmla="*/ 158 w 190"/>
                <a:gd name="T5" fmla="*/ 38 h 252"/>
                <a:gd name="T6" fmla="*/ 138 w 190"/>
                <a:gd name="T7" fmla="*/ 120 h 252"/>
                <a:gd name="T8" fmla="*/ 94 w 190"/>
                <a:gd name="T9" fmla="*/ 180 h 252"/>
                <a:gd name="T10" fmla="*/ 62 w 190"/>
                <a:gd name="T11" fmla="*/ 234 h 252"/>
                <a:gd name="T12" fmla="*/ 0 w 190"/>
                <a:gd name="T13" fmla="*/ 252 h 252"/>
                <a:gd name="T14" fmla="*/ 128 w 190"/>
                <a:gd name="T15" fmla="*/ 252 h 252"/>
                <a:gd name="T16" fmla="*/ 142 w 190"/>
                <a:gd name="T17" fmla="*/ 188 h 252"/>
                <a:gd name="T18" fmla="*/ 186 w 190"/>
                <a:gd name="T19" fmla="*/ 90 h 252"/>
                <a:gd name="T20" fmla="*/ 190 w 190"/>
                <a:gd name="T21" fmla="*/ 38 h 252"/>
                <a:gd name="T22" fmla="*/ 190 w 190"/>
                <a:gd name="T23" fmla="*/ 0 h 252"/>
                <a:gd name="T24" fmla="*/ 190 w 190"/>
                <a:gd name="T25" fmla="*/ 0 h 252"/>
                <a:gd name="T26" fmla="*/ 190 w 190"/>
                <a:gd name="T27" fmla="*/ 0 h 252"/>
                <a:gd name="T28" fmla="*/ 190 w 19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7" name="Freeform 15"/>
            <p:cNvSpPr>
              <a:spLocks/>
            </p:cNvSpPr>
            <p:nvPr/>
          </p:nvSpPr>
          <p:spPr bwMode="ltGray">
            <a:xfrm>
              <a:off x="3170" y="4188"/>
              <a:ext cx="230" cy="132"/>
            </a:xfrm>
            <a:custGeom>
              <a:avLst/>
              <a:gdLst>
                <a:gd name="T0" fmla="*/ 197 w 230"/>
                <a:gd name="T1" fmla="*/ 0 h 132"/>
                <a:gd name="T2" fmla="*/ 191 w 230"/>
                <a:gd name="T3" fmla="*/ 0 h 132"/>
                <a:gd name="T4" fmla="*/ 185 w 230"/>
                <a:gd name="T5" fmla="*/ 0 h 132"/>
                <a:gd name="T6" fmla="*/ 173 w 230"/>
                <a:gd name="T7" fmla="*/ 0 h 132"/>
                <a:gd name="T8" fmla="*/ 161 w 230"/>
                <a:gd name="T9" fmla="*/ 0 h 132"/>
                <a:gd name="T10" fmla="*/ 155 w 230"/>
                <a:gd name="T11" fmla="*/ 0 h 132"/>
                <a:gd name="T12" fmla="*/ 138 w 230"/>
                <a:gd name="T13" fmla="*/ 6 h 132"/>
                <a:gd name="T14" fmla="*/ 132 w 230"/>
                <a:gd name="T15" fmla="*/ 6 h 132"/>
                <a:gd name="T16" fmla="*/ 35 w 230"/>
                <a:gd name="T17" fmla="*/ 18 h 132"/>
                <a:gd name="T18" fmla="*/ 11 w 230"/>
                <a:gd name="T19" fmla="*/ 30 h 132"/>
                <a:gd name="T20" fmla="*/ 23 w 230"/>
                <a:gd name="T21" fmla="*/ 54 h 132"/>
                <a:gd name="T22" fmla="*/ 0 w 230"/>
                <a:gd name="T23" fmla="*/ 100 h 132"/>
                <a:gd name="T24" fmla="*/ 0 w 230"/>
                <a:gd name="T25" fmla="*/ 132 h 132"/>
                <a:gd name="T26" fmla="*/ 162 w 230"/>
                <a:gd name="T27" fmla="*/ 132 h 132"/>
                <a:gd name="T28" fmla="*/ 204 w 230"/>
                <a:gd name="T29" fmla="*/ 88 h 132"/>
                <a:gd name="T30" fmla="*/ 230 w 230"/>
                <a:gd name="T31" fmla="*/ 46 h 132"/>
                <a:gd name="T32" fmla="*/ 214 w 230"/>
                <a:gd name="T33" fmla="*/ 24 h 132"/>
                <a:gd name="T34" fmla="*/ 215 w 230"/>
                <a:gd name="T35" fmla="*/ 0 h 132"/>
                <a:gd name="T36" fmla="*/ 209 w 230"/>
                <a:gd name="T37" fmla="*/ 0 h 132"/>
                <a:gd name="T38" fmla="*/ 203 w 230"/>
                <a:gd name="T39" fmla="*/ 0 h 132"/>
                <a:gd name="T40" fmla="*/ 203 w 230"/>
                <a:gd name="T41" fmla="*/ 0 h 132"/>
                <a:gd name="T42" fmla="*/ 197 w 230"/>
                <a:gd name="T43" fmla="*/ 0 h 132"/>
                <a:gd name="T44" fmla="*/ 197 w 230"/>
                <a:gd name="T45" fmla="*/ 0 h 132"/>
                <a:gd name="T46" fmla="*/ 197 w 230"/>
                <a:gd name="T4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8" name="Freeform 16"/>
            <p:cNvSpPr>
              <a:spLocks/>
            </p:cNvSpPr>
            <p:nvPr/>
          </p:nvSpPr>
          <p:spPr bwMode="ltGray">
            <a:xfrm>
              <a:off x="3044" y="4218"/>
              <a:ext cx="89" cy="102"/>
            </a:xfrm>
            <a:custGeom>
              <a:avLst/>
              <a:gdLst>
                <a:gd name="T0" fmla="*/ 71 w 89"/>
                <a:gd name="T1" fmla="*/ 0 h 102"/>
                <a:gd name="T2" fmla="*/ 66 w 89"/>
                <a:gd name="T3" fmla="*/ 48 h 102"/>
                <a:gd name="T4" fmla="*/ 30 w 89"/>
                <a:gd name="T5" fmla="*/ 72 h 102"/>
                <a:gd name="T6" fmla="*/ 0 w 89"/>
                <a:gd name="T7" fmla="*/ 102 h 102"/>
                <a:gd name="T8" fmla="*/ 66 w 89"/>
                <a:gd name="T9" fmla="*/ 102 h 102"/>
                <a:gd name="T10" fmla="*/ 88 w 89"/>
                <a:gd name="T11" fmla="*/ 56 h 102"/>
                <a:gd name="T12" fmla="*/ 89 w 89"/>
                <a:gd name="T13" fmla="*/ 6 h 102"/>
                <a:gd name="T14" fmla="*/ 71 w 89"/>
                <a:gd name="T15" fmla="*/ 0 h 102"/>
                <a:gd name="T16" fmla="*/ 71 w 89"/>
                <a:gd name="T17" fmla="*/ 0 h 102"/>
                <a:gd name="T18" fmla="*/ 71 w 89"/>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sp>
          <p:nvSpPr>
            <p:cNvPr id="38929" name="Freeform 17"/>
            <p:cNvSpPr>
              <a:spLocks/>
            </p:cNvSpPr>
            <p:nvPr/>
          </p:nvSpPr>
          <p:spPr bwMode="ltGray">
            <a:xfrm>
              <a:off x="5482" y="3367"/>
              <a:ext cx="278" cy="953"/>
            </a:xfrm>
            <a:custGeom>
              <a:avLst/>
              <a:gdLst>
                <a:gd name="T0" fmla="*/ 278 w 278"/>
                <a:gd name="T1" fmla="*/ 24 h 953"/>
                <a:gd name="T2" fmla="*/ 272 w 278"/>
                <a:gd name="T3" fmla="*/ 24 h 953"/>
                <a:gd name="T4" fmla="*/ 272 w 278"/>
                <a:gd name="T5" fmla="*/ 18 h 953"/>
                <a:gd name="T6" fmla="*/ 266 w 278"/>
                <a:gd name="T7" fmla="*/ 18 h 953"/>
                <a:gd name="T8" fmla="*/ 254 w 278"/>
                <a:gd name="T9" fmla="*/ 12 h 953"/>
                <a:gd name="T10" fmla="*/ 236 w 278"/>
                <a:gd name="T11" fmla="*/ 6 h 953"/>
                <a:gd name="T12" fmla="*/ 212 w 278"/>
                <a:gd name="T13" fmla="*/ 0 h 953"/>
                <a:gd name="T14" fmla="*/ 206 w 278"/>
                <a:gd name="T15" fmla="*/ 6 h 953"/>
                <a:gd name="T16" fmla="*/ 198 w 278"/>
                <a:gd name="T17" fmla="*/ 129 h 953"/>
                <a:gd name="T18" fmla="*/ 184 w 278"/>
                <a:gd name="T19" fmla="*/ 209 h 953"/>
                <a:gd name="T20" fmla="*/ 182 w 278"/>
                <a:gd name="T21" fmla="*/ 249 h 953"/>
                <a:gd name="T22" fmla="*/ 200 w 278"/>
                <a:gd name="T23" fmla="*/ 339 h 953"/>
                <a:gd name="T24" fmla="*/ 186 w 278"/>
                <a:gd name="T25" fmla="*/ 481 h 953"/>
                <a:gd name="T26" fmla="*/ 176 w 278"/>
                <a:gd name="T27" fmla="*/ 521 h 953"/>
                <a:gd name="T28" fmla="*/ 156 w 278"/>
                <a:gd name="T29" fmla="*/ 601 h 953"/>
                <a:gd name="T30" fmla="*/ 172 w 278"/>
                <a:gd name="T31" fmla="*/ 681 h 953"/>
                <a:gd name="T32" fmla="*/ 138 w 278"/>
                <a:gd name="T33" fmla="*/ 765 h 953"/>
                <a:gd name="T34" fmla="*/ 96 w 278"/>
                <a:gd name="T35" fmla="*/ 847 h 953"/>
                <a:gd name="T36" fmla="*/ 50 w 278"/>
                <a:gd name="T37" fmla="*/ 899 h 953"/>
                <a:gd name="T38" fmla="*/ 0 w 278"/>
                <a:gd name="T39" fmla="*/ 953 h 953"/>
                <a:gd name="T40" fmla="*/ 278 w 278"/>
                <a:gd name="T41" fmla="*/ 953 h 953"/>
                <a:gd name="T42" fmla="*/ 278 w 278"/>
                <a:gd name="T43" fmla="*/ 24 h 953"/>
                <a:gd name="T44" fmla="*/ 278 w 278"/>
                <a:gd name="T45" fmla="*/ 24 h 953"/>
                <a:gd name="T46" fmla="*/ 278 w 278"/>
                <a:gd name="T47" fmla="*/ 24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a:noFill/>
            </a:ln>
            <a:extLst>
              <a:ext uri="{91240B29-F687-4F45-9708-019B960494DF}">
                <a14:hiddenLine xmlns:a14="http://schemas.microsoft.com/office/drawing/2010/main" w="9525">
                  <a:solidFill>
                    <a:srgbClr val="FF6FB8"/>
                  </a:solidFill>
                  <a:prstDash val="solid"/>
                  <a:round/>
                  <a:headEnd/>
                  <a:tailEnd/>
                </a14:hiddenLine>
              </a:ext>
            </a:extLst>
          </p:spPr>
          <p:txBody>
            <a:bodyPr/>
            <a:lstStyle/>
            <a:p>
              <a:pPr algn="r" rtl="1" eaLnBrk="1" hangingPunct="1">
                <a:defRPr/>
              </a:pPr>
              <a:endParaRPr lang="ar-QA"/>
            </a:p>
          </p:txBody>
        </p:sp>
      </p:grpSp>
      <p:sp>
        <p:nvSpPr>
          <p:cNvPr id="38930" name="Rectangle 18"/>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38931" name="Rectangle 19"/>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vert="horz" wrap="square" lIns="91440" tIns="45720" rIns="91440" bIns="45720" numCol="1" anchor="b" anchorCtr="0" compatLnSpc="1">
            <a:prstTxWarp prst="textNoShape">
              <a:avLst/>
            </a:prstTxWarp>
          </a:bodyPr>
          <a:lstStyle>
            <a:lvl1pPr algn="l" rtl="0" eaLnBrk="1" hangingPunct="1">
              <a:defRPr sz="1200">
                <a:effectLst>
                  <a:outerShdw blurRad="38100" dist="38100" dir="2700000" algn="tl">
                    <a:srgbClr val="000000"/>
                  </a:outerShdw>
                </a:effectLst>
              </a:defRPr>
            </a:lvl1pPr>
          </a:lstStyle>
          <a:p>
            <a:pPr>
              <a:defRPr/>
            </a:pPr>
            <a:endParaRPr lang="en-US"/>
          </a:p>
        </p:txBody>
      </p:sp>
      <p:sp>
        <p:nvSpPr>
          <p:cNvPr id="38932" name="Rectangle 2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vert="horz" wrap="square" lIns="91440" tIns="45720" rIns="91440" bIns="45720" numCol="1" anchor="b" anchorCtr="0" compatLnSpc="1">
            <a:prstTxWarp prst="textNoShape">
              <a:avLst/>
            </a:prstTxWarp>
          </a:bodyPr>
          <a:lstStyle>
            <a:lvl1pPr algn="ctr" rtl="0" eaLnBrk="1" hangingPunct="1">
              <a:defRPr sz="1200">
                <a:effectLst>
                  <a:outerShdw blurRad="38100" dist="38100" dir="2700000" algn="tl">
                    <a:srgbClr val="000000"/>
                  </a:outerShdw>
                </a:effectLst>
              </a:defRPr>
            </a:lvl1pPr>
          </a:lstStyle>
          <a:p>
            <a:pPr>
              <a:defRPr/>
            </a:pPr>
            <a:endParaRPr lang="en-US"/>
          </a:p>
        </p:txBody>
      </p:sp>
      <p:sp>
        <p:nvSpPr>
          <p:cNvPr id="38933" name="Rectangle 21"/>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vert="horz" wrap="square" lIns="91440" tIns="45720" rIns="91440" bIns="45720" numCol="1" anchor="b" anchorCtr="0" compatLnSpc="1">
            <a:prstTxWarp prst="textNoShape">
              <a:avLst/>
            </a:prstTxWarp>
          </a:bodyPr>
          <a:lstStyle>
            <a:lvl1pPr algn="r" rtl="0" eaLnBrk="1" hangingPunct="1">
              <a:defRPr sz="1200" smtClean="0">
                <a:effectLst>
                  <a:outerShdw blurRad="38100" dist="38100" dir="2700000" algn="tl">
                    <a:srgbClr val="000000"/>
                  </a:outerShdw>
                </a:effectLst>
              </a:defRPr>
            </a:lvl1pPr>
          </a:lstStyle>
          <a:p>
            <a:pPr>
              <a:defRPr/>
            </a:pPr>
            <a:fld id="{59C25B26-04DA-4DD7-8A25-EB754A41EF37}" type="slidenum">
              <a:rPr lang="ar-SA"/>
              <a:pPr>
                <a:defRPr/>
              </a:pPr>
              <a:t>‹#›</a:t>
            </a:fld>
            <a:endParaRPr lang="en-US"/>
          </a:p>
        </p:txBody>
      </p:sp>
      <p:sp>
        <p:nvSpPr>
          <p:cNvPr id="38934" name="Rectangle 22"/>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SzPct val="70000"/>
        <a:buFont typeface="Wingdings" panose="05000000000000000000" pitchFamily="2" charset="2"/>
        <a:buChar char="u"/>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tx2"/>
        </a:buClr>
        <a:buSzPct val="70000"/>
        <a:buFont typeface="Wingdings" panose="05000000000000000000" pitchFamily="2" charset="2"/>
        <a:buChar char="u"/>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cs typeface="+mn-cs"/>
        </a:defRPr>
      </a:lvl9pPr>
    </p:bodyStyle>
    <p:otherStyle>
      <a:defPPr>
        <a:defRPr lang="ar-Q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2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r" eaLnBrk="1" hangingPunct="1">
              <a:defRPr/>
            </a:pPr>
            <a:r>
              <a:rPr lang="ar-SA" smtClean="0"/>
              <a:t>القصاره</a:t>
            </a:r>
            <a:endParaRPr lang="en-US" smtClean="0"/>
          </a:p>
        </p:txBody>
      </p:sp>
      <p:sp>
        <p:nvSpPr>
          <p:cNvPr id="41987" name="Rectangle 3"/>
          <p:cNvSpPr>
            <a:spLocks noGrp="1" noChangeArrowheads="1"/>
          </p:cNvSpPr>
          <p:nvPr>
            <p:ph type="body" idx="1"/>
          </p:nvPr>
        </p:nvSpPr>
        <p:spPr>
          <a:xfrm>
            <a:off x="457200" y="1600200"/>
            <a:ext cx="8229600" cy="4708525"/>
          </a:xfrm>
        </p:spPr>
        <p:txBody>
          <a:bodyPr/>
          <a:lstStyle/>
          <a:p>
            <a:pPr eaLnBrk="1" hangingPunct="1">
              <a:defRPr/>
            </a:pPr>
            <a:r>
              <a:rPr lang="ar-SA" smtClean="0"/>
              <a:t>مقدمه  </a:t>
            </a:r>
          </a:p>
          <a:p>
            <a:pPr lvl="1" eaLnBrk="1" hangingPunct="1">
              <a:defRPr/>
            </a:pPr>
            <a:r>
              <a:rPr lang="ar-SA" smtClean="0"/>
              <a:t> تشمل التكسية أعمال القصاره الداخلية والخارجية سواء كانت عادية أم على شبك معدني وسواء أستعمل فيها الأسمنت أم الجبس أو الجير. </a:t>
            </a:r>
          </a:p>
          <a:p>
            <a:pPr lvl="1" eaLnBrk="1" hangingPunct="1">
              <a:defRPr/>
            </a:pPr>
            <a:r>
              <a:rPr lang="ar-SA" sz="3200" smtClean="0"/>
              <a:t>القصاره </a:t>
            </a:r>
          </a:p>
          <a:p>
            <a:pPr lvl="4" eaLnBrk="1" hangingPunct="1">
              <a:defRPr/>
            </a:pPr>
            <a:r>
              <a:rPr lang="ar-SA" sz="2800" smtClean="0"/>
              <a:t>هي الطريقة تغطية أجزاء مختلفة من المبنى من أجل الحصول على سطح ناعم يمنع تراكم الأوساخ وبحيث يشكل سطحا جاهز للدهان</a:t>
            </a:r>
            <a:endParaRPr lang="en-US" sz="28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r" eaLnBrk="1" hangingPunct="1">
              <a:defRPr/>
            </a:pPr>
            <a:r>
              <a:rPr lang="ar-SA" smtClean="0"/>
              <a:t>خواص القصاره</a:t>
            </a:r>
            <a:endParaRPr lang="en-US" smtClean="0"/>
          </a:p>
        </p:txBody>
      </p:sp>
      <p:sp>
        <p:nvSpPr>
          <p:cNvPr id="51203" name="Rectangle 3"/>
          <p:cNvSpPr>
            <a:spLocks noGrp="1" noChangeArrowheads="1"/>
          </p:cNvSpPr>
          <p:nvPr>
            <p:ph type="body" idx="1"/>
          </p:nvPr>
        </p:nvSpPr>
        <p:spPr>
          <a:xfrm>
            <a:off x="6084888" y="1196975"/>
            <a:ext cx="2601912" cy="5661025"/>
          </a:xfrm>
        </p:spPr>
        <p:txBody>
          <a:bodyPr/>
          <a:lstStyle/>
          <a:p>
            <a:pPr eaLnBrk="1" hangingPunct="1">
              <a:lnSpc>
                <a:spcPct val="90000"/>
              </a:lnSpc>
              <a:defRPr/>
            </a:pPr>
            <a:r>
              <a:rPr lang="ar-SA" smtClean="0"/>
              <a:t> </a:t>
            </a:r>
            <a:r>
              <a:rPr lang="ar-SA" sz="2800" smtClean="0"/>
              <a:t>يجب ألا تسبب القصاره أي تآكل للمعادن التي توضع عليها ويجب دهان المعادن بدهانات تمنع تآكلها من جراء القصارة. </a:t>
            </a:r>
          </a:p>
          <a:p>
            <a:pPr eaLnBrk="1" hangingPunct="1">
              <a:lnSpc>
                <a:spcPct val="90000"/>
              </a:lnSpc>
              <a:defRPr/>
            </a:pPr>
            <a:r>
              <a:rPr lang="ar-SA" sz="2800" smtClean="0"/>
              <a:t>تساعد القصاره في زيادة مقاومة الحرائق وبخاصة في الجدران الرقيقة.</a:t>
            </a:r>
            <a:r>
              <a:rPr lang="en-US" sz="2800" smtClean="0"/>
              <a:t> </a:t>
            </a:r>
          </a:p>
        </p:txBody>
      </p:sp>
      <p:pic>
        <p:nvPicPr>
          <p:cNvPr id="12292" name="Picture 4" descr="Image(0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9400"/>
            <a:ext cx="5105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68313" y="0"/>
            <a:ext cx="8229600" cy="981075"/>
          </a:xfrm>
        </p:spPr>
        <p:txBody>
          <a:bodyPr/>
          <a:lstStyle/>
          <a:p>
            <a:pPr algn="r" eaLnBrk="1" hangingPunct="1">
              <a:defRPr/>
            </a:pPr>
            <a:r>
              <a:rPr lang="ar-SA" smtClean="0"/>
              <a:t>خواص القصاره</a:t>
            </a:r>
            <a:endParaRPr lang="en-US" smtClean="0"/>
          </a:p>
        </p:txBody>
      </p:sp>
      <p:sp>
        <p:nvSpPr>
          <p:cNvPr id="52227" name="Rectangle 3"/>
          <p:cNvSpPr>
            <a:spLocks noGrp="1" noChangeArrowheads="1"/>
          </p:cNvSpPr>
          <p:nvPr>
            <p:ph type="body" idx="1"/>
          </p:nvPr>
        </p:nvSpPr>
        <p:spPr>
          <a:xfrm>
            <a:off x="5076825" y="908050"/>
            <a:ext cx="4067175" cy="594995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4" eaLnBrk="1" hangingPunct="1">
              <a:lnSpc>
                <a:spcPct val="80000"/>
              </a:lnSpc>
              <a:defRPr/>
            </a:pPr>
            <a:r>
              <a:rPr lang="ar-SA" smtClean="0"/>
              <a:t>- تأثير العوامل الجوية:</a:t>
            </a:r>
            <a:endParaRPr lang="en-US" smtClean="0"/>
          </a:p>
          <a:p>
            <a:pPr eaLnBrk="1" hangingPunct="1">
              <a:lnSpc>
                <a:spcPct val="80000"/>
              </a:lnSpc>
              <a:defRPr/>
            </a:pPr>
            <a:r>
              <a:rPr lang="ar-SA" sz="2800" smtClean="0"/>
              <a:t>يجب عدم القصاره في الجو الجليدي ويجب اتخاذ احتياطات في الجو البارد كما يجب اتخاذ الاحتياطات في الجو الحار حيث تجف القصار بسرعة قبل التجمد لا يسمح بالقصار بركام مشبع بالماء أو القصاره عندما تكون درجة الحرارة أقل من (4)م ه .</a:t>
            </a:r>
            <a:endParaRPr lang="en-US" sz="2800" smtClean="0"/>
          </a:p>
          <a:p>
            <a:pPr eaLnBrk="1" hangingPunct="1">
              <a:lnSpc>
                <a:spcPct val="80000"/>
              </a:lnSpc>
              <a:defRPr/>
            </a:pPr>
            <a:r>
              <a:rPr lang="ar-SA" sz="2800" smtClean="0"/>
              <a:t>خواص صوتية:</a:t>
            </a:r>
            <a:endParaRPr lang="en-US" sz="2800" smtClean="0"/>
          </a:p>
          <a:p>
            <a:pPr eaLnBrk="1" hangingPunct="1">
              <a:lnSpc>
                <a:spcPct val="80000"/>
              </a:lnSpc>
              <a:defRPr/>
            </a:pPr>
            <a:r>
              <a:rPr lang="ar-SA" sz="2800" smtClean="0"/>
              <a:t>أن القصاره العادية في مقاومته الصوت غير جيدة ولكن يمكن عمل ترتيبات في السطح لجعله أكثر قدرة على امتصاص الصوت</a:t>
            </a:r>
            <a:r>
              <a:rPr lang="ar-SA" smtClean="0"/>
              <a:t> .</a:t>
            </a:r>
          </a:p>
        </p:txBody>
      </p:sp>
      <p:pic>
        <p:nvPicPr>
          <p:cNvPr id="13316" name="Picture 4" descr="P61615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27375"/>
            <a:ext cx="521970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800600" y="152400"/>
            <a:ext cx="3744913" cy="1143000"/>
          </a:xfrm>
        </p:spPr>
        <p:txBody>
          <a:bodyPr/>
          <a:lstStyle/>
          <a:p>
            <a:pPr algn="r" eaLnBrk="1" hangingPunct="1">
              <a:defRPr/>
            </a:pPr>
            <a:r>
              <a:rPr lang="ar-SA" smtClean="0"/>
              <a:t>خواص القصاره</a:t>
            </a:r>
            <a:endParaRPr lang="en-US" smtClean="0"/>
          </a:p>
        </p:txBody>
      </p:sp>
      <p:sp>
        <p:nvSpPr>
          <p:cNvPr id="53251" name="Rectangle 3"/>
          <p:cNvSpPr>
            <a:spLocks noGrp="1" noChangeArrowheads="1"/>
          </p:cNvSpPr>
          <p:nvPr>
            <p:ph type="body" idx="1"/>
          </p:nvPr>
        </p:nvSpPr>
        <p:spPr>
          <a:xfrm>
            <a:off x="4622800" y="1143000"/>
            <a:ext cx="4521200" cy="2286000"/>
          </a:xfrm>
        </p:spPr>
        <p:txBody>
          <a:bodyPr/>
          <a:lstStyle/>
          <a:p>
            <a:pPr eaLnBrk="1" hangingPunct="1">
              <a:lnSpc>
                <a:spcPct val="80000"/>
              </a:lnSpc>
              <a:defRPr/>
            </a:pPr>
            <a:r>
              <a:rPr lang="ar-SA" sz="2000" smtClean="0"/>
              <a:t>يراعى أن تكون سطح القصارة النهائي مسطحا مع حلوق الأبواب والشبابيك وخلافها .</a:t>
            </a:r>
            <a:endParaRPr lang="en-US" sz="2000" smtClean="0"/>
          </a:p>
          <a:p>
            <a:pPr eaLnBrk="1" hangingPunct="1">
              <a:lnSpc>
                <a:spcPct val="80000"/>
              </a:lnSpc>
              <a:defRPr/>
            </a:pPr>
            <a:r>
              <a:rPr lang="ar-SA" sz="2000" smtClean="0"/>
              <a:t>يتوجب إنجاز القصاره على أكمل وجه حول الفتحات والثقوب وعند الحواف ومناطق التقاء القصارة بالنعلات (البانيل )و حلوق الأبواب والشبابيك وحول التمديدات وما شابهها.</a:t>
            </a:r>
            <a:endParaRPr lang="en-US" sz="2000" smtClean="0"/>
          </a:p>
          <a:p>
            <a:pPr eaLnBrk="1" hangingPunct="1">
              <a:lnSpc>
                <a:spcPct val="80000"/>
              </a:lnSpc>
              <a:defRPr/>
            </a:pPr>
            <a:r>
              <a:rPr lang="ar-SA" sz="2000" smtClean="0"/>
              <a:t>لا يسمح بالمباشرة بأي طبقة من طبقات القصاره قبل إنهاء الطبقة السابقة بشكل مقبول لدي المهندس</a:t>
            </a:r>
            <a:endParaRPr lang="en-US" sz="2000" smtClean="0"/>
          </a:p>
        </p:txBody>
      </p:sp>
      <p:pic>
        <p:nvPicPr>
          <p:cNvPr id="14340" name="Picture 4" descr="Image(07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67113"/>
            <a:ext cx="4495800"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Image(0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540125"/>
            <a:ext cx="449580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Image(0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49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r>
              <a:rPr lang="ar-SA" smtClean="0"/>
              <a:t>طبقات القصاره العادية</a:t>
            </a:r>
            <a:endParaRPr lang="en-US" smtClean="0"/>
          </a:p>
        </p:txBody>
      </p:sp>
      <p:sp>
        <p:nvSpPr>
          <p:cNvPr id="54275" name="Rectangle 3"/>
          <p:cNvSpPr>
            <a:spLocks noGrp="1" noChangeArrowheads="1"/>
          </p:cNvSpPr>
          <p:nvPr>
            <p:ph type="body" idx="1"/>
          </p:nvPr>
        </p:nvSpPr>
        <p:spPr/>
        <p:txBody>
          <a:bodyPr/>
          <a:lstStyle/>
          <a:p>
            <a:pPr eaLnBrk="1" hangingPunct="1">
              <a:lnSpc>
                <a:spcPct val="80000"/>
              </a:lnSpc>
              <a:defRPr/>
            </a:pPr>
            <a:r>
              <a:rPr lang="ar-SA" sz="2800" dirty="0" smtClean="0"/>
              <a:t>طبقة الطراشة -المسمار: ويقصد منها الحصول على سطح خشن مدبب الرؤوس يوفر تماسكا لطبقة البطانة ويرش رشا دون مسح بالمسطرين ويكون بسمك (3مم).</a:t>
            </a:r>
          </a:p>
          <a:p>
            <a:pPr eaLnBrk="1" hangingPunct="1">
              <a:lnSpc>
                <a:spcPct val="80000"/>
              </a:lnSpc>
              <a:defRPr/>
            </a:pPr>
            <a:r>
              <a:rPr lang="ar-SA" sz="2800" dirty="0" smtClean="0"/>
              <a:t>طبقة البطانة :هي طبقة القصار الأساسية التي تحدد استواء القصار واستقامتها وشاقوليتهاوتعمل على جدران الطوب بعمق (15)ملم أو على شبك معدني ممد أو شبك الأسلاك المجلفنة المثبتة إلى الجدران أو على الألواح الشبك المعدني الممدد للقسمات والسقوف المعلقة  ويتم تنفيذها بعدد من الوجوه بسماكة لا تزيد عن (15) ملم لكل وجه إلى أن يتم الحصول على السماكة المطلوبة.</a:t>
            </a:r>
          </a:p>
          <a:p>
            <a:pPr eaLnBrk="1" hangingPunct="1">
              <a:lnSpc>
                <a:spcPct val="80000"/>
              </a:lnSpc>
              <a:defRPr/>
            </a:pPr>
            <a:r>
              <a:rPr lang="ar-SA" sz="2800" dirty="0" smtClean="0"/>
              <a:t>طبقة الظهاره الناعمة : هي الطبقة النهائية للقصار وتكون مستوية وذات ملمس ناعم كقشرة البيضة وهي تلي البطانة وتتراوح سماكتها مابين (3-5ملم) . </a:t>
            </a:r>
            <a:endParaRPr lang="en-US"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r>
              <a:rPr lang="ar-SA" smtClean="0"/>
              <a:t>تنفيذ القصاره العادية</a:t>
            </a:r>
            <a:endParaRPr lang="en-US" smtClean="0"/>
          </a:p>
        </p:txBody>
      </p:sp>
      <p:sp>
        <p:nvSpPr>
          <p:cNvPr id="55299" name="Rectangle 3"/>
          <p:cNvSpPr>
            <a:spLocks noGrp="1" noChangeArrowheads="1"/>
          </p:cNvSpPr>
          <p:nvPr>
            <p:ph type="body" idx="1"/>
          </p:nvPr>
        </p:nvSpPr>
        <p:spPr>
          <a:xfrm>
            <a:off x="304800" y="1277938"/>
            <a:ext cx="8610600" cy="5122862"/>
          </a:xfrm>
        </p:spPr>
        <p:txBody>
          <a:bodyPr/>
          <a:lstStyle/>
          <a:p>
            <a:pPr eaLnBrk="1" hangingPunct="1">
              <a:defRPr/>
            </a:pPr>
            <a:r>
              <a:rPr lang="ar-SA" dirty="0" smtClean="0"/>
              <a:t>- تنظف الأسطح التي ستجرى قصارتها من المواد العالقة مثل الأتربة وبقايا الملاط والأملاح المتزهرة وغيرها باستعمال فرشاة السلك. </a:t>
            </a:r>
          </a:p>
          <a:p>
            <a:pPr eaLnBrk="1" hangingPunct="1">
              <a:defRPr/>
            </a:pPr>
            <a:r>
              <a:rPr lang="ar-SA" dirty="0" smtClean="0"/>
              <a:t>ترطب الأسطح جيدا لتفادي امتصاص تلك الأسطح لماء ملاط القصاره وذلك برشها بغزارة صباح مساء لمدة يومين قبل المباشرة في أعمال القصاره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762000" y="-76200"/>
            <a:ext cx="8229600" cy="1143000"/>
          </a:xfrm>
        </p:spPr>
        <p:txBody>
          <a:bodyPr/>
          <a:lstStyle/>
          <a:p>
            <a:pPr algn="r" eaLnBrk="1" hangingPunct="1">
              <a:defRPr/>
            </a:pPr>
            <a:r>
              <a:rPr lang="ar-SA" smtClean="0"/>
              <a:t>تنفيذ القصاره العادية</a:t>
            </a:r>
            <a:endParaRPr lang="en-US" smtClean="0"/>
          </a:p>
        </p:txBody>
      </p:sp>
      <p:sp>
        <p:nvSpPr>
          <p:cNvPr id="56323" name="Rectangle 3"/>
          <p:cNvSpPr>
            <a:spLocks noGrp="1" noChangeArrowheads="1"/>
          </p:cNvSpPr>
          <p:nvPr>
            <p:ph type="body" idx="1"/>
          </p:nvPr>
        </p:nvSpPr>
        <p:spPr>
          <a:xfrm>
            <a:off x="457200" y="838200"/>
            <a:ext cx="8382000" cy="2362200"/>
          </a:xfrm>
        </p:spPr>
        <p:txBody>
          <a:bodyPr/>
          <a:lstStyle/>
          <a:p>
            <a:pPr eaLnBrk="1" hangingPunct="1">
              <a:lnSpc>
                <a:spcPct val="80000"/>
              </a:lnSpc>
              <a:defRPr/>
            </a:pPr>
            <a:r>
              <a:rPr lang="ar-SA" sz="2400" smtClean="0"/>
              <a:t>يتم نجف البروزات الزائدة من الجدران وتعبئة أية تقعرات بنفس الملاط المستعمل للبطانة وفي حالة زيادة عمق التقعرات عن (15) ملم تعبأ على طبقات لا يزيد سمك الواحدة منها عن (15)ملم على  أن يتم إيناع كل طبقة وتخشينها لإحداث التماسك المطلوب مع الطبقة التالية حسب الأصول هذا و‘ذا زاد عمق التقعر عن (40) ملم يتوجب عندئذ تسليح ذلك التقعر باستعمال الأسلاك المجلفنة . </a:t>
            </a:r>
          </a:p>
          <a:p>
            <a:pPr eaLnBrk="1" hangingPunct="1">
              <a:lnSpc>
                <a:spcPct val="80000"/>
              </a:lnSpc>
              <a:defRPr/>
            </a:pPr>
            <a:r>
              <a:rPr lang="ar-SA" sz="2400" smtClean="0"/>
              <a:t>قبل المباشرة في أعمال القصاره يتم تركيب أطرف الأبواب والشبابيك وأنها أعمال التمديدات التي ستغطيهاالقصاره.</a:t>
            </a:r>
            <a:endParaRPr lang="en-US" sz="2400" smtClean="0"/>
          </a:p>
        </p:txBody>
      </p:sp>
      <p:pic>
        <p:nvPicPr>
          <p:cNvPr id="17412" name="Picture 4" descr="P72720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29000"/>
            <a:ext cx="47879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68313" y="0"/>
            <a:ext cx="8229600" cy="1143000"/>
          </a:xfrm>
        </p:spPr>
        <p:txBody>
          <a:bodyPr/>
          <a:lstStyle/>
          <a:p>
            <a:pPr eaLnBrk="1" hangingPunct="1">
              <a:defRPr/>
            </a:pPr>
            <a:r>
              <a:rPr lang="ar-SA" smtClean="0"/>
              <a:t>تنفيذ القصاره العادية</a:t>
            </a:r>
            <a:endParaRPr lang="en-US" smtClean="0"/>
          </a:p>
        </p:txBody>
      </p:sp>
      <p:sp>
        <p:nvSpPr>
          <p:cNvPr id="57347" name="Rectangle 3"/>
          <p:cNvSpPr>
            <a:spLocks noGrp="1" noChangeArrowheads="1"/>
          </p:cNvSpPr>
          <p:nvPr>
            <p:ph type="body" idx="1"/>
          </p:nvPr>
        </p:nvSpPr>
        <p:spPr>
          <a:xfrm>
            <a:off x="76200" y="1196975"/>
            <a:ext cx="8763000" cy="2003425"/>
          </a:xfrm>
        </p:spPr>
        <p:txBody>
          <a:bodyPr/>
          <a:lstStyle/>
          <a:p>
            <a:pPr eaLnBrk="1" hangingPunct="1">
              <a:lnSpc>
                <a:spcPct val="80000"/>
              </a:lnSpc>
              <a:defRPr/>
            </a:pPr>
            <a:r>
              <a:rPr lang="ar-SA" sz="2800" smtClean="0"/>
              <a:t>يتم تثبيت الشرائح الشبكية أو الألواح الشبكية من الشبك المعدني فوق كافة التمديدات ومناطق اتصال جدران الطوب بالخرسانة باستعمال مسامير فولاذية أو مونه خرسانية . </a:t>
            </a:r>
          </a:p>
          <a:p>
            <a:pPr eaLnBrk="1" hangingPunct="1">
              <a:lnSpc>
                <a:spcPct val="80000"/>
              </a:lnSpc>
              <a:defRPr/>
            </a:pPr>
            <a:r>
              <a:rPr lang="ar-SA" sz="2800" smtClean="0"/>
              <a:t>عند استعمال الألواح الشبكية من الشبك المعدني الممدد لتبطين القصاره تثبت  تلك الألواح إلى الجدران أو الأسقف باستعمال المسامير .</a:t>
            </a:r>
            <a:endParaRPr lang="en-US" sz="2800" smtClean="0"/>
          </a:p>
        </p:txBody>
      </p:sp>
      <p:pic>
        <p:nvPicPr>
          <p:cNvPr id="18436" name="Picture 4" descr="P72720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7400"/>
            <a:ext cx="525780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68313" y="0"/>
            <a:ext cx="8229600" cy="1143000"/>
          </a:xfrm>
        </p:spPr>
        <p:txBody>
          <a:bodyPr/>
          <a:lstStyle/>
          <a:p>
            <a:pPr eaLnBrk="1" hangingPunct="1">
              <a:defRPr/>
            </a:pPr>
            <a:r>
              <a:rPr lang="ar-SA" smtClean="0"/>
              <a:t>تنفيذ القصاره العادية</a:t>
            </a:r>
            <a:endParaRPr lang="en-US" smtClean="0"/>
          </a:p>
        </p:txBody>
      </p:sp>
      <p:sp>
        <p:nvSpPr>
          <p:cNvPr id="58371" name="Rectangle 3"/>
          <p:cNvSpPr>
            <a:spLocks noGrp="1" noChangeArrowheads="1"/>
          </p:cNvSpPr>
          <p:nvPr>
            <p:ph type="body" idx="1"/>
          </p:nvPr>
        </p:nvSpPr>
        <p:spPr>
          <a:xfrm>
            <a:off x="533400" y="981075"/>
            <a:ext cx="8153400" cy="2143125"/>
          </a:xfrm>
        </p:spPr>
        <p:txBody>
          <a:bodyPr/>
          <a:lstStyle/>
          <a:p>
            <a:pPr eaLnBrk="1" hangingPunct="1">
              <a:defRPr/>
            </a:pPr>
            <a:r>
              <a:rPr lang="ar-SA" sz="2800" dirty="0" smtClean="0"/>
              <a:t>تعمل طبقة الطرطشة برشق  الملاط على الأسطح بشكل غزيرة وبقوة كافية لتلتصق وتفرش للأعلى وإلى الجوانب مع التداخل وتترك تلك الطبقة لمدة (24) ساعة لتجف يجري بعدها رشها بالماء بغزارة لمدة (3)أيام متتالية بحيث يبقي السطح رطبا طوال تلك المدة.</a:t>
            </a:r>
            <a:r>
              <a:rPr lang="en-US" sz="2800" dirty="0" smtClean="0"/>
              <a:t> </a:t>
            </a:r>
          </a:p>
        </p:txBody>
      </p:sp>
      <p:pic>
        <p:nvPicPr>
          <p:cNvPr id="19460" name="Picture 4" descr="Image(0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5800" y="3333750"/>
            <a:ext cx="46482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P72720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14700"/>
            <a:ext cx="44958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76200"/>
            <a:ext cx="8229600" cy="1143000"/>
          </a:xfrm>
        </p:spPr>
        <p:txBody>
          <a:bodyPr/>
          <a:lstStyle/>
          <a:p>
            <a:pPr algn="r" eaLnBrk="1" hangingPunct="1">
              <a:defRPr/>
            </a:pPr>
            <a:r>
              <a:rPr lang="ar-SA" smtClean="0"/>
              <a:t>تنفيذ القصاره العادية</a:t>
            </a:r>
            <a:endParaRPr lang="en-US" smtClean="0"/>
          </a:p>
        </p:txBody>
      </p:sp>
      <p:sp>
        <p:nvSpPr>
          <p:cNvPr id="59395" name="Rectangle 3"/>
          <p:cNvSpPr>
            <a:spLocks noGrp="1" noChangeArrowheads="1"/>
          </p:cNvSpPr>
          <p:nvPr>
            <p:ph type="body" idx="1"/>
          </p:nvPr>
        </p:nvSpPr>
        <p:spPr>
          <a:xfrm>
            <a:off x="4648200" y="838200"/>
            <a:ext cx="4267200" cy="2971800"/>
          </a:xfrm>
        </p:spPr>
        <p:txBody>
          <a:bodyPr/>
          <a:lstStyle/>
          <a:p>
            <a:pPr eaLnBrk="1" hangingPunct="1">
              <a:lnSpc>
                <a:spcPct val="80000"/>
              </a:lnSpc>
              <a:defRPr/>
            </a:pPr>
            <a:r>
              <a:rPr lang="ar-SA" sz="2400" smtClean="0"/>
              <a:t>لضمان الحصول على سطح مستو وشاقولي ومستقيم للقصاره تعمل الودعات العمودية للجدران من ملاط طبقة البطانة على هيئة أشرطة لايقل عرض الشريط عن (70) ملم بحيث لاتزيد المسافة بين الودعة والأخرى عن (1.50)  م يعمل في البداية بقج بقطر 100ملم مع استعمال الخيط والشاقول والقده والميزان بحيث تحدد سطحا شاقوليا مستويا على كامل المساحة ومتساطحة مع حلوق الأبواب تشكل الودعات .</a:t>
            </a:r>
            <a:endParaRPr lang="en-US" sz="2400" smtClean="0"/>
          </a:p>
        </p:txBody>
      </p:sp>
      <p:pic>
        <p:nvPicPr>
          <p:cNvPr id="20484" name="Picture 4" descr="Image(0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066800"/>
            <a:ext cx="4495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5"/>
          <p:cNvSpPr>
            <a:spLocks noChangeArrowheads="1"/>
          </p:cNvSpPr>
          <p:nvPr/>
        </p:nvSpPr>
        <p:spPr bwMode="auto">
          <a:xfrm>
            <a:off x="4800600" y="4572000"/>
            <a:ext cx="41148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r" rtl="1" eaLnBrk="1" hangingPunct="1">
              <a:lnSpc>
                <a:spcPct val="80000"/>
              </a:lnSpc>
              <a:spcBef>
                <a:spcPct val="20000"/>
              </a:spcBef>
              <a:buClr>
                <a:schemeClr val="hlink"/>
              </a:buClr>
              <a:buSzPct val="70000"/>
              <a:buFont typeface="Wingdings" pitchFamily="2" charset="2"/>
              <a:buChar char="u"/>
              <a:defRPr/>
            </a:pPr>
            <a:r>
              <a:rPr lang="ar-SA" sz="2400" dirty="0">
                <a:effectLst>
                  <a:outerShdw blurRad="38100" dist="38100" dir="2700000" algn="tl">
                    <a:srgbClr val="000000"/>
                  </a:outerShdw>
                </a:effectLst>
              </a:rPr>
              <a:t>بعد ذلك بتعبئة الملاط عموديا بين كل زوج من البقيج باستعمال القدة ترش 24ساعة بالماء بغزارة وبشكل مستمر لمدة (3) أيام ة متتالية وتزال البقج قبل المباشرة بأعمال البطانه.</a:t>
            </a:r>
            <a:r>
              <a:rPr lang="en-US" sz="2400" dirty="0">
                <a:effectLst>
                  <a:outerShdw blurRad="38100" dist="38100" dir="2700000" algn="tl">
                    <a:srgbClr val="000000"/>
                  </a:outerShdw>
                </a:effectLst>
              </a:rPr>
              <a:t> </a:t>
            </a:r>
          </a:p>
          <a:p>
            <a:pPr marL="342900" indent="-342900" algn="r" rtl="1" eaLnBrk="1" hangingPunct="1">
              <a:lnSpc>
                <a:spcPct val="80000"/>
              </a:lnSpc>
              <a:spcBef>
                <a:spcPct val="20000"/>
              </a:spcBef>
              <a:buClr>
                <a:schemeClr val="hlink"/>
              </a:buClr>
              <a:buSzPct val="70000"/>
              <a:buFont typeface="Wingdings" pitchFamily="2" charset="2"/>
              <a:buChar char="u"/>
              <a:defRPr/>
            </a:pPr>
            <a:endParaRPr lang="en-US" sz="2400" dirty="0">
              <a:effectLst>
                <a:outerShdw blurRad="38100" dist="38100" dir="2700000" algn="tl">
                  <a:srgbClr val="000000"/>
                </a:outerShdw>
              </a:effectLst>
            </a:endParaRPr>
          </a:p>
        </p:txBody>
      </p:sp>
      <p:pic>
        <p:nvPicPr>
          <p:cNvPr id="20486" name="Picture 6" descr="Image(0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429000"/>
            <a:ext cx="4648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23850" y="0"/>
            <a:ext cx="8229600" cy="1143000"/>
          </a:xfrm>
        </p:spPr>
        <p:txBody>
          <a:bodyPr/>
          <a:lstStyle/>
          <a:p>
            <a:pPr algn="r" eaLnBrk="1" hangingPunct="1">
              <a:defRPr/>
            </a:pPr>
            <a:r>
              <a:rPr lang="ar-SA" smtClean="0"/>
              <a:t>تنفيذ القصاره العادية</a:t>
            </a:r>
            <a:r>
              <a:rPr lang="en-US" smtClean="0"/>
              <a:t> </a:t>
            </a:r>
          </a:p>
        </p:txBody>
      </p:sp>
      <p:sp>
        <p:nvSpPr>
          <p:cNvPr id="60419" name="Rectangle 3"/>
          <p:cNvSpPr>
            <a:spLocks noGrp="1" noChangeArrowheads="1"/>
          </p:cNvSpPr>
          <p:nvPr>
            <p:ph type="body" idx="1"/>
          </p:nvPr>
        </p:nvSpPr>
        <p:spPr>
          <a:xfrm>
            <a:off x="5029200" y="908050"/>
            <a:ext cx="4114800" cy="5949950"/>
          </a:xfrm>
        </p:spPr>
        <p:txBody>
          <a:bodyPr/>
          <a:lstStyle/>
          <a:p>
            <a:pPr eaLnBrk="1" hangingPunct="1">
              <a:lnSpc>
                <a:spcPct val="90000"/>
              </a:lnSpc>
              <a:defRPr/>
            </a:pPr>
            <a:r>
              <a:rPr lang="ar-SA" sz="2800" dirty="0" smtClean="0"/>
              <a:t>- تعمل طبقة البطانة بتعبئة الملاط بين الودعات وذلك بقذف الملاط بقوة على السطح أما يداويا أو ميكانيكا بحيث يجرى العمل من أسفل إلى أعلى ويسوي السطح بعدئذ بين الودعات باستخدام القدة يحزز السطح بعد 24ساعة باستعمال المشط الخاص  عرضا وارتفاعا لإحداث إمكانية تماسك طبقة الظهاره يجرى بعدها رش السطح بالماء وبشكل متواصل بحيث يبقي ذلك السطح رطبا لمدة(3) أيام</a:t>
            </a:r>
            <a:r>
              <a:rPr lang="en-US" sz="2800" dirty="0" smtClean="0"/>
              <a:t> .</a:t>
            </a:r>
          </a:p>
        </p:txBody>
      </p:sp>
      <p:pic>
        <p:nvPicPr>
          <p:cNvPr id="21508" name="Picture 4" descr="Image(0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487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Image(0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4800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r" eaLnBrk="1" hangingPunct="1">
              <a:defRPr/>
            </a:pPr>
            <a:r>
              <a:rPr lang="ar-SA" smtClean="0"/>
              <a:t>أدوات القصاره</a:t>
            </a:r>
            <a:endParaRPr lang="en-US" smtClean="0"/>
          </a:p>
        </p:txBody>
      </p:sp>
      <p:sp>
        <p:nvSpPr>
          <p:cNvPr id="43011" name="Rectangle 3"/>
          <p:cNvSpPr>
            <a:spLocks noGrp="1" noChangeArrowheads="1"/>
          </p:cNvSpPr>
          <p:nvPr>
            <p:ph type="body" idx="1"/>
          </p:nvPr>
        </p:nvSpPr>
        <p:spPr/>
        <p:txBody>
          <a:bodyPr/>
          <a:lstStyle/>
          <a:p>
            <a:pPr eaLnBrk="1" hangingPunct="1">
              <a:defRPr/>
            </a:pPr>
            <a:r>
              <a:rPr lang="ar-SA" smtClean="0"/>
              <a:t> مسطرين لوضع القصاره.</a:t>
            </a:r>
            <a:r>
              <a:rPr lang="en-US" smtClean="0"/>
              <a:t> </a:t>
            </a:r>
            <a:endParaRPr lang="ar-SA" smtClean="0"/>
          </a:p>
          <a:p>
            <a:pPr eaLnBrk="1" hangingPunct="1">
              <a:defRPr/>
            </a:pPr>
            <a:r>
              <a:rPr lang="ar-SA" smtClean="0"/>
              <a:t>مسطرين خشبي لتشطيب القصاره</a:t>
            </a:r>
          </a:p>
          <a:p>
            <a:pPr eaLnBrk="1" hangingPunct="1">
              <a:defRPr/>
            </a:pPr>
            <a:r>
              <a:rPr lang="ar-SA" smtClean="0"/>
              <a:t>مسطرين بالمسامير حيث يثبت فيها مسامير تبرز(3)ملم لخربشة السطح لاستقبال اسطح أخرى..</a:t>
            </a:r>
          </a:p>
          <a:p>
            <a:pPr eaLnBrk="1" hangingPunct="1">
              <a:defRPr/>
            </a:pPr>
            <a:r>
              <a:rPr lang="ar-SA" smtClean="0"/>
              <a:t>مسطرين رفيع لنقل القصاره من اللوح لاماكن ضيقة.</a:t>
            </a:r>
            <a:r>
              <a:rPr lang="en-US" smtClean="0"/>
              <a:t> </a:t>
            </a:r>
          </a:p>
          <a:p>
            <a:pPr eaLnBrk="1" hangingPunct="1">
              <a:defRPr/>
            </a:pPr>
            <a:r>
              <a:rPr lang="ar-SA" smtClean="0"/>
              <a:t>القده</a:t>
            </a:r>
          </a:p>
          <a:p>
            <a:pPr eaLnBrk="1" hangingPunct="1">
              <a:defRPr/>
            </a:pPr>
            <a:r>
              <a:rPr lang="ar-SA" smtClean="0"/>
              <a:t>السقالة</a:t>
            </a:r>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539750" y="0"/>
            <a:ext cx="8229600" cy="1143000"/>
          </a:xfrm>
        </p:spPr>
        <p:txBody>
          <a:bodyPr/>
          <a:lstStyle/>
          <a:p>
            <a:pPr algn="r" eaLnBrk="1" hangingPunct="1">
              <a:defRPr/>
            </a:pPr>
            <a:r>
              <a:rPr lang="ar-SA" smtClean="0"/>
              <a:t>تنفيذ القصاره العادية</a:t>
            </a:r>
            <a:endParaRPr lang="en-US" smtClean="0"/>
          </a:p>
        </p:txBody>
      </p:sp>
      <p:sp>
        <p:nvSpPr>
          <p:cNvPr id="61443" name="Rectangle 3"/>
          <p:cNvSpPr>
            <a:spLocks noGrp="1" noChangeArrowheads="1"/>
          </p:cNvSpPr>
          <p:nvPr>
            <p:ph type="body" idx="1"/>
          </p:nvPr>
        </p:nvSpPr>
        <p:spPr>
          <a:xfrm>
            <a:off x="4716463" y="981075"/>
            <a:ext cx="3970337" cy="5876925"/>
          </a:xfrm>
        </p:spPr>
        <p:txBody>
          <a:bodyPr/>
          <a:lstStyle/>
          <a:p>
            <a:pPr eaLnBrk="1" hangingPunct="1">
              <a:lnSpc>
                <a:spcPct val="90000"/>
              </a:lnSpc>
              <a:defRPr/>
            </a:pPr>
            <a:r>
              <a:rPr lang="ar-SA" sz="2800" smtClean="0"/>
              <a:t>تعمل طبقة الظهاره بتنظيف سطح طبقة البطانة جيدا ورشه بالماء بغزارة ثم فرش الملاط على السطح باستعمال المالج بشكل متساو ومنتظم  ينعم السطح بعد ذلك باستعمال كف اللباد مع كنسة بالفرشاة لإزالة حبيبات الركام الناعم العالقة الوجه إلى أن يتم الحصول على سطح أملس تماما يترك السطح بعدها مدة (24)ساعة ليجف ثم يجرى بعدها رشه بالماء بغزارهوبشكل متواصل بحيث يبقي السطح رطبا لمدة لاتقل عن (4)أيام .</a:t>
            </a:r>
            <a:r>
              <a:rPr lang="en-US" sz="2800" smtClean="0"/>
              <a:t> </a:t>
            </a:r>
          </a:p>
        </p:txBody>
      </p:sp>
      <p:pic>
        <p:nvPicPr>
          <p:cNvPr id="22532" name="Picture 4" descr="Image(0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76600"/>
            <a:ext cx="493236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0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gn="r" eaLnBrk="1" hangingPunct="1">
              <a:defRPr/>
            </a:pPr>
            <a:r>
              <a:rPr lang="ar-SA" smtClean="0"/>
              <a:t>تنفيذ القصاره العادية</a:t>
            </a:r>
            <a:endParaRPr lang="en-US" smtClean="0"/>
          </a:p>
        </p:txBody>
      </p:sp>
      <p:sp>
        <p:nvSpPr>
          <p:cNvPr id="63491" name="Rectangle 3"/>
          <p:cNvSpPr>
            <a:spLocks noGrp="1" noChangeArrowheads="1"/>
          </p:cNvSpPr>
          <p:nvPr>
            <p:ph type="body" idx="1"/>
          </p:nvPr>
        </p:nvSpPr>
        <p:spPr>
          <a:xfrm>
            <a:off x="5435600" y="1268413"/>
            <a:ext cx="3708400" cy="5589587"/>
          </a:xfrm>
        </p:spPr>
        <p:txBody>
          <a:bodyPr/>
          <a:lstStyle/>
          <a:p>
            <a:pPr eaLnBrk="1" hangingPunct="1">
              <a:defRPr/>
            </a:pPr>
            <a:r>
              <a:rPr lang="ar-SA" smtClean="0"/>
              <a:t>تكون آية فواصل على هيئة خطوط مستقيمة أفقية وعمودية حوافها خشنة وذات ميل هذا وعند استئناف الأعمال تنظف الفواصل جيدا وتخشن باستعمال فرشاة السلك ثم ترش جيدا بالماء وتروب ثم تستكمل بعده أعمال القصارة حسب الأصول. </a:t>
            </a:r>
            <a:endParaRPr lang="en-US" smtClean="0"/>
          </a:p>
        </p:txBody>
      </p:sp>
      <p:pic>
        <p:nvPicPr>
          <p:cNvPr id="24580" name="Picture 4" descr="P72720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24200"/>
            <a:ext cx="5580063"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914400" y="0"/>
            <a:ext cx="8229600" cy="1143000"/>
          </a:xfrm>
        </p:spPr>
        <p:txBody>
          <a:bodyPr/>
          <a:lstStyle/>
          <a:p>
            <a:pPr algn="r" eaLnBrk="1" hangingPunct="1">
              <a:defRPr/>
            </a:pPr>
            <a:r>
              <a:rPr lang="ar-SA" smtClean="0"/>
              <a:t>طبقات القصاره على الشبك المعدني</a:t>
            </a:r>
            <a:endParaRPr lang="en-US" smtClean="0"/>
          </a:p>
        </p:txBody>
      </p:sp>
      <p:sp>
        <p:nvSpPr>
          <p:cNvPr id="64515" name="Rectangle 3"/>
          <p:cNvSpPr>
            <a:spLocks noGrp="1" noChangeArrowheads="1"/>
          </p:cNvSpPr>
          <p:nvPr>
            <p:ph type="body" idx="1"/>
          </p:nvPr>
        </p:nvSpPr>
        <p:spPr>
          <a:xfrm>
            <a:off x="395288" y="908050"/>
            <a:ext cx="8748712" cy="5949950"/>
          </a:xfrm>
        </p:spPr>
        <p:txBody>
          <a:bodyPr/>
          <a:lstStyle/>
          <a:p>
            <a:pPr eaLnBrk="1" hangingPunct="1">
              <a:defRPr/>
            </a:pPr>
            <a:r>
              <a:rPr lang="ar-SA" smtClean="0"/>
              <a:t>تكون القصار على الشبك مؤلفة من طبقتين رئيسيتين هما طبقة البطانة وطبقة الظهاره.</a:t>
            </a:r>
          </a:p>
          <a:p>
            <a:pPr eaLnBrk="1" hangingPunct="1">
              <a:defRPr/>
            </a:pPr>
            <a:r>
              <a:rPr lang="ar-SA" smtClean="0"/>
              <a:t>2- تتألف طبقة البطانة من عدد من الوجوه يوضع الوجه الأول منها بشكل يخلق تماسكا كاملا مع الشبك المعدني ويحدد استواء واستقامة وشاقولية القصار وبسماكات مختلفة لاتزيد عن (10ملم) أما الوجوه الأخرى فتكون بسماكات لاتزيد عن 10ملم. </a:t>
            </a:r>
          </a:p>
          <a:p>
            <a:pPr eaLnBrk="1" hangingPunct="1">
              <a:defRPr/>
            </a:pPr>
            <a:r>
              <a:rPr lang="ar-SA" smtClean="0"/>
              <a:t>3- تتألف طبقة الظهاره من وجه رقيق واحد سماكة (3-5ملم).</a:t>
            </a:r>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gn="r" eaLnBrk="1" hangingPunct="1">
              <a:defRPr/>
            </a:pPr>
            <a:r>
              <a:rPr lang="ar-SA" smtClean="0"/>
              <a:t>تنفيذ القصاره على الشبك المعدني</a:t>
            </a:r>
            <a:endParaRPr lang="en-US" smtClean="0"/>
          </a:p>
        </p:txBody>
      </p:sp>
      <p:sp>
        <p:nvSpPr>
          <p:cNvPr id="65539" name="Rectangle 3"/>
          <p:cNvSpPr>
            <a:spLocks noGrp="1" noChangeArrowheads="1"/>
          </p:cNvSpPr>
          <p:nvPr>
            <p:ph type="body" idx="1"/>
          </p:nvPr>
        </p:nvSpPr>
        <p:spPr>
          <a:xfrm>
            <a:off x="5580063" y="1052513"/>
            <a:ext cx="3563937" cy="5805487"/>
          </a:xfrm>
        </p:spPr>
        <p:txBody>
          <a:bodyPr/>
          <a:lstStyle/>
          <a:p>
            <a:pPr eaLnBrk="1" hangingPunct="1">
              <a:lnSpc>
                <a:spcPct val="90000"/>
              </a:lnSpc>
              <a:defRPr/>
            </a:pPr>
            <a:r>
              <a:rPr lang="ar-SA" sz="2400" smtClean="0"/>
              <a:t>- بعد تثبت الشبك المعدني يعمل الوجه الأول من طبقة البطانة بفرش الملاط على الشبك المعدني باستعمال المالج بشكل يضمن نفاذ الملاط إلى داخل فتحات الشبك وبحيث تتم تغطية الشبك بحوالي     (5)ملم وبعد 24ساعة يحزز باستعمال المشط الخاص عرضا وارتفاعا ويرش بالماء بغزارة بشكل متواصل بحيث يبقي السطح رطبا لمدة لاتقل عن (4) أيام 0</a:t>
            </a:r>
          </a:p>
          <a:p>
            <a:pPr eaLnBrk="1" hangingPunct="1">
              <a:lnSpc>
                <a:spcPct val="90000"/>
              </a:lnSpc>
              <a:defRPr/>
            </a:pPr>
            <a:r>
              <a:rPr lang="ar-SA" sz="2400" smtClean="0"/>
              <a:t>2- تعمل الوجوه الأخرى من طبقة البطانة بحيث لاتزيد سماكة كل وجه عن(10)ملم وحتى الحصول على السماكة المطلوبة .</a:t>
            </a:r>
            <a:endParaRPr lang="en-US" sz="2400" smtClean="0"/>
          </a:p>
        </p:txBody>
      </p:sp>
      <p:pic>
        <p:nvPicPr>
          <p:cNvPr id="26628" name="Picture 4" descr="P72720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24200"/>
            <a:ext cx="572452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gn="r" eaLnBrk="1" hangingPunct="1">
              <a:defRPr/>
            </a:pPr>
            <a:r>
              <a:rPr lang="ar-SA" smtClean="0"/>
              <a:t>تنفيذ القصاره على الشبك المعدني</a:t>
            </a:r>
            <a:endParaRPr lang="en-US" smtClean="0"/>
          </a:p>
        </p:txBody>
      </p:sp>
      <p:sp>
        <p:nvSpPr>
          <p:cNvPr id="66563" name="Rectangle 3"/>
          <p:cNvSpPr>
            <a:spLocks noGrp="1" noChangeArrowheads="1"/>
          </p:cNvSpPr>
          <p:nvPr>
            <p:ph type="body" idx="1"/>
          </p:nvPr>
        </p:nvSpPr>
        <p:spPr>
          <a:xfrm>
            <a:off x="5795963" y="1125538"/>
            <a:ext cx="3348037" cy="5732462"/>
          </a:xfrm>
        </p:spPr>
        <p:txBody>
          <a:bodyPr/>
          <a:lstStyle/>
          <a:p>
            <a:pPr eaLnBrk="1" hangingPunct="1">
              <a:defRPr/>
            </a:pPr>
            <a:r>
              <a:rPr lang="ar-SA" sz="2800" smtClean="0"/>
              <a:t>- يتم تنفيذ طبقة الظهاره كما ورد بالنسبة للقصاره العادية .</a:t>
            </a:r>
          </a:p>
          <a:p>
            <a:pPr eaLnBrk="1" hangingPunct="1">
              <a:defRPr/>
            </a:pPr>
            <a:r>
              <a:rPr lang="ar-SA" sz="2800" smtClean="0"/>
              <a:t>4- يراعى أن تتراكب ألواح الشبك المعدني الممد على بعضها بما لايقل عن 50ملم وتثبت ببعضها باستعمال الأسلاك المجلفنة قطر(1.2) ملم مع ملاحظة أن تكون الألواح الشبكية مشدودة ما أمكن . </a:t>
            </a:r>
            <a:endParaRPr lang="en-US" sz="2800" smtClean="0"/>
          </a:p>
        </p:txBody>
      </p:sp>
      <p:pic>
        <p:nvPicPr>
          <p:cNvPr id="27652" name="Picture 4" descr="P72720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0"/>
            <a:ext cx="5940425"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95288" y="0"/>
            <a:ext cx="8229600" cy="1143000"/>
          </a:xfrm>
        </p:spPr>
        <p:txBody>
          <a:bodyPr/>
          <a:lstStyle/>
          <a:p>
            <a:pPr algn="r" eaLnBrk="1" hangingPunct="1">
              <a:defRPr/>
            </a:pPr>
            <a:r>
              <a:rPr lang="ar-SA" smtClean="0"/>
              <a:t>ملاحظات هامه</a:t>
            </a:r>
            <a:endParaRPr lang="en-US" smtClean="0"/>
          </a:p>
        </p:txBody>
      </p:sp>
      <p:sp>
        <p:nvSpPr>
          <p:cNvPr id="67587" name="Rectangle 3"/>
          <p:cNvSpPr>
            <a:spLocks noGrp="1" noChangeArrowheads="1"/>
          </p:cNvSpPr>
          <p:nvPr>
            <p:ph type="body" idx="1"/>
          </p:nvPr>
        </p:nvSpPr>
        <p:spPr>
          <a:xfrm>
            <a:off x="228600" y="914400"/>
            <a:ext cx="8610600" cy="5805488"/>
          </a:xfrm>
        </p:spPr>
        <p:txBody>
          <a:bodyPr/>
          <a:lstStyle/>
          <a:p>
            <a:pPr eaLnBrk="1" hangingPunct="1">
              <a:defRPr/>
            </a:pPr>
            <a:r>
              <a:rPr lang="ar-SA" smtClean="0"/>
              <a:t>لا يسمح بجمع الملاط المتساقط واستعمالة ثانية كما يتوجب استهلاك خلطة الملاط خلال ساعة من أضافة الماء إلى الملاط الذي أخذت بوادر الشك بالظهور عليه .</a:t>
            </a:r>
            <a:r>
              <a:rPr lang="en-US" smtClean="0"/>
              <a:t> </a:t>
            </a:r>
            <a:endParaRPr lang="ar-SA" smtClean="0"/>
          </a:p>
          <a:p>
            <a:pPr eaLnBrk="1" hangingPunct="1">
              <a:defRPr/>
            </a:pPr>
            <a:r>
              <a:rPr lang="ar-SA" smtClean="0"/>
              <a:t>إذاما تطلب الأمر زيادة سماكة طبقة البطانة عن (15)ملم يتوجب عندئذ عمل الودعات وطبقة البطانة على وجوه متتالية لا يزيد سمك  الواحد منها عن (15)ملم على أن يتم إيناع وتحزيز كل وجه حسب الأصول.</a:t>
            </a:r>
            <a:r>
              <a:rPr lang="en-US" smtClean="0"/>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0"/>
            <a:ext cx="8229600" cy="908050"/>
          </a:xfrm>
        </p:spPr>
        <p:txBody>
          <a:bodyPr/>
          <a:lstStyle/>
          <a:p>
            <a:pPr eaLnBrk="1" hangingPunct="1">
              <a:defRPr/>
            </a:pPr>
            <a:r>
              <a:rPr lang="ar-SA" smtClean="0"/>
              <a:t>المشاكل والعيوب</a:t>
            </a:r>
            <a:endParaRPr lang="en-US" smtClean="0"/>
          </a:p>
        </p:txBody>
      </p:sp>
      <p:sp>
        <p:nvSpPr>
          <p:cNvPr id="68611" name="Rectangle 3"/>
          <p:cNvSpPr>
            <a:spLocks noGrp="1" noChangeArrowheads="1"/>
          </p:cNvSpPr>
          <p:nvPr>
            <p:ph type="body" idx="1"/>
          </p:nvPr>
        </p:nvSpPr>
        <p:spPr>
          <a:xfrm>
            <a:off x="0" y="836613"/>
            <a:ext cx="9144000" cy="6021387"/>
          </a:xfrm>
        </p:spPr>
        <p:txBody>
          <a:bodyPr/>
          <a:lstStyle/>
          <a:p>
            <a:pPr eaLnBrk="1" hangingPunct="1">
              <a:lnSpc>
                <a:spcPct val="90000"/>
              </a:lnSpc>
              <a:defRPr/>
            </a:pPr>
            <a:r>
              <a:rPr lang="ar-SA" smtClean="0"/>
              <a:t>قد تتحرك البطانة نتيجة التقلص أثناء جفاف الماء أو نتيجة التمدد الحراري لذا يجب  السماح للبطانة بالجفاف الكامل قبل وضع الوجوه الأخرى .</a:t>
            </a:r>
          </a:p>
          <a:p>
            <a:pPr eaLnBrk="1" hangingPunct="1">
              <a:lnSpc>
                <a:spcPct val="90000"/>
              </a:lnSpc>
              <a:defRPr/>
            </a:pPr>
            <a:r>
              <a:rPr lang="ar-SA" smtClean="0"/>
              <a:t>يمكن أن تحصل الحركة في القصاره نفسها نتيجة التمدد في حالة الجبس .</a:t>
            </a:r>
          </a:p>
          <a:p>
            <a:pPr eaLnBrk="1" hangingPunct="1">
              <a:lnSpc>
                <a:spcPct val="90000"/>
              </a:lnSpc>
              <a:defRPr/>
            </a:pPr>
            <a:r>
              <a:rPr lang="ar-SA" smtClean="0"/>
              <a:t>قد لا يكون التصاق القصارة كاملا نتيجة عدم توافر الربط الكافي مع السطح الخرساني والطوب.</a:t>
            </a:r>
          </a:p>
          <a:p>
            <a:pPr eaLnBrk="1" hangingPunct="1">
              <a:lnSpc>
                <a:spcPct val="90000"/>
              </a:lnSpc>
              <a:defRPr/>
            </a:pPr>
            <a:r>
              <a:rPr lang="ar-SA" smtClean="0"/>
              <a:t>قد يحدث الخراب إذا حصل امتصاص الماء من قبل البطانة وكان الامتصاص غير منتظم ويؤثر الامتصاص على قوة القصاره .</a:t>
            </a:r>
          </a:p>
          <a:p>
            <a:pPr eaLnBrk="1" hangingPunct="1">
              <a:lnSpc>
                <a:spcPct val="90000"/>
              </a:lnSpc>
              <a:defRPr/>
            </a:pPr>
            <a:r>
              <a:rPr lang="ar-SA" smtClean="0"/>
              <a:t>أن الربط بين الوجوه الثلاثة مهم وأن الطريقة  رمي القصارة على السطح مهمة أيضا وتؤثر في الربط.</a:t>
            </a:r>
          </a:p>
          <a:p>
            <a:pPr eaLnBrk="1" hangingPunct="1">
              <a:lnSpc>
                <a:spcPct val="90000"/>
              </a:lnSpc>
              <a:defRPr/>
            </a:pPr>
            <a:r>
              <a:rPr lang="ar-SA" smtClean="0"/>
              <a:t>قد تحوى البطانة أملاحا وتتبلور الأملاح وتمدد وتمنع الالتصاق .</a:t>
            </a:r>
            <a:r>
              <a:rPr lang="en-US" smtClean="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DSC000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3" descr="DSC001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76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4" descr="DSC001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76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5" descr="DSC001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76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6" descr="DSC001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76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7" descr="DSC001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2200" y="2362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8" descr="DSC001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4200" y="2362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Picture 9" descr="DSC0010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2200" y="4648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0" name="Picture 10" descr="DSC0010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4200" y="4648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Picture 11" descr="DSC001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 y="4648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Picture 12" descr="DSC0019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200" y="2362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SC000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232410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descr="DSC000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0" y="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4" descr="DSC000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5" descr="DSC000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DSC001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30505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7" descr="DSC002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23000" y="466725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8" descr="DSC002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4200" y="466725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9" descr="DSC0019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466725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0" descr="DSC002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23000" y="2324100"/>
            <a:ext cx="2921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03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572000"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3"/>
          <p:cNvSpPr>
            <a:spLocks noGrp="1" noChangeArrowheads="1"/>
          </p:cNvSpPr>
          <p:nvPr>
            <p:ph type="title"/>
          </p:nvPr>
        </p:nvSpPr>
        <p:spPr>
          <a:xfrm>
            <a:off x="2743200" y="536575"/>
            <a:ext cx="1524000" cy="485775"/>
          </a:xfrm>
        </p:spPr>
        <p:txBody>
          <a:bodyPr/>
          <a:lstStyle/>
          <a:p>
            <a:pPr eaLnBrk="1" hangingPunct="1">
              <a:defRPr/>
            </a:pPr>
            <a:r>
              <a:rPr lang="ar-SA" sz="2800" smtClean="0"/>
              <a:t>القده</a:t>
            </a:r>
            <a:endParaRPr lang="en-US" sz="2800" smtClean="0"/>
          </a:p>
        </p:txBody>
      </p:sp>
      <p:pic>
        <p:nvPicPr>
          <p:cNvPr id="5124" name="Picture 4" descr="Image(0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0"/>
            <a:ext cx="4343400" cy="333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Image(0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435350"/>
            <a:ext cx="457200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Image(04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0600" y="3429000"/>
            <a:ext cx="4343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Rectangle 7"/>
          <p:cNvSpPr>
            <a:spLocks noChangeArrowheads="1"/>
          </p:cNvSpPr>
          <p:nvPr/>
        </p:nvSpPr>
        <p:spPr bwMode="auto">
          <a:xfrm>
            <a:off x="533400" y="3429000"/>
            <a:ext cx="3048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rtl="1" eaLnBrk="1" hangingPunct="1">
              <a:defRPr/>
            </a:pPr>
            <a:r>
              <a:rPr lang="ar-SA" sz="2800">
                <a:solidFill>
                  <a:schemeClr val="tx2"/>
                </a:solidFill>
                <a:effectLst>
                  <a:outerShdw blurRad="38100" dist="38100" dir="2700000" algn="tl">
                    <a:srgbClr val="000000"/>
                  </a:outerShdw>
                </a:effectLst>
                <a:latin typeface="Arial" pitchFamily="34" charset="0"/>
              </a:rPr>
              <a:t>المسطرين</a:t>
            </a:r>
            <a:endParaRPr lang="en-US" sz="2800">
              <a:solidFill>
                <a:schemeClr val="tx2"/>
              </a:solidFill>
              <a:effectLst>
                <a:outerShdw blurRad="38100" dist="38100" dir="2700000" algn="tl">
                  <a:srgbClr val="000000"/>
                </a:outerShdw>
              </a:effectLst>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SC002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3" descr="DSC002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766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4" descr="DSC001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04775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5" descr="DSC001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45720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6" descr="DSC001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440055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7" descr="DSC001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3790950"/>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ar-JO" smtClean="0">
                <a:solidFill>
                  <a:schemeClr val="tx1"/>
                </a:solidFill>
              </a:rPr>
              <a:t>حساب كميات القصارة</a:t>
            </a:r>
            <a:endParaRPr lang="en-US" smtClean="0">
              <a:solidFill>
                <a:schemeClr val="tx1"/>
              </a:solidFill>
            </a:endParaRPr>
          </a:p>
        </p:txBody>
      </p:sp>
      <p:sp>
        <p:nvSpPr>
          <p:cNvPr id="4099"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JO" b="1" smtClean="0"/>
              <a:t>تحسب القصارة بالمتر المربع</a:t>
            </a:r>
          </a:p>
          <a:p>
            <a:pPr eaLnBrk="1" hangingPunct="1">
              <a:defRPr/>
            </a:pPr>
            <a:r>
              <a:rPr lang="ar-JO" smtClean="0"/>
              <a:t>الجدران</a:t>
            </a:r>
          </a:p>
          <a:p>
            <a:pPr eaLnBrk="1" hangingPunct="1">
              <a:defRPr/>
            </a:pPr>
            <a:r>
              <a:rPr lang="ar-JO" smtClean="0"/>
              <a:t>الأسقف</a:t>
            </a:r>
          </a:p>
          <a:p>
            <a:pPr eaLnBrk="1" hangingPunct="1">
              <a:defRPr/>
            </a:pPr>
            <a:r>
              <a:rPr lang="ar-JO" smtClean="0"/>
              <a:t>الأعمدة</a:t>
            </a:r>
          </a:p>
          <a:p>
            <a:pPr eaLnBrk="1" hangingPunct="1">
              <a:defRPr/>
            </a:pPr>
            <a:r>
              <a:rPr lang="ar-JO" smtClean="0"/>
              <a:t>أوجه الجسر الساقط</a:t>
            </a:r>
          </a:p>
          <a:p>
            <a:pPr eaLnBrk="1" hangingPunct="1">
              <a:buFont typeface="Wingdings" panose="05000000000000000000" pitchFamily="2" charset="2"/>
              <a:buNone/>
              <a:defRPr/>
            </a:pPr>
            <a:r>
              <a:rPr lang="ar-JO" smtClean="0"/>
              <a:t>في الجران يتم حذف أي فتحة تزيد على 0.5 متر مربع</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ar-JO" smtClean="0"/>
              <a:t>مكونات الدهان </a:t>
            </a:r>
            <a:endParaRPr lang="en-US" smtClean="0"/>
          </a:p>
        </p:txBody>
      </p:sp>
      <p:sp>
        <p:nvSpPr>
          <p:cNvPr id="8195" name="Rectangle 3"/>
          <p:cNvSpPr>
            <a:spLocks noGrp="1" noChangeArrowheads="1"/>
          </p:cNvSpPr>
          <p:nvPr>
            <p:ph type="body" idx="1"/>
          </p:nvPr>
        </p:nvSpPr>
        <p:spPr/>
        <p:txBody>
          <a:bodyPr/>
          <a:lstStyle/>
          <a:p>
            <a:pPr eaLnBrk="1" hangingPunct="1">
              <a:defRPr/>
            </a:pPr>
            <a:r>
              <a:rPr lang="ar-QA" smtClean="0"/>
              <a:t>ال</a:t>
            </a:r>
            <a:r>
              <a:rPr lang="ar-JO" smtClean="0"/>
              <a:t>دهان</a:t>
            </a:r>
            <a:r>
              <a:rPr lang="ar-QA" smtClean="0"/>
              <a:t> يتكون من المواد التالية :</a:t>
            </a:r>
            <a:endParaRPr lang="ar-JO" smtClean="0"/>
          </a:p>
          <a:p>
            <a:pPr eaLnBrk="1" hangingPunct="1">
              <a:defRPr/>
            </a:pPr>
            <a:r>
              <a:rPr lang="ar-QA" smtClean="0"/>
              <a:t> أصباغ </a:t>
            </a:r>
            <a:endParaRPr lang="ar-JO" smtClean="0"/>
          </a:p>
          <a:p>
            <a:pPr eaLnBrk="1" hangingPunct="1">
              <a:defRPr/>
            </a:pPr>
            <a:r>
              <a:rPr lang="ar-JO" smtClean="0"/>
              <a:t> </a:t>
            </a:r>
            <a:r>
              <a:rPr lang="ar-QA" smtClean="0"/>
              <a:t>السدادات </a:t>
            </a:r>
            <a:endParaRPr lang="ar-JO" smtClean="0"/>
          </a:p>
          <a:p>
            <a:pPr eaLnBrk="1" hangingPunct="1">
              <a:defRPr/>
            </a:pPr>
            <a:r>
              <a:rPr lang="ar-QA" smtClean="0"/>
              <a:t>المذيبات</a:t>
            </a:r>
            <a:endParaRPr lang="ar-JO" smtClean="0"/>
          </a:p>
          <a:p>
            <a:pPr eaLnBrk="1" hangingPunct="1">
              <a:defRPr/>
            </a:pPr>
            <a:r>
              <a:rPr lang="ar-QA" smtClean="0"/>
              <a:t> المخففات</a:t>
            </a:r>
            <a:endParaRPr lang="ar-JO" smtClean="0"/>
          </a:p>
          <a:p>
            <a:pPr eaLnBrk="1" hangingPunct="1">
              <a:defRPr/>
            </a:pPr>
            <a:r>
              <a:rPr lang="ar-JO" smtClean="0"/>
              <a:t> مواد مغلفة</a:t>
            </a:r>
          </a:p>
          <a:p>
            <a:pPr eaLnBrk="1" hangingPunct="1">
              <a:defRPr/>
            </a:pPr>
            <a:r>
              <a:rPr lang="ar-QA" smtClean="0"/>
              <a:t>الحشو</a:t>
            </a:r>
            <a:r>
              <a:rPr lang="ar-JO" smtClean="0"/>
              <a:t>ات</a:t>
            </a:r>
          </a:p>
          <a:p>
            <a:pPr eaLnBrk="1" hangingPunct="1">
              <a:defRPr/>
            </a:pPr>
            <a:endParaRPr lang="ar-JO"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ar-JO" smtClean="0"/>
              <a:t>الأنواع الأساسية للدهان</a:t>
            </a:r>
            <a:endParaRPr lang="en-US" smtClean="0"/>
          </a:p>
        </p:txBody>
      </p:sp>
      <p:sp>
        <p:nvSpPr>
          <p:cNvPr id="9219" name="Rectangle 3"/>
          <p:cNvSpPr>
            <a:spLocks noGrp="1" noChangeArrowheads="1"/>
          </p:cNvSpPr>
          <p:nvPr>
            <p:ph type="body" idx="1"/>
          </p:nvPr>
        </p:nvSpPr>
        <p:spPr/>
        <p:txBody>
          <a:bodyPr/>
          <a:lstStyle/>
          <a:p>
            <a:pPr eaLnBrk="1" hangingPunct="1">
              <a:defRPr/>
            </a:pPr>
            <a:r>
              <a:rPr lang="ar-SA" smtClean="0"/>
              <a:t>الألكيد (</a:t>
            </a:r>
            <a:r>
              <a:rPr lang="ar-JO" smtClean="0"/>
              <a:t>الدهان الزيتي</a:t>
            </a:r>
            <a:r>
              <a:rPr lang="ar-SA" smtClean="0"/>
              <a:t>)</a:t>
            </a:r>
            <a:endParaRPr lang="ar-JO" smtClean="0"/>
          </a:p>
          <a:p>
            <a:pPr eaLnBrk="1" hangingPunct="1">
              <a:defRPr/>
            </a:pPr>
            <a:r>
              <a:rPr lang="ar-JO" smtClean="0"/>
              <a:t>ال</a:t>
            </a:r>
            <a:r>
              <a:rPr lang="ar-SA" smtClean="0"/>
              <a:t>مستحلب </a:t>
            </a:r>
            <a:r>
              <a:rPr lang="ar-JO" smtClean="0"/>
              <a:t>المائي</a:t>
            </a:r>
          </a:p>
          <a:p>
            <a:pPr eaLnBrk="1" hangingPunct="1">
              <a:defRPr/>
            </a:pPr>
            <a:r>
              <a:rPr lang="ar-SA" smtClean="0"/>
              <a:t> وإبوكسي</a:t>
            </a:r>
            <a:r>
              <a:rPr lang="ar-JO" smtClean="0"/>
              <a:t> </a:t>
            </a:r>
          </a:p>
          <a:p>
            <a:pPr eaLnBrk="1" hangingPunct="1">
              <a:defRPr/>
            </a:pPr>
            <a:r>
              <a:rPr lang="ar-JO" smtClean="0"/>
              <a:t>الأملشن ذو الأساس البلاستيكي </a:t>
            </a:r>
          </a:p>
          <a:p>
            <a:pPr eaLnBrk="1" hangingPunct="1">
              <a:defRPr/>
            </a:pPr>
            <a:r>
              <a:rPr lang="ar-JO" smtClean="0"/>
              <a:t>دهان الغراء </a:t>
            </a:r>
          </a:p>
          <a:p>
            <a:pPr eaLnBrk="1" hangingPunct="1">
              <a:defRPr/>
            </a:pPr>
            <a:r>
              <a:rPr lang="ar-JO" smtClean="0"/>
              <a:t>دهان الجير</a:t>
            </a:r>
            <a:endParaRPr 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ar-SA" smtClean="0"/>
              <a:t>الألكيد (</a:t>
            </a:r>
            <a:r>
              <a:rPr lang="ar-JO" smtClean="0"/>
              <a:t>الدهان الزيتي</a:t>
            </a:r>
            <a:r>
              <a:rPr lang="ar-SA" smtClean="0"/>
              <a:t>)</a:t>
            </a:r>
            <a:endParaRPr lang="en-US" smtClean="0"/>
          </a:p>
        </p:txBody>
      </p:sp>
      <p:sp>
        <p:nvSpPr>
          <p:cNvPr id="7171" name="Rectangle 3"/>
          <p:cNvSpPr>
            <a:spLocks noGrp="1" noChangeArrowheads="1"/>
          </p:cNvSpPr>
          <p:nvPr>
            <p:ph type="body" idx="1"/>
          </p:nvPr>
        </p:nvSpPr>
        <p:spPr/>
        <p:txBody>
          <a:bodyPr/>
          <a:lstStyle/>
          <a:p>
            <a:pPr eaLnBrk="1" hangingPunct="1">
              <a:lnSpc>
                <a:spcPct val="90000"/>
              </a:lnSpc>
              <a:buFont typeface="Wingdings" panose="05000000000000000000" pitchFamily="2" charset="2"/>
              <a:buNone/>
              <a:defRPr/>
            </a:pPr>
            <a:r>
              <a:rPr lang="ar-SA" sz="2800" smtClean="0"/>
              <a:t>يستخدم للاسطح المعرضة للرطوبة العالية كالحمامات والمطابخ </a:t>
            </a:r>
            <a:endParaRPr lang="ar-JO" sz="2800" smtClean="0"/>
          </a:p>
          <a:p>
            <a:pPr eaLnBrk="1" hangingPunct="1">
              <a:lnSpc>
                <a:spcPct val="90000"/>
              </a:lnSpc>
              <a:buFont typeface="Wingdings" panose="05000000000000000000" pitchFamily="2" charset="2"/>
              <a:buNone/>
              <a:defRPr/>
            </a:pPr>
            <a:r>
              <a:rPr lang="ar-SA" sz="2800" smtClean="0"/>
              <a:t>والمناطق المعرضة للحركة المستمرة حيث يمكن غسله ويتم استخدامه</a:t>
            </a:r>
            <a:endParaRPr lang="ar-JO" sz="2800" smtClean="0"/>
          </a:p>
          <a:p>
            <a:pPr eaLnBrk="1" hangingPunct="1">
              <a:lnSpc>
                <a:spcPct val="90000"/>
              </a:lnSpc>
              <a:buFont typeface="Wingdings" panose="05000000000000000000" pitchFamily="2" charset="2"/>
              <a:buNone/>
              <a:defRPr/>
            </a:pPr>
            <a:r>
              <a:rPr lang="ar-SA" sz="2800" smtClean="0"/>
              <a:t> عـلى مراحل</a:t>
            </a:r>
            <a:r>
              <a:rPr lang="en-US" sz="2800" smtClean="0"/>
              <a:t> </a:t>
            </a:r>
            <a:br>
              <a:rPr lang="en-US" sz="2800" smtClean="0"/>
            </a:br>
            <a:r>
              <a:rPr lang="en-US" sz="2800" smtClean="0"/>
              <a:t/>
            </a:r>
            <a:br>
              <a:rPr lang="en-US" sz="2800" smtClean="0"/>
            </a:br>
            <a:r>
              <a:rPr lang="ar-SA" sz="2800" smtClean="0"/>
              <a:t>أ</a:t>
            </a:r>
            <a:r>
              <a:rPr lang="en-US" sz="2800" smtClean="0"/>
              <a:t> - </a:t>
            </a:r>
            <a:r>
              <a:rPr lang="ar-SA" sz="2800" smtClean="0"/>
              <a:t>المرحلة الأولى </a:t>
            </a:r>
            <a:endParaRPr lang="ar-JO" sz="2800" smtClean="0"/>
          </a:p>
          <a:p>
            <a:pPr eaLnBrk="1" hangingPunct="1">
              <a:lnSpc>
                <a:spcPct val="90000"/>
              </a:lnSpc>
              <a:buFont typeface="Wingdings" panose="05000000000000000000" pitchFamily="2" charset="2"/>
              <a:buNone/>
              <a:defRPr/>
            </a:pPr>
            <a:endParaRPr lang="ar-JO" sz="2800" smtClean="0"/>
          </a:p>
          <a:p>
            <a:pPr eaLnBrk="1" hangingPunct="1">
              <a:lnSpc>
                <a:spcPct val="90000"/>
              </a:lnSpc>
              <a:buFont typeface="Wingdings" panose="05000000000000000000" pitchFamily="2" charset="2"/>
              <a:buNone/>
              <a:defRPr/>
            </a:pPr>
            <a:r>
              <a:rPr lang="ar-SA" sz="2800" smtClean="0"/>
              <a:t>دهان وجه ذو أساس صناعي مقاوم للقلويات عـلى مذيـبـات عـضوية مثل</a:t>
            </a:r>
            <a:r>
              <a:rPr lang="ar-JO" sz="2800" smtClean="0"/>
              <a:t> زيت بذرة الكتان</a:t>
            </a:r>
            <a:r>
              <a:rPr lang="en-US" sz="2800" smtClean="0"/>
              <a:t> .</a:t>
            </a:r>
            <a:r>
              <a:rPr lang="en-US" smtClean="0"/>
              <a:t/>
            </a:r>
            <a:br>
              <a:rPr lang="en-US" smtClean="0"/>
            </a:br>
            <a:r>
              <a:rPr lang="en-US" smtClean="0"/>
              <a:t/>
            </a:r>
            <a:br>
              <a:rPr lang="en-US" smtClean="0"/>
            </a:br>
            <a:endParaRPr 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SA" sz="2800" smtClean="0"/>
              <a:t>ب</a:t>
            </a:r>
            <a:r>
              <a:rPr lang="en-US" sz="2800" smtClean="0"/>
              <a:t> - </a:t>
            </a:r>
            <a:r>
              <a:rPr lang="ar-SA" sz="2800" smtClean="0"/>
              <a:t>المرحلة الثانية </a:t>
            </a:r>
            <a:endParaRPr lang="ar-JO" sz="2800" smtClean="0"/>
          </a:p>
          <a:p>
            <a:pPr eaLnBrk="1" hangingPunct="1">
              <a:buFont typeface="Wingdings" panose="05000000000000000000" pitchFamily="2" charset="2"/>
              <a:buNone/>
              <a:defRPr/>
            </a:pPr>
            <a:r>
              <a:rPr lang="ar-SA" sz="2800" smtClean="0"/>
              <a:t>يعمل وجهين من معجون معتمد ذو أساس صناعي ( راتنجي ومذيبات</a:t>
            </a:r>
            <a:endParaRPr lang="ar-JO" sz="2800" smtClean="0"/>
          </a:p>
          <a:p>
            <a:pPr eaLnBrk="1" hangingPunct="1">
              <a:buFont typeface="Wingdings" panose="05000000000000000000" pitchFamily="2" charset="2"/>
              <a:buNone/>
              <a:defRPr/>
            </a:pPr>
            <a:r>
              <a:rPr lang="ar-SA" sz="2800" smtClean="0"/>
              <a:t> عـضوية ) بالوان فاتحة مختلفة تميز أحد الوجهين عن الآخر وذلك </a:t>
            </a:r>
            <a:endParaRPr lang="ar-JO" sz="2800" smtClean="0"/>
          </a:p>
          <a:p>
            <a:pPr eaLnBrk="1" hangingPunct="1">
              <a:buFont typeface="Wingdings" panose="05000000000000000000" pitchFamily="2" charset="2"/>
              <a:buNone/>
              <a:defRPr/>
            </a:pPr>
            <a:r>
              <a:rPr lang="ar-SA" sz="2800" smtClean="0"/>
              <a:t>لتسوية السطح ولملئ المسام والثقوب ثم يترك السطح ليجف تماماً مع </a:t>
            </a:r>
            <a:endParaRPr lang="ar-JO" sz="2800" smtClean="0"/>
          </a:p>
          <a:p>
            <a:pPr eaLnBrk="1" hangingPunct="1">
              <a:buFont typeface="Wingdings" panose="05000000000000000000" pitchFamily="2" charset="2"/>
              <a:buNone/>
              <a:defRPr/>
            </a:pPr>
            <a:r>
              <a:rPr lang="ar-SA" sz="2800" smtClean="0"/>
              <a:t>مراعاة الحف جيدا بعد كل وجه للحصول عـلى سطح أمل</a:t>
            </a:r>
            <a:r>
              <a:rPr lang="en-US" sz="2800" smtClean="0"/>
              <a:t> .</a:t>
            </a:r>
            <a:br>
              <a:rPr lang="en-US" sz="2800" smtClean="0"/>
            </a:br>
            <a:r>
              <a:rPr lang="en-US" smtClean="0"/>
              <a:t/>
            </a:r>
            <a:br>
              <a:rPr lang="en-US" smtClean="0"/>
            </a:br>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SA" sz="2800" smtClean="0"/>
              <a:t>جـ - المرحلة الثالثة</a:t>
            </a:r>
            <a:endParaRPr lang="ar-JO" sz="2800" smtClean="0"/>
          </a:p>
          <a:p>
            <a:pPr eaLnBrk="1" hangingPunct="1">
              <a:buFont typeface="Wingdings" panose="05000000000000000000" pitchFamily="2" charset="2"/>
              <a:buNone/>
              <a:defRPr/>
            </a:pPr>
            <a:r>
              <a:rPr lang="ar-SA" sz="2800" smtClean="0"/>
              <a:t> دهان بطانة زيتي</a:t>
            </a:r>
            <a:r>
              <a:rPr lang="en-US" sz="2800" smtClean="0"/>
              <a:t> </a:t>
            </a:r>
            <a:r>
              <a:rPr lang="ar-SA" sz="2800" smtClean="0"/>
              <a:t>ويراعي أن تكون أفتح قليلاً من اللون</a:t>
            </a:r>
            <a:r>
              <a:rPr lang="ar-JO" sz="2800" smtClean="0"/>
              <a:t> </a:t>
            </a:r>
            <a:r>
              <a:rPr lang="ar-SA" sz="2800" smtClean="0"/>
              <a:t>النهائي وذلك </a:t>
            </a:r>
            <a:endParaRPr lang="ar-JO" sz="2800" smtClean="0"/>
          </a:p>
          <a:p>
            <a:pPr eaLnBrk="1" hangingPunct="1">
              <a:buFont typeface="Wingdings" panose="05000000000000000000" pitchFamily="2" charset="2"/>
              <a:buNone/>
              <a:defRPr/>
            </a:pPr>
            <a:r>
              <a:rPr lang="ar-SA" sz="2800" smtClean="0"/>
              <a:t>لتميزها عن الطبقات النهائية</a:t>
            </a:r>
            <a:r>
              <a:rPr lang="en-US" sz="2800" smtClean="0"/>
              <a:t> .</a:t>
            </a:r>
            <a:br>
              <a:rPr lang="en-US" sz="2800" smtClean="0"/>
            </a:br>
            <a:endParaRPr lang="en-US" sz="2800" smtClean="0"/>
          </a:p>
          <a:p>
            <a:pPr eaLnBrk="1" hangingPunct="1">
              <a:buFont typeface="Wingdings" panose="05000000000000000000" pitchFamily="2" charset="2"/>
              <a:buNone/>
              <a:defRPr/>
            </a:pPr>
            <a:r>
              <a:rPr lang="ar-SA" sz="2800" smtClean="0"/>
              <a:t>د</a:t>
            </a:r>
            <a:r>
              <a:rPr lang="en-US" sz="2800" smtClean="0"/>
              <a:t> - </a:t>
            </a:r>
            <a:r>
              <a:rPr lang="ar-SA" sz="2800" smtClean="0"/>
              <a:t>المرحلة الرابعة </a:t>
            </a:r>
            <a:endParaRPr lang="ar-JO" sz="2800" smtClean="0"/>
          </a:p>
          <a:p>
            <a:pPr eaLnBrk="1" hangingPunct="1">
              <a:buFont typeface="Wingdings" panose="05000000000000000000" pitchFamily="2" charset="2"/>
              <a:buNone/>
              <a:defRPr/>
            </a:pPr>
            <a:r>
              <a:rPr lang="ar-SA" sz="2800" smtClean="0"/>
              <a:t>المعالجة بالمعجون لملئ المسام والثقوب إذا لزم ويترك ليجف تماماً ثم</a:t>
            </a:r>
            <a:endParaRPr lang="ar-JO" sz="2800" smtClean="0"/>
          </a:p>
          <a:p>
            <a:pPr eaLnBrk="1" hangingPunct="1">
              <a:buFont typeface="Wingdings" panose="05000000000000000000" pitchFamily="2" charset="2"/>
              <a:buNone/>
              <a:defRPr/>
            </a:pPr>
            <a:r>
              <a:rPr lang="ar-SA" sz="2800" smtClean="0"/>
              <a:t> يحف جيدا للحصول عـلى سطح أملس</a:t>
            </a:r>
            <a:endParaRPr lang="en-US" sz="280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SA" sz="2800" smtClean="0"/>
              <a:t>هـ - المرحلة الخامسة</a:t>
            </a:r>
            <a:r>
              <a:rPr lang="en-US" sz="2800" smtClean="0"/>
              <a:t> </a:t>
            </a:r>
          </a:p>
          <a:p>
            <a:pPr eaLnBrk="1" hangingPunct="1">
              <a:defRPr/>
            </a:pPr>
            <a:endParaRPr lang="en-US" sz="2800" smtClean="0"/>
          </a:p>
          <a:p>
            <a:pPr eaLnBrk="1" hangingPunct="1">
              <a:buFont typeface="Wingdings" panose="05000000000000000000" pitchFamily="2" charset="2"/>
              <a:buNone/>
              <a:defRPr/>
            </a:pPr>
            <a:r>
              <a:rPr lang="ar-SA" sz="2800" smtClean="0"/>
              <a:t>دها</a:t>
            </a:r>
            <a:r>
              <a:rPr lang="ar-JO" sz="2800" smtClean="0"/>
              <a:t>ن </a:t>
            </a:r>
            <a:r>
              <a:rPr lang="ar-SA" sz="2800" smtClean="0"/>
              <a:t>وجهين بدهان الزيت حسب النوعية</a:t>
            </a:r>
            <a:r>
              <a:rPr lang="en-US" sz="2800" smtClean="0"/>
              <a:t> ( </a:t>
            </a:r>
            <a:r>
              <a:rPr lang="ar-SA" sz="2800" smtClean="0"/>
              <a:t>لماع أو نصف لماع </a:t>
            </a:r>
            <a:endParaRPr lang="ar-JO" sz="2800" smtClean="0"/>
          </a:p>
          <a:p>
            <a:pPr eaLnBrk="1" hangingPunct="1">
              <a:buFont typeface="Wingdings" panose="05000000000000000000" pitchFamily="2" charset="2"/>
              <a:buNone/>
              <a:defRPr/>
            </a:pPr>
            <a:endParaRPr lang="ar-JO" sz="2800" smtClean="0"/>
          </a:p>
          <a:p>
            <a:pPr eaLnBrk="1" hangingPunct="1">
              <a:buFont typeface="Wingdings" panose="05000000000000000000" pitchFamily="2" charset="2"/>
              <a:buNone/>
              <a:defRPr/>
            </a:pPr>
            <a:r>
              <a:rPr lang="ar-SA" sz="2800" smtClean="0"/>
              <a:t>أو مطفي ) باللون المطلوب مع التغطية الكام</a:t>
            </a:r>
            <a:r>
              <a:rPr lang="ar-JO" sz="2800" smtClean="0"/>
              <a:t>لة</a:t>
            </a:r>
            <a:r>
              <a:rPr lang="en-US" sz="2800" smtClean="0"/>
              <a:t> </a:t>
            </a:r>
            <a:r>
              <a:rPr lang="ar-SA" sz="2800" smtClean="0"/>
              <a:t>للسطح وفقا لما </a:t>
            </a:r>
            <a:endParaRPr lang="ar-JO" sz="2800" smtClean="0"/>
          </a:p>
          <a:p>
            <a:pPr eaLnBrk="1" hangingPunct="1">
              <a:buFont typeface="Wingdings" panose="05000000000000000000" pitchFamily="2" charset="2"/>
              <a:buNone/>
              <a:defRPr/>
            </a:pPr>
            <a:endParaRPr lang="ar-JO" sz="2800" smtClean="0"/>
          </a:p>
          <a:p>
            <a:pPr eaLnBrk="1" hangingPunct="1">
              <a:buFont typeface="Wingdings" panose="05000000000000000000" pitchFamily="2" charset="2"/>
              <a:buNone/>
              <a:defRPr/>
            </a:pPr>
            <a:r>
              <a:rPr lang="ar-SA" sz="2800" smtClean="0"/>
              <a:t>يرضي المهندس</a:t>
            </a:r>
            <a:endParaRPr lang="en-US" sz="2800" smtClean="0"/>
          </a:p>
          <a:p>
            <a:pPr eaLnBrk="1" hangingPunct="1">
              <a:defRPr/>
            </a:pPr>
            <a:endParaRPr lang="en-US" sz="280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ar-SA" smtClean="0"/>
              <a:t>دهان المستحلب المائي ( الأملشن )</a:t>
            </a:r>
            <a:endParaRPr lang="en-US" smtClean="0"/>
          </a:p>
        </p:txBody>
      </p:sp>
      <p:sp>
        <p:nvSpPr>
          <p:cNvPr id="13315" name="Rectangle 3"/>
          <p:cNvSpPr>
            <a:spLocks noGrp="1" noChangeArrowheads="1"/>
          </p:cNvSpPr>
          <p:nvPr>
            <p:ph type="body" idx="1"/>
          </p:nvPr>
        </p:nvSpPr>
        <p:spPr/>
        <p:txBody>
          <a:bodyPr/>
          <a:lstStyle/>
          <a:p>
            <a:pPr eaLnBrk="1" hangingPunct="1">
              <a:lnSpc>
                <a:spcPct val="80000"/>
              </a:lnSpc>
              <a:buFont typeface="Wingdings" panose="05000000000000000000" pitchFamily="2" charset="2"/>
              <a:buNone/>
              <a:defRPr/>
            </a:pPr>
            <a:r>
              <a:rPr lang="ar-SA" sz="2800" smtClean="0"/>
              <a:t>يستخدم على الاسطح الداخلية المعرضة للحركة الخفيفة ويستخدم على مراحل </a:t>
            </a:r>
            <a:endParaRPr lang="ar-JO" sz="2800" smtClean="0"/>
          </a:p>
          <a:p>
            <a:pPr eaLnBrk="1" hangingPunct="1">
              <a:lnSpc>
                <a:spcPct val="80000"/>
              </a:lnSpc>
              <a:defRPr/>
            </a:pPr>
            <a:endParaRPr lang="ar-JO" sz="2800" smtClean="0"/>
          </a:p>
          <a:p>
            <a:pPr eaLnBrk="1" hangingPunct="1">
              <a:lnSpc>
                <a:spcPct val="80000"/>
              </a:lnSpc>
              <a:buFont typeface="Wingdings" panose="05000000000000000000" pitchFamily="2" charset="2"/>
              <a:buNone/>
              <a:defRPr/>
            </a:pPr>
            <a:r>
              <a:rPr lang="en-US" sz="2400" smtClean="0"/>
              <a:t/>
            </a:r>
            <a:br>
              <a:rPr lang="en-US" sz="2400" smtClean="0"/>
            </a:br>
            <a:r>
              <a:rPr lang="ar-SA" sz="2400" smtClean="0"/>
              <a:t>أ - المرحلة الأولى </a:t>
            </a:r>
            <a:endParaRPr lang="ar-JO" sz="2400" smtClean="0"/>
          </a:p>
          <a:p>
            <a:pPr eaLnBrk="1" hangingPunct="1">
              <a:lnSpc>
                <a:spcPct val="80000"/>
              </a:lnSpc>
              <a:buFont typeface="Wingdings" panose="05000000000000000000" pitchFamily="2" charset="2"/>
              <a:buNone/>
              <a:defRPr/>
            </a:pPr>
            <a:r>
              <a:rPr lang="ar-JO" sz="2400" smtClean="0"/>
              <a:t> </a:t>
            </a:r>
          </a:p>
          <a:p>
            <a:pPr eaLnBrk="1" hangingPunct="1">
              <a:lnSpc>
                <a:spcPct val="80000"/>
              </a:lnSpc>
              <a:buFont typeface="Wingdings" panose="05000000000000000000" pitchFamily="2" charset="2"/>
              <a:buNone/>
              <a:defRPr/>
            </a:pPr>
            <a:r>
              <a:rPr lang="ar-SA" sz="2400" smtClean="0"/>
              <a:t>دهان وجه ذو أساس مائي مقاوم للقلويات أو وجه أملشن مخفف بالماء الصالح </a:t>
            </a:r>
            <a:endParaRPr lang="ar-JO" sz="2400" smtClean="0"/>
          </a:p>
          <a:p>
            <a:pPr eaLnBrk="1" hangingPunct="1">
              <a:lnSpc>
                <a:spcPct val="80000"/>
              </a:lnSpc>
              <a:buFont typeface="Wingdings" panose="05000000000000000000" pitchFamily="2" charset="2"/>
              <a:buNone/>
              <a:defRPr/>
            </a:pPr>
            <a:endParaRPr lang="ar-JO" sz="2400" smtClean="0"/>
          </a:p>
          <a:p>
            <a:pPr eaLnBrk="1" hangingPunct="1">
              <a:lnSpc>
                <a:spcPct val="80000"/>
              </a:lnSpc>
              <a:buFont typeface="Wingdings" panose="05000000000000000000" pitchFamily="2" charset="2"/>
              <a:buNone/>
              <a:defRPr/>
            </a:pPr>
            <a:r>
              <a:rPr lang="ar-SA" sz="2400" smtClean="0"/>
              <a:t>للشرب بنسبة 30% كحد أقصى أو حسب تعليمات الشركة المنتجة</a:t>
            </a:r>
            <a:r>
              <a:rPr lang="en-US" sz="2400" smtClean="0"/>
              <a:t> .</a:t>
            </a:r>
            <a:br>
              <a:rPr lang="en-US" sz="2400" smtClean="0"/>
            </a:br>
            <a:r>
              <a:rPr lang="en-US" sz="2400" smtClean="0"/>
              <a:t/>
            </a:r>
            <a:br>
              <a:rPr lang="en-US" sz="2400" smtClean="0"/>
            </a:br>
            <a:r>
              <a:rPr lang="en-US" sz="1600" smtClean="0"/>
              <a:t/>
            </a:r>
            <a:br>
              <a:rPr lang="en-US" sz="1600" smtClean="0"/>
            </a:br>
            <a:endParaRPr lang="en-US" sz="90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SA" sz="2800" smtClean="0"/>
              <a:t>ب </a:t>
            </a:r>
            <a:r>
              <a:rPr lang="ar-SA" smtClean="0"/>
              <a:t>- </a:t>
            </a:r>
            <a:r>
              <a:rPr lang="ar-SA" sz="2800" smtClean="0"/>
              <a:t>المرحلة الثانية </a:t>
            </a:r>
            <a:endParaRPr lang="ar-JO" sz="2800" smtClean="0"/>
          </a:p>
          <a:p>
            <a:pPr eaLnBrk="1" hangingPunct="1">
              <a:buFont typeface="Wingdings" panose="05000000000000000000" pitchFamily="2" charset="2"/>
              <a:buNone/>
              <a:defRPr/>
            </a:pPr>
            <a:r>
              <a:rPr lang="ar-SA" sz="2800" smtClean="0"/>
              <a:t>يعمل وجهين من معجون بلاستيكي معتمد ذو أساس</a:t>
            </a:r>
            <a:endParaRPr lang="ar-JO" sz="2800" smtClean="0"/>
          </a:p>
          <a:p>
            <a:pPr eaLnBrk="1" hangingPunct="1">
              <a:buFont typeface="Wingdings" panose="05000000000000000000" pitchFamily="2" charset="2"/>
              <a:buNone/>
              <a:defRPr/>
            </a:pPr>
            <a:r>
              <a:rPr lang="ar-SA" sz="2800" smtClean="0"/>
              <a:t> </a:t>
            </a:r>
            <a:endParaRPr lang="ar-JO" sz="2800" smtClean="0"/>
          </a:p>
          <a:p>
            <a:pPr eaLnBrk="1" hangingPunct="1">
              <a:buFont typeface="Wingdings" panose="05000000000000000000" pitchFamily="2" charset="2"/>
              <a:buNone/>
              <a:defRPr/>
            </a:pPr>
            <a:r>
              <a:rPr lang="ar-SA" sz="2800" smtClean="0"/>
              <a:t>مائي بلون فاتح مميز لاحد الوجهين عن الآخر لملئ </a:t>
            </a:r>
            <a:endParaRPr lang="ar-JO" sz="2800" smtClean="0"/>
          </a:p>
          <a:p>
            <a:pPr eaLnBrk="1" hangingPunct="1">
              <a:buFont typeface="Wingdings" panose="05000000000000000000" pitchFamily="2" charset="2"/>
              <a:buNone/>
              <a:defRPr/>
            </a:pPr>
            <a:endParaRPr lang="ar-JO" sz="2800" smtClean="0"/>
          </a:p>
          <a:p>
            <a:pPr eaLnBrk="1" hangingPunct="1">
              <a:buFont typeface="Wingdings" panose="05000000000000000000" pitchFamily="2" charset="2"/>
              <a:buNone/>
              <a:defRPr/>
            </a:pPr>
            <a:r>
              <a:rPr lang="ar-SA" sz="2800" smtClean="0"/>
              <a:t>المسام والثقوب ويترك ليجف تماما ثم يحف جيدا بعد كل وجه للحصول علىسطح أملس</a:t>
            </a:r>
            <a:r>
              <a:rPr lang="en-US" smtClean="0"/>
              <a:t> .</a:t>
            </a:r>
            <a:r>
              <a:rPr lang="en-US" sz="4800" smtClean="0"/>
              <a:t/>
            </a:r>
            <a:br>
              <a:rPr lang="en-US" sz="4800" smtClean="0"/>
            </a:br>
            <a:endParaRPr lang="en-US" sz="48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0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343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3"/>
          <p:cNvSpPr>
            <a:spLocks noGrp="1" noChangeArrowheads="1"/>
          </p:cNvSpPr>
          <p:nvPr>
            <p:ph type="title"/>
          </p:nvPr>
        </p:nvSpPr>
        <p:spPr>
          <a:xfrm>
            <a:off x="1219200" y="1905000"/>
            <a:ext cx="2971800" cy="715963"/>
          </a:xfrm>
        </p:spPr>
        <p:txBody>
          <a:bodyPr anchorCtr="0"/>
          <a:lstStyle/>
          <a:p>
            <a:pPr eaLnBrk="1" hangingPunct="1">
              <a:defRPr/>
            </a:pPr>
            <a:r>
              <a:rPr lang="ar-SA" sz="3600" smtClean="0"/>
              <a:t>السقالة من الخشب </a:t>
            </a:r>
            <a:endParaRPr lang="en-US" sz="3600" smtClean="0"/>
          </a:p>
        </p:txBody>
      </p:sp>
      <p:pic>
        <p:nvPicPr>
          <p:cNvPr id="6148" name="Picture 4" descr="Image(0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3581400"/>
            <a:ext cx="464343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Image(0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11563"/>
            <a:ext cx="4427538" cy="324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Rectangle 6"/>
          <p:cNvSpPr>
            <a:spLocks noChangeArrowheads="1"/>
          </p:cNvSpPr>
          <p:nvPr/>
        </p:nvSpPr>
        <p:spPr bwMode="auto">
          <a:xfrm>
            <a:off x="2259013" y="5797550"/>
            <a:ext cx="43703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r" rtl="1">
              <a:spcBef>
                <a:spcPct val="20000"/>
              </a:spcBef>
              <a:buClr>
                <a:schemeClr val="hlink"/>
              </a:buClr>
              <a:buSzPct val="70000"/>
              <a:buFont typeface="Wingdings" panose="05000000000000000000" pitchFamily="2" charset="2"/>
              <a:buChar char="u"/>
              <a:defRPr sz="3200">
                <a:solidFill>
                  <a:schemeClr val="tx1"/>
                </a:solidFill>
                <a:latin typeface="Verdana" panose="020B0604030504040204" pitchFamily="34" charset="0"/>
                <a:cs typeface="Arial" panose="020B0604020202020204" pitchFamily="34" charset="0"/>
              </a:defRPr>
            </a:lvl1pPr>
            <a:lvl2pPr marL="742950" indent="-285750" algn="r" rtl="1">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lgn="r" rtl="1">
              <a:spcBef>
                <a:spcPct val="20000"/>
              </a:spcBef>
              <a:buClr>
                <a:schemeClr val="tx2"/>
              </a:buClr>
              <a:buSzPct val="70000"/>
              <a:buFont typeface="Wingdings" panose="05000000000000000000" pitchFamily="2" charset="2"/>
              <a:buChar char="u"/>
              <a:defRPr sz="2400">
                <a:solidFill>
                  <a:schemeClr val="tx1"/>
                </a:solidFill>
                <a:latin typeface="Verdana" panose="020B0604030504040204" pitchFamily="34" charset="0"/>
                <a:cs typeface="Arial" panose="020B0604020202020204" pitchFamily="34" charset="0"/>
              </a:defRPr>
            </a:lvl3pPr>
            <a:lvl4pPr marL="1600200" indent="-228600" algn="r" rtl="1">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lgn="r" rtl="1">
              <a:spcBef>
                <a:spcPct val="20000"/>
              </a:spcBef>
              <a:buClr>
                <a:schemeClr val="folHlink"/>
              </a:buClr>
              <a:buSzPct val="70000"/>
              <a:buFont typeface="Wingdings" panose="05000000000000000000" pitchFamily="2" charset="2"/>
              <a:buChar char="u"/>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latin typeface="Verdana" panose="020B0604030504040204" pitchFamily="34" charset="0"/>
                <a:cs typeface="Arial" panose="020B0604020202020204" pitchFamily="34" charset="0"/>
              </a:defRPr>
            </a:lvl9pPr>
          </a:lstStyle>
          <a:p>
            <a:pPr algn="l" eaLnBrk="1" hangingPunct="1">
              <a:spcBef>
                <a:spcPct val="0"/>
              </a:spcBef>
              <a:buClrTx/>
              <a:buSzTx/>
              <a:buFontTx/>
              <a:buNone/>
            </a:pPr>
            <a:r>
              <a:rPr lang="ar-SA" sz="3600">
                <a:solidFill>
                  <a:schemeClr val="tx2"/>
                </a:solidFill>
                <a:latin typeface="Arial" panose="020B0604020202020204" pitchFamily="34" charset="0"/>
              </a:rPr>
              <a:t>السقالة </a:t>
            </a:r>
            <a:r>
              <a:rPr lang="ar-SA" sz="3600">
                <a:latin typeface="Arial" panose="020B0604020202020204" pitchFamily="34" charset="0"/>
              </a:rPr>
              <a:t>التي تثبت في المناور </a:t>
            </a:r>
            <a:endParaRPr lang="en-US" sz="3600">
              <a:latin typeface="Arial" panose="020B0604020202020204" pitchFamily="34" charset="0"/>
            </a:endParaRPr>
          </a:p>
        </p:txBody>
      </p:sp>
      <p:pic>
        <p:nvPicPr>
          <p:cNvPr id="6151" name="Picture 7" descr="P72720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0"/>
            <a:ext cx="4648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Rectangle 8"/>
          <p:cNvSpPr>
            <a:spLocks noChangeArrowheads="1"/>
          </p:cNvSpPr>
          <p:nvPr/>
        </p:nvSpPr>
        <p:spPr bwMode="auto">
          <a:xfrm>
            <a:off x="4953000" y="2689225"/>
            <a:ext cx="38100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rtl="1" eaLnBrk="1" hangingPunct="1">
              <a:defRPr/>
            </a:pPr>
            <a:r>
              <a:rPr lang="ar-SA" sz="4000">
                <a:solidFill>
                  <a:schemeClr val="tx2"/>
                </a:solidFill>
                <a:effectLst>
                  <a:outerShdw blurRad="38100" dist="38100" dir="2700000" algn="tl">
                    <a:srgbClr val="000000"/>
                  </a:outerShdw>
                </a:effectLst>
                <a:latin typeface="Arial" pitchFamily="34" charset="0"/>
              </a:rPr>
              <a:t>السقالة من الحديد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ar-SA" sz="2800" smtClean="0"/>
              <a:t>جـ - المرحلة الثالثة </a:t>
            </a:r>
            <a:endParaRPr lang="ar-JO" sz="2800" smtClean="0"/>
          </a:p>
          <a:p>
            <a:pPr eaLnBrk="1" hangingPunct="1">
              <a:buFont typeface="Wingdings" panose="05000000000000000000" pitchFamily="2" charset="2"/>
              <a:buNone/>
              <a:defRPr/>
            </a:pPr>
            <a:r>
              <a:rPr lang="ar-SA" sz="2800" smtClean="0"/>
              <a:t>دهان ثلاثة أوجه دهان </a:t>
            </a:r>
            <a:r>
              <a:rPr lang="ar-JO" sz="2800" smtClean="0"/>
              <a:t>( </a:t>
            </a:r>
            <a:r>
              <a:rPr lang="ar-SA" sz="2800" smtClean="0"/>
              <a:t>مستحلب</a:t>
            </a:r>
            <a:r>
              <a:rPr lang="en-US" sz="2800" smtClean="0"/>
              <a:t> </a:t>
            </a:r>
            <a:r>
              <a:rPr lang="ar-SA" sz="2800" smtClean="0"/>
              <a:t>أملشن ) حسب اللون والنوع المطلوب</a:t>
            </a:r>
            <a:endParaRPr lang="ar-JO" sz="2800" smtClean="0"/>
          </a:p>
          <a:p>
            <a:pPr eaLnBrk="1" hangingPunct="1">
              <a:buFont typeface="Wingdings" panose="05000000000000000000" pitchFamily="2" charset="2"/>
              <a:buNone/>
              <a:defRPr/>
            </a:pPr>
            <a:endParaRPr lang="ar-JO" sz="2800" smtClean="0"/>
          </a:p>
          <a:p>
            <a:pPr eaLnBrk="1" hangingPunct="1">
              <a:buFont typeface="Wingdings" panose="05000000000000000000" pitchFamily="2" charset="2"/>
              <a:buNone/>
              <a:defRPr/>
            </a:pPr>
            <a:r>
              <a:rPr lang="ar-SA" sz="2800" smtClean="0"/>
              <a:t> بحيث يحقق التغطية الكاملة ( التستير ) للاسطح وفقا لما يرضى </a:t>
            </a:r>
            <a:endParaRPr lang="ar-JO" sz="2800" smtClean="0"/>
          </a:p>
          <a:p>
            <a:pPr eaLnBrk="1" hangingPunct="1">
              <a:buFont typeface="Wingdings" panose="05000000000000000000" pitchFamily="2" charset="2"/>
              <a:buNone/>
              <a:defRPr/>
            </a:pPr>
            <a:r>
              <a:rPr lang="ar-SA" sz="2800" smtClean="0"/>
              <a:t>المهندس</a:t>
            </a:r>
            <a:r>
              <a:rPr lang="en-US" sz="4800" smtClean="0"/>
              <a:t> .</a:t>
            </a:r>
            <a:r>
              <a:rPr lang="en-US" smtClean="0"/>
              <a:t> </a:t>
            </a:r>
          </a:p>
          <a:p>
            <a:pPr eaLnBrk="1" hangingPunct="1">
              <a:defRPr/>
            </a:pPr>
            <a:endParaRPr 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33400" y="457200"/>
            <a:ext cx="8229600" cy="685800"/>
          </a:xfrm>
        </p:spPr>
        <p:txBody>
          <a:bodyPr/>
          <a:lstStyle/>
          <a:p>
            <a:pPr eaLnBrk="1" hangingPunct="1">
              <a:defRPr/>
            </a:pPr>
            <a:r>
              <a:rPr lang="ar-SA" sz="4000" smtClean="0">
                <a:solidFill>
                  <a:schemeClr val="tx1"/>
                </a:solidFill>
              </a:rPr>
              <a:t>دهان الاملشن</a:t>
            </a:r>
            <a:r>
              <a:rPr lang="ar-JO" sz="4000" smtClean="0">
                <a:solidFill>
                  <a:schemeClr val="tx1"/>
                </a:solidFill>
              </a:rPr>
              <a:t> ذو الأساس البلاستيكي</a:t>
            </a:r>
            <a:endParaRPr lang="en-US" sz="4000" smtClean="0">
              <a:solidFill>
                <a:schemeClr val="tx1"/>
              </a:solidFill>
            </a:endParaRPr>
          </a:p>
        </p:txBody>
      </p:sp>
      <p:sp>
        <p:nvSpPr>
          <p:cNvPr id="16387" name="Rectangle 3"/>
          <p:cNvSpPr>
            <a:spLocks noGrp="1" noChangeArrowheads="1"/>
          </p:cNvSpPr>
          <p:nvPr>
            <p:ph type="body" idx="1"/>
          </p:nvPr>
        </p:nvSpPr>
        <p:spPr>
          <a:xfrm>
            <a:off x="457200" y="1295400"/>
            <a:ext cx="8229600" cy="5287963"/>
          </a:xfrm>
        </p:spPr>
        <p:txBody>
          <a:bodyPr/>
          <a:lstStyle/>
          <a:p>
            <a:pPr eaLnBrk="1" hangingPunct="1">
              <a:lnSpc>
                <a:spcPct val="80000"/>
              </a:lnSpc>
              <a:buFont typeface="Wingdings" panose="05000000000000000000" pitchFamily="2" charset="2"/>
              <a:buNone/>
              <a:defRPr/>
            </a:pPr>
            <a:r>
              <a:rPr lang="ar-SA" sz="2800" smtClean="0"/>
              <a:t>ذو أساس البلاستيكي</a:t>
            </a:r>
            <a:r>
              <a:rPr lang="ar-JO" sz="2800" smtClean="0"/>
              <a:t> </a:t>
            </a:r>
            <a:r>
              <a:rPr lang="ar-SA" sz="2800" smtClean="0"/>
              <a:t>يستخدم عادة عـلى الأسطح الخارجية المعرضة </a:t>
            </a:r>
            <a:endParaRPr lang="ar-JO" sz="2800" smtClean="0"/>
          </a:p>
          <a:p>
            <a:pPr eaLnBrk="1" hangingPunct="1">
              <a:lnSpc>
                <a:spcPct val="80000"/>
              </a:lnSpc>
              <a:buFont typeface="Wingdings" panose="05000000000000000000" pitchFamily="2" charset="2"/>
              <a:buNone/>
              <a:defRPr/>
            </a:pPr>
            <a:r>
              <a:rPr lang="ar-SA" sz="2800" smtClean="0"/>
              <a:t>للعوامل الجوية المختلفة ويركب عـلى ثلاثة مراحل هي</a:t>
            </a:r>
            <a:endParaRPr lang="en-US" sz="2800" smtClean="0"/>
          </a:p>
          <a:p>
            <a:pPr eaLnBrk="1" hangingPunct="1">
              <a:lnSpc>
                <a:spcPct val="80000"/>
              </a:lnSpc>
              <a:buFont typeface="Wingdings" panose="05000000000000000000" pitchFamily="2" charset="2"/>
              <a:buNone/>
              <a:defRPr/>
            </a:pPr>
            <a:r>
              <a:rPr lang="en-US" sz="2800" smtClean="0"/>
              <a:t> </a:t>
            </a:r>
            <a:br>
              <a:rPr lang="en-US" sz="2800" smtClean="0"/>
            </a:br>
            <a:r>
              <a:rPr lang="ar-SA" sz="2800" smtClean="0"/>
              <a:t>أ - المرحلة الأولى </a:t>
            </a:r>
            <a:endParaRPr lang="ar-JO" sz="2800" smtClean="0"/>
          </a:p>
          <a:p>
            <a:pPr eaLnBrk="1" hangingPunct="1">
              <a:lnSpc>
                <a:spcPct val="80000"/>
              </a:lnSpc>
              <a:buFont typeface="Wingdings" panose="05000000000000000000" pitchFamily="2" charset="2"/>
              <a:buNone/>
              <a:defRPr/>
            </a:pPr>
            <a:endParaRPr lang="ar-JO" sz="2800" smtClean="0"/>
          </a:p>
          <a:p>
            <a:pPr eaLnBrk="1" hangingPunct="1">
              <a:lnSpc>
                <a:spcPct val="80000"/>
              </a:lnSpc>
              <a:buFont typeface="Wingdings" panose="05000000000000000000" pitchFamily="2" charset="2"/>
              <a:buNone/>
              <a:defRPr/>
            </a:pPr>
            <a:r>
              <a:rPr lang="ar-SA" sz="2800" smtClean="0"/>
              <a:t>تحضير الاسطح لما ورد قبل قليل ثم يفقد ( يلقط</a:t>
            </a:r>
            <a:r>
              <a:rPr lang="en-US" sz="2800" smtClean="0"/>
              <a:t> ) </a:t>
            </a:r>
            <a:r>
              <a:rPr lang="ar-SA" sz="2800" smtClean="0"/>
              <a:t>السطح بملئ</a:t>
            </a:r>
            <a:r>
              <a:rPr lang="en-US" sz="2800" smtClean="0"/>
              <a:t> </a:t>
            </a:r>
          </a:p>
          <a:p>
            <a:pPr eaLnBrk="1" hangingPunct="1">
              <a:lnSpc>
                <a:spcPct val="80000"/>
              </a:lnSpc>
              <a:buFont typeface="Wingdings" panose="05000000000000000000" pitchFamily="2" charset="2"/>
              <a:buNone/>
              <a:defRPr/>
            </a:pPr>
            <a:endParaRPr lang="en-US" sz="2800" smtClean="0"/>
          </a:p>
          <a:p>
            <a:pPr eaLnBrk="1" hangingPunct="1">
              <a:lnSpc>
                <a:spcPct val="80000"/>
              </a:lnSpc>
              <a:buFont typeface="Wingdings" panose="05000000000000000000" pitchFamily="2" charset="2"/>
              <a:buNone/>
              <a:defRPr/>
            </a:pPr>
            <a:r>
              <a:rPr lang="en-US" sz="2800" smtClean="0"/>
              <a:t>( filler ) </a:t>
            </a:r>
            <a:r>
              <a:rPr lang="ar-SA" sz="2800" smtClean="0"/>
              <a:t>مناسب مثل مونة الابوكسي أو ما يماثلها لملئ المسام والثقوب</a:t>
            </a:r>
            <a:endParaRPr lang="ar-JO" sz="2800" smtClean="0"/>
          </a:p>
          <a:p>
            <a:pPr eaLnBrk="1" hangingPunct="1">
              <a:lnSpc>
                <a:spcPct val="80000"/>
              </a:lnSpc>
              <a:buFont typeface="Wingdings" panose="05000000000000000000" pitchFamily="2" charset="2"/>
              <a:buNone/>
              <a:defRPr/>
            </a:pPr>
            <a:endParaRPr lang="ar-JO" sz="2800" smtClean="0"/>
          </a:p>
          <a:p>
            <a:pPr eaLnBrk="1" hangingPunct="1">
              <a:lnSpc>
                <a:spcPct val="80000"/>
              </a:lnSpc>
              <a:buFont typeface="Wingdings" panose="05000000000000000000" pitchFamily="2" charset="2"/>
              <a:buNone/>
              <a:defRPr/>
            </a:pPr>
            <a:r>
              <a:rPr lang="ar-SA" sz="2800" smtClean="0"/>
              <a:t> ثم يترك السطح ليجف تماماً ثم يحف جيدا</a:t>
            </a:r>
            <a:r>
              <a:rPr lang="en-US" sz="2800" smtClean="0"/>
              <a:t> .</a:t>
            </a:r>
            <a:br>
              <a:rPr lang="en-US" sz="2800" smtClean="0"/>
            </a:br>
            <a:r>
              <a:rPr lang="en-US" sz="2800" smtClean="0"/>
              <a:t/>
            </a:r>
            <a:br>
              <a:rPr lang="en-US" sz="2800" smtClean="0"/>
            </a:br>
            <a:r>
              <a:rPr lang="en-US" sz="2800" smtClean="0"/>
              <a:t/>
            </a:r>
            <a:br>
              <a:rPr lang="en-US" sz="2800" smtClean="0"/>
            </a:br>
            <a:endParaRPr lang="en-US" sz="280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609600" y="1295400"/>
            <a:ext cx="8153400" cy="5364163"/>
          </a:xfrm>
        </p:spPr>
        <p:txBody>
          <a:bodyPr/>
          <a:lstStyle/>
          <a:p>
            <a:pPr eaLnBrk="1" hangingPunct="1">
              <a:buFont typeface="Wingdings" panose="05000000000000000000" pitchFamily="2" charset="2"/>
              <a:buNone/>
              <a:defRPr/>
            </a:pPr>
            <a:r>
              <a:rPr lang="ar-SA" sz="2800" smtClean="0"/>
              <a:t>ب - المرحلة الثانية</a:t>
            </a:r>
            <a:endParaRPr lang="ar-JO" sz="2800" smtClean="0"/>
          </a:p>
          <a:p>
            <a:pPr eaLnBrk="1" hangingPunct="1">
              <a:buFont typeface="Wingdings" panose="05000000000000000000" pitchFamily="2" charset="2"/>
              <a:buNone/>
              <a:defRPr/>
            </a:pPr>
            <a:r>
              <a:rPr lang="ar-SA" sz="2800" smtClean="0"/>
              <a:t> دهان وجه أملشن من نوع معتمد مخفف وذلك كطبقة أساس</a:t>
            </a:r>
            <a:endParaRPr lang="ar-JO" sz="2800" smtClean="0"/>
          </a:p>
          <a:p>
            <a:pPr eaLnBrk="1" hangingPunct="1">
              <a:buFont typeface="Wingdings" panose="05000000000000000000" pitchFamily="2" charset="2"/>
              <a:buNone/>
              <a:defRPr/>
            </a:pPr>
            <a:r>
              <a:rPr lang="ar-SA" sz="2800" smtClean="0"/>
              <a:t> ويتم العمل حسب تعليمات الشركة المنتجة</a:t>
            </a:r>
            <a:r>
              <a:rPr lang="en-US" sz="2800" smtClean="0"/>
              <a:t> .</a:t>
            </a:r>
            <a:br>
              <a:rPr lang="en-US" sz="2800" smtClean="0"/>
            </a:br>
            <a:endParaRPr lang="en-US" sz="2800" smtClean="0"/>
          </a:p>
          <a:p>
            <a:pPr eaLnBrk="1" hangingPunct="1">
              <a:buFont typeface="Wingdings" panose="05000000000000000000" pitchFamily="2" charset="2"/>
              <a:buNone/>
              <a:defRPr/>
            </a:pPr>
            <a:r>
              <a:rPr lang="ar-SA" sz="2800" smtClean="0"/>
              <a:t>جـ - المرحلة الثالثة</a:t>
            </a:r>
            <a:endParaRPr lang="ar-JO" sz="2800" smtClean="0"/>
          </a:p>
          <a:p>
            <a:pPr eaLnBrk="1" hangingPunct="1">
              <a:buFont typeface="Wingdings" panose="05000000000000000000" pitchFamily="2" charset="2"/>
              <a:buNone/>
              <a:defRPr/>
            </a:pPr>
            <a:r>
              <a:rPr lang="ar-SA" sz="2800" smtClean="0"/>
              <a:t>دهان وجهين أملشن معتمد حسب النوعية ودرجات التشطيب </a:t>
            </a:r>
            <a:endParaRPr lang="ar-JO" sz="2800" smtClean="0"/>
          </a:p>
          <a:p>
            <a:pPr eaLnBrk="1" hangingPunct="1">
              <a:buFont typeface="Wingdings" panose="05000000000000000000" pitchFamily="2" charset="2"/>
              <a:buNone/>
              <a:defRPr/>
            </a:pPr>
            <a:r>
              <a:rPr lang="ar-SA" sz="2800" smtClean="0"/>
              <a:t>المحددة وباللون المطلوب</a:t>
            </a:r>
            <a:r>
              <a:rPr lang="en-US" sz="2800" smtClean="0"/>
              <a:t> .</a:t>
            </a:r>
            <a:br>
              <a:rPr lang="en-US" sz="2800" smtClean="0"/>
            </a:br>
            <a:r>
              <a:rPr lang="en-US" smtClean="0"/>
              <a:t/>
            </a:r>
            <a:br>
              <a:rPr lang="en-US" smtClean="0"/>
            </a:br>
            <a:endParaRPr 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609600"/>
            <a:ext cx="8229600" cy="1139825"/>
          </a:xfrm>
        </p:spPr>
        <p:txBody>
          <a:bodyPr/>
          <a:lstStyle/>
          <a:p>
            <a:pPr eaLnBrk="1" hangingPunct="1">
              <a:defRPr/>
            </a:pPr>
            <a:r>
              <a:rPr lang="ar-SA" smtClean="0"/>
              <a:t>دهان الأبوكسي</a:t>
            </a:r>
            <a:endParaRPr lang="en-US" smtClean="0"/>
          </a:p>
        </p:txBody>
      </p:sp>
      <p:sp>
        <p:nvSpPr>
          <p:cNvPr id="18435" name="Rectangle 3"/>
          <p:cNvSpPr>
            <a:spLocks noGrp="1" noChangeArrowheads="1"/>
          </p:cNvSpPr>
          <p:nvPr>
            <p:ph type="body" idx="1"/>
          </p:nvPr>
        </p:nvSpPr>
        <p:spPr>
          <a:xfrm>
            <a:off x="609600" y="1752600"/>
            <a:ext cx="8229600" cy="4983163"/>
          </a:xfrm>
        </p:spPr>
        <p:txBody>
          <a:bodyPr/>
          <a:lstStyle/>
          <a:p>
            <a:pPr eaLnBrk="1" hangingPunct="1">
              <a:lnSpc>
                <a:spcPct val="80000"/>
              </a:lnSpc>
              <a:buFont typeface="Wingdings" panose="05000000000000000000" pitchFamily="2" charset="2"/>
              <a:buNone/>
              <a:defRPr/>
            </a:pPr>
            <a:r>
              <a:rPr lang="ar-SA" sz="2800" smtClean="0"/>
              <a:t>يستخدم عادة عـلى أرضية الكراجات والأسطح الداخلية لخزانات المياه والمباني القريبة من شاطئ البحر ,ومراحل استخدامه هي</a:t>
            </a:r>
            <a:r>
              <a:rPr lang="en-US" sz="2800" smtClean="0"/>
              <a:t> :-</a:t>
            </a:r>
            <a:br>
              <a:rPr lang="en-US" sz="2800" smtClean="0"/>
            </a:br>
            <a:endParaRPr lang="en-US" sz="2800" smtClean="0"/>
          </a:p>
          <a:p>
            <a:pPr eaLnBrk="1" hangingPunct="1">
              <a:lnSpc>
                <a:spcPct val="80000"/>
              </a:lnSpc>
              <a:buFont typeface="Wingdings" panose="05000000000000000000" pitchFamily="2" charset="2"/>
              <a:buNone/>
              <a:defRPr/>
            </a:pPr>
            <a:r>
              <a:rPr lang="ar-SA" sz="2800" smtClean="0"/>
              <a:t>أ - المرحلة الأولى</a:t>
            </a:r>
            <a:endParaRPr lang="en-US" sz="2800" smtClean="0"/>
          </a:p>
          <a:p>
            <a:pPr eaLnBrk="1" hangingPunct="1">
              <a:lnSpc>
                <a:spcPct val="80000"/>
              </a:lnSpc>
              <a:buFont typeface="Wingdings" panose="05000000000000000000" pitchFamily="2" charset="2"/>
              <a:buNone/>
              <a:defRPr/>
            </a:pPr>
            <a:endParaRPr lang="en-US" sz="2800" smtClean="0"/>
          </a:p>
          <a:p>
            <a:pPr eaLnBrk="1" hangingPunct="1">
              <a:lnSpc>
                <a:spcPct val="80000"/>
              </a:lnSpc>
              <a:buFont typeface="Wingdings" panose="05000000000000000000" pitchFamily="2" charset="2"/>
              <a:buNone/>
              <a:defRPr/>
            </a:pPr>
            <a:r>
              <a:rPr lang="ar-SA" sz="2800" smtClean="0"/>
              <a:t>تحضير الأسطح طبقا لما ورد في فقرة تحضير الأسطح وتعالج </a:t>
            </a:r>
            <a:endParaRPr lang="ar-JO" sz="2800" smtClean="0"/>
          </a:p>
          <a:p>
            <a:pPr eaLnBrk="1" hangingPunct="1">
              <a:lnSpc>
                <a:spcPct val="80000"/>
              </a:lnSpc>
              <a:buFont typeface="Wingdings" panose="05000000000000000000" pitchFamily="2" charset="2"/>
              <a:buNone/>
              <a:defRPr/>
            </a:pPr>
            <a:endParaRPr lang="ar-JO" sz="2800" smtClean="0"/>
          </a:p>
          <a:p>
            <a:pPr eaLnBrk="1" hangingPunct="1">
              <a:lnSpc>
                <a:spcPct val="80000"/>
              </a:lnSpc>
              <a:buFont typeface="Wingdings" panose="05000000000000000000" pitchFamily="2" charset="2"/>
              <a:buNone/>
              <a:defRPr/>
            </a:pPr>
            <a:r>
              <a:rPr lang="ar-SA" sz="2800" smtClean="0"/>
              <a:t>عيوب الخرسانة بمونة أسمنتية مضاف اليها مادة رابطة أساسها </a:t>
            </a:r>
            <a:endParaRPr lang="ar-JO" sz="2800" smtClean="0"/>
          </a:p>
          <a:p>
            <a:pPr eaLnBrk="1" hangingPunct="1">
              <a:lnSpc>
                <a:spcPct val="80000"/>
              </a:lnSpc>
              <a:buFont typeface="Wingdings" panose="05000000000000000000" pitchFamily="2" charset="2"/>
              <a:buNone/>
              <a:defRPr/>
            </a:pPr>
            <a:endParaRPr lang="ar-JO" sz="2800" smtClean="0"/>
          </a:p>
          <a:p>
            <a:pPr eaLnBrk="1" hangingPunct="1">
              <a:lnSpc>
                <a:spcPct val="80000"/>
              </a:lnSpc>
              <a:buFont typeface="Wingdings" panose="05000000000000000000" pitchFamily="2" charset="2"/>
              <a:buNone/>
              <a:defRPr/>
            </a:pPr>
            <a:r>
              <a:rPr lang="ar-SA" sz="2800" smtClean="0"/>
              <a:t>أبوكسي أو معجون أبوكسي لملئ الثقوب ويترك ليجف ثم يحف جيدا</a:t>
            </a:r>
            <a:r>
              <a:rPr lang="en-US" sz="2800" smtClean="0"/>
              <a:t> .</a:t>
            </a:r>
            <a:br>
              <a:rPr lang="en-US" sz="2800" smtClean="0"/>
            </a:br>
            <a:r>
              <a:rPr lang="en-US" sz="2800" smtClean="0"/>
              <a:t/>
            </a:r>
            <a:br>
              <a:rPr lang="en-US" sz="2800" smtClean="0"/>
            </a:br>
            <a:endParaRPr lang="en-US" sz="280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533400" y="533400"/>
            <a:ext cx="8229600" cy="5410200"/>
          </a:xfrm>
        </p:spPr>
        <p:txBody>
          <a:bodyPr/>
          <a:lstStyle/>
          <a:p>
            <a:pPr eaLnBrk="1" hangingPunct="1">
              <a:buFont typeface="Wingdings" panose="05000000000000000000" pitchFamily="2" charset="2"/>
              <a:buNone/>
              <a:defRPr/>
            </a:pPr>
            <a:r>
              <a:rPr lang="ar-SA" sz="2800" smtClean="0"/>
              <a:t>ب - المرحلة الثانية </a:t>
            </a:r>
            <a:endParaRPr lang="ar-JO" sz="2800" smtClean="0"/>
          </a:p>
          <a:p>
            <a:pPr eaLnBrk="1" hangingPunct="1">
              <a:buFont typeface="Wingdings" panose="05000000000000000000" pitchFamily="2" charset="2"/>
              <a:buNone/>
              <a:defRPr/>
            </a:pPr>
            <a:r>
              <a:rPr lang="ar-SA" sz="2800" smtClean="0"/>
              <a:t> يدهن وجه أبوكسي مخفف كأساس على أن يتم ذلك حسب تعليمات الشركة المنتجة</a:t>
            </a:r>
            <a:r>
              <a:rPr lang="en-US" sz="2800" smtClean="0"/>
              <a:t> .</a:t>
            </a:r>
            <a:br>
              <a:rPr lang="en-US" sz="2800" smtClean="0"/>
            </a:br>
            <a:endParaRPr lang="en-US" sz="2800" smtClean="0"/>
          </a:p>
          <a:p>
            <a:pPr eaLnBrk="1" hangingPunct="1">
              <a:buFont typeface="Wingdings" panose="05000000000000000000" pitchFamily="2" charset="2"/>
              <a:buNone/>
              <a:defRPr/>
            </a:pPr>
            <a:r>
              <a:rPr lang="ar-SA" sz="2800" smtClean="0"/>
              <a:t>جـ - المرحلة الثالثة </a:t>
            </a:r>
            <a:endParaRPr lang="ar-JO" sz="2800" smtClean="0"/>
          </a:p>
          <a:p>
            <a:pPr eaLnBrk="1" hangingPunct="1">
              <a:buFont typeface="Wingdings" panose="05000000000000000000" pitchFamily="2" charset="2"/>
              <a:buNone/>
              <a:defRPr/>
            </a:pPr>
            <a:r>
              <a:rPr lang="ar-SA" sz="2800" smtClean="0"/>
              <a:t>دهن وجه أبوكسي كاملا باللون المطلوب بحيث يحقق التغطية الكاملة للسطح</a:t>
            </a:r>
            <a:r>
              <a:rPr lang="en-US" sz="2800" smtClean="0"/>
              <a:t> .</a:t>
            </a:r>
            <a:br>
              <a:rPr lang="en-US" sz="2800" smtClean="0"/>
            </a:br>
            <a:endParaRPr lang="en-US" sz="2800" smtClean="0"/>
          </a:p>
          <a:p>
            <a:pPr eaLnBrk="1" hangingPunct="1">
              <a:buFont typeface="Wingdings" panose="05000000000000000000" pitchFamily="2" charset="2"/>
              <a:buNone/>
              <a:defRPr/>
            </a:pPr>
            <a:r>
              <a:rPr lang="ar-SA" sz="2800" smtClean="0"/>
              <a:t>د - المرحلة الرابعة </a:t>
            </a:r>
            <a:endParaRPr lang="ar-JO" sz="2800" smtClean="0"/>
          </a:p>
          <a:p>
            <a:pPr eaLnBrk="1" hangingPunct="1">
              <a:buFont typeface="Wingdings" panose="05000000000000000000" pitchFamily="2" charset="2"/>
              <a:buNone/>
              <a:defRPr/>
            </a:pPr>
            <a:r>
              <a:rPr lang="ar-SA" sz="2800" smtClean="0"/>
              <a:t>دهان وجه بولي يوراثين ثنائي العبوة</a:t>
            </a:r>
            <a:r>
              <a:rPr lang="en-US" sz="2800" smtClean="0"/>
              <a:t> </a:t>
            </a:r>
            <a:r>
              <a:rPr lang="ar-SA" sz="2800" smtClean="0"/>
              <a:t>حسب اللون المطلوب</a:t>
            </a:r>
            <a:r>
              <a:rPr lang="en-US" smtClean="0"/>
              <a:t> . </a:t>
            </a:r>
          </a:p>
          <a:p>
            <a:pPr eaLnBrk="1" hangingPunct="1">
              <a:defRPr/>
            </a:pPr>
            <a:endParaRPr 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ar-SA" sz="4000" smtClean="0"/>
              <a:t>دهان الغراء</a:t>
            </a:r>
            <a:r>
              <a:rPr lang="en-US" sz="4000" smtClean="0"/>
              <a:t/>
            </a:r>
            <a:br>
              <a:rPr lang="en-US" sz="4000" smtClean="0"/>
            </a:br>
            <a:endParaRPr lang="en-US" sz="4000" smtClean="0"/>
          </a:p>
        </p:txBody>
      </p:sp>
      <p:sp>
        <p:nvSpPr>
          <p:cNvPr id="20483" name="Rectangle 3"/>
          <p:cNvSpPr>
            <a:spLocks noGrp="1" noChangeArrowheads="1"/>
          </p:cNvSpPr>
          <p:nvPr>
            <p:ph type="body" idx="1"/>
          </p:nvPr>
        </p:nvSpPr>
        <p:spPr>
          <a:xfrm>
            <a:off x="457200" y="990600"/>
            <a:ext cx="8229600" cy="5135563"/>
          </a:xfrm>
        </p:spPr>
        <p:txBody>
          <a:bodyPr/>
          <a:lstStyle/>
          <a:p>
            <a:pPr eaLnBrk="1" hangingPunct="1">
              <a:lnSpc>
                <a:spcPct val="90000"/>
              </a:lnSpc>
              <a:buFont typeface="Wingdings" panose="05000000000000000000" pitchFamily="2" charset="2"/>
              <a:buNone/>
              <a:defRPr/>
            </a:pPr>
            <a:r>
              <a:rPr lang="en-US" smtClean="0"/>
              <a:t/>
            </a:r>
            <a:br>
              <a:rPr lang="en-US" smtClean="0"/>
            </a:br>
            <a:r>
              <a:rPr lang="ar-SA" sz="2800" smtClean="0"/>
              <a:t>يعتبر من الدهانا</a:t>
            </a:r>
            <a:r>
              <a:rPr lang="ar-JO" sz="2800" smtClean="0"/>
              <a:t>ت</a:t>
            </a:r>
            <a:r>
              <a:rPr lang="ar-SA" sz="2800" smtClean="0"/>
              <a:t> المائية, حيث </a:t>
            </a:r>
            <a:r>
              <a:rPr lang="ar-JO" sz="2800" smtClean="0"/>
              <a:t>ي</a:t>
            </a:r>
            <a:r>
              <a:rPr lang="ar-SA" sz="2800" smtClean="0"/>
              <a:t>تكون  من (40% اسبيداج +</a:t>
            </a:r>
            <a:endParaRPr lang="ar-JO" sz="2800" smtClean="0"/>
          </a:p>
          <a:p>
            <a:pPr eaLnBrk="1" hangingPunct="1">
              <a:lnSpc>
                <a:spcPct val="90000"/>
              </a:lnSpc>
              <a:buFont typeface="Wingdings" panose="05000000000000000000" pitchFamily="2" charset="2"/>
              <a:buNone/>
              <a:defRPr/>
            </a:pPr>
            <a:endParaRPr lang="ar-JO" sz="2800" smtClean="0"/>
          </a:p>
          <a:p>
            <a:pPr eaLnBrk="1" hangingPunct="1">
              <a:lnSpc>
                <a:spcPct val="90000"/>
              </a:lnSpc>
              <a:buFont typeface="Wingdings" panose="05000000000000000000" pitchFamily="2" charset="2"/>
              <a:buNone/>
              <a:defRPr/>
            </a:pPr>
            <a:r>
              <a:rPr lang="ar-SA" sz="2800" smtClean="0"/>
              <a:t> 10% غراء + 50% ماء) ويضاف إليها اللون المطلوب. ويجرى</a:t>
            </a:r>
            <a:endParaRPr lang="ar-JO" sz="2800" smtClean="0"/>
          </a:p>
          <a:p>
            <a:pPr eaLnBrk="1" hangingPunct="1">
              <a:lnSpc>
                <a:spcPct val="90000"/>
              </a:lnSpc>
              <a:buFont typeface="Wingdings" panose="05000000000000000000" pitchFamily="2" charset="2"/>
              <a:buNone/>
              <a:defRPr/>
            </a:pPr>
            <a:endParaRPr lang="ar-JO" sz="2800" smtClean="0"/>
          </a:p>
          <a:p>
            <a:pPr eaLnBrk="1" hangingPunct="1">
              <a:lnSpc>
                <a:spcPct val="90000"/>
              </a:lnSpc>
              <a:buFont typeface="Wingdings" panose="05000000000000000000" pitchFamily="2" charset="2"/>
              <a:buNone/>
              <a:defRPr/>
            </a:pPr>
            <a:r>
              <a:rPr lang="ar-SA" sz="2800" smtClean="0"/>
              <a:t> تنظيف السطح وتأسيسه باستخدام الغراء المذاب فى الماء بنسبة</a:t>
            </a:r>
            <a:r>
              <a:rPr lang="en-US" sz="2800" smtClean="0"/>
              <a:t> </a:t>
            </a:r>
          </a:p>
          <a:p>
            <a:pPr eaLnBrk="1" hangingPunct="1">
              <a:lnSpc>
                <a:spcPct val="90000"/>
              </a:lnSpc>
              <a:buFont typeface="Wingdings" panose="05000000000000000000" pitchFamily="2" charset="2"/>
              <a:buNone/>
              <a:defRPr/>
            </a:pPr>
            <a:endParaRPr lang="en-US" sz="2800" smtClean="0"/>
          </a:p>
          <a:p>
            <a:pPr eaLnBrk="1" hangingPunct="1">
              <a:lnSpc>
                <a:spcPct val="90000"/>
              </a:lnSpc>
              <a:buFont typeface="Wingdings" panose="05000000000000000000" pitchFamily="2" charset="2"/>
              <a:buNone/>
              <a:defRPr/>
            </a:pPr>
            <a:r>
              <a:rPr lang="en-US" sz="2800" smtClean="0"/>
              <a:t>1:10. </a:t>
            </a:r>
            <a:r>
              <a:rPr lang="ar-SA" sz="2800" smtClean="0"/>
              <a:t>ثم يدهن بمونة الغراء وجها أو وجهين, ويمكن استخدام الفرشاة, </a:t>
            </a:r>
            <a:endParaRPr lang="ar-JO" sz="2800" smtClean="0"/>
          </a:p>
          <a:p>
            <a:pPr eaLnBrk="1" hangingPunct="1">
              <a:lnSpc>
                <a:spcPct val="90000"/>
              </a:lnSpc>
              <a:buFont typeface="Wingdings" panose="05000000000000000000" pitchFamily="2" charset="2"/>
              <a:buNone/>
              <a:defRPr/>
            </a:pPr>
            <a:endParaRPr lang="ar-JO" sz="2800" smtClean="0"/>
          </a:p>
          <a:p>
            <a:pPr eaLnBrk="1" hangingPunct="1">
              <a:lnSpc>
                <a:spcPct val="90000"/>
              </a:lnSpc>
              <a:buFont typeface="Wingdings" panose="05000000000000000000" pitchFamily="2" charset="2"/>
              <a:buNone/>
              <a:defRPr/>
            </a:pPr>
            <a:r>
              <a:rPr lang="ar-SA" sz="2800" smtClean="0"/>
              <a:t>أو بطريقة الرش</a:t>
            </a:r>
            <a:r>
              <a:rPr lang="en-US" smtClean="0"/>
              <a:t>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ar-SA" smtClean="0"/>
              <a:t>دهان الجير</a:t>
            </a:r>
            <a:endParaRPr lang="en-US" smtClean="0"/>
          </a:p>
        </p:txBody>
      </p:sp>
      <p:sp>
        <p:nvSpPr>
          <p:cNvPr id="21507"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smtClean="0"/>
              <a:t/>
            </a:r>
            <a:br>
              <a:rPr lang="en-US" smtClean="0"/>
            </a:br>
            <a:r>
              <a:rPr lang="ar-SA" sz="2800" smtClean="0"/>
              <a:t>وهو</a:t>
            </a:r>
            <a:r>
              <a:rPr lang="ar-SA" smtClean="0"/>
              <a:t> </a:t>
            </a:r>
            <a:r>
              <a:rPr lang="ar-SA" sz="2800" smtClean="0"/>
              <a:t>أقدم نوع من الدهانات, وشائع الإستخدام. وهو عبارة عن بوية </a:t>
            </a:r>
            <a:endParaRPr lang="ar-JO" sz="2800" smtClean="0"/>
          </a:p>
          <a:p>
            <a:pPr eaLnBrk="1" hangingPunct="1">
              <a:defRPr/>
            </a:pPr>
            <a:endParaRPr lang="ar-JO" sz="2800" smtClean="0"/>
          </a:p>
          <a:p>
            <a:pPr eaLnBrk="1" hangingPunct="1">
              <a:buFont typeface="Wingdings" panose="05000000000000000000" pitchFamily="2" charset="2"/>
              <a:buNone/>
              <a:defRPr/>
            </a:pPr>
            <a:r>
              <a:rPr lang="ar-SA" sz="2800" smtClean="0"/>
              <a:t>مائية تتكون من الجير المذاب فى الماء, مع إضافة قليل من ملح الطعام </a:t>
            </a:r>
            <a:endParaRPr lang="ar-JO" sz="2800" smtClean="0"/>
          </a:p>
          <a:p>
            <a:pPr eaLnBrk="1" hangingPunct="1">
              <a:buFont typeface="Wingdings" panose="05000000000000000000" pitchFamily="2" charset="2"/>
              <a:buNone/>
              <a:defRPr/>
            </a:pPr>
            <a:endParaRPr lang="ar-JO" sz="2800" smtClean="0"/>
          </a:p>
          <a:p>
            <a:pPr eaLnBrk="1" hangingPunct="1">
              <a:buFont typeface="Wingdings" panose="05000000000000000000" pitchFamily="2" charset="2"/>
              <a:buNone/>
              <a:defRPr/>
            </a:pPr>
            <a:r>
              <a:rPr lang="ar-SA" sz="2800" smtClean="0"/>
              <a:t>أو الشبة, وكذا اللون المطلوب. ويمكن استخدام الفرشاة فى الدهان, أو</a:t>
            </a:r>
            <a:endParaRPr lang="ar-JO" sz="2800" smtClean="0"/>
          </a:p>
          <a:p>
            <a:pPr eaLnBrk="1" hangingPunct="1">
              <a:buFont typeface="Wingdings" panose="05000000000000000000" pitchFamily="2" charset="2"/>
              <a:buNone/>
              <a:defRPr/>
            </a:pPr>
            <a:r>
              <a:rPr lang="ar-SA" sz="2800" smtClean="0"/>
              <a:t> </a:t>
            </a:r>
            <a:endParaRPr lang="ar-JO" sz="2800" smtClean="0"/>
          </a:p>
          <a:p>
            <a:pPr eaLnBrk="1" hangingPunct="1">
              <a:buFont typeface="Wingdings" panose="05000000000000000000" pitchFamily="2" charset="2"/>
              <a:buNone/>
              <a:defRPr/>
            </a:pPr>
            <a:r>
              <a:rPr lang="ar-SA" sz="2800" smtClean="0"/>
              <a:t>بطريقة الرش</a:t>
            </a:r>
            <a:r>
              <a:rPr lang="en-US" sz="2800" smtClean="0"/>
              <a:t>.</a:t>
            </a:r>
            <a:r>
              <a:rPr lang="en-US" smtClean="0"/>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DSC000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DSC002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DSC002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r" eaLnBrk="1" hangingPunct="1">
              <a:defRPr/>
            </a:pPr>
            <a:r>
              <a:rPr lang="ar-SA" sz="4000" smtClean="0"/>
              <a:t>المواد المستعملة </a:t>
            </a:r>
            <a:br>
              <a:rPr lang="ar-SA" sz="4000" smtClean="0"/>
            </a:br>
            <a:endParaRPr lang="en-US" sz="4000" smtClean="0"/>
          </a:p>
        </p:txBody>
      </p:sp>
      <p:sp>
        <p:nvSpPr>
          <p:cNvPr id="46083" name="Rectangle 3"/>
          <p:cNvSpPr>
            <a:spLocks noGrp="1" noChangeArrowheads="1"/>
          </p:cNvSpPr>
          <p:nvPr>
            <p:ph type="body" idx="1"/>
          </p:nvPr>
        </p:nvSpPr>
        <p:spPr>
          <a:xfrm>
            <a:off x="533400" y="908050"/>
            <a:ext cx="8153400" cy="5616575"/>
          </a:xfrm>
        </p:spPr>
        <p:txBody>
          <a:bodyPr/>
          <a:lstStyle/>
          <a:p>
            <a:pPr eaLnBrk="1" hangingPunct="1">
              <a:lnSpc>
                <a:spcPct val="90000"/>
              </a:lnSpc>
              <a:defRPr/>
            </a:pPr>
            <a:r>
              <a:rPr lang="ar-SA" sz="2000" dirty="0" smtClean="0"/>
              <a:t>1-الجير المطفي.</a:t>
            </a:r>
          </a:p>
          <a:p>
            <a:pPr eaLnBrk="1" hangingPunct="1">
              <a:lnSpc>
                <a:spcPct val="90000"/>
              </a:lnSpc>
              <a:defRPr/>
            </a:pPr>
            <a:r>
              <a:rPr lang="ar-SA" sz="2800" dirty="0" smtClean="0"/>
              <a:t>2-الجير الهيدروليكي أن المونة المصنوعة من هذا الجير أكثر صلاحية للقصاره الخارجية لان لها خاصية هيدروليكية تساعد على التصلب بوجود الماء . </a:t>
            </a:r>
          </a:p>
          <a:p>
            <a:pPr eaLnBrk="1" hangingPunct="1">
              <a:lnSpc>
                <a:spcPct val="90000"/>
              </a:lnSpc>
              <a:defRPr/>
            </a:pPr>
            <a:r>
              <a:rPr lang="ar-SA" sz="2800" dirty="0" smtClean="0"/>
              <a:t>3-الأسمنت :أن الأسمنت منفردا غير مناسب للقصار لصعوبة العمل به وحتى نزيد التشغيل يضاف الجير الهيدروليكي بنسبة 10%بالوزن وهذالايعتبر ضار ويمكن تحسين التشغيل في المونة بإضافة مواد مطاقة للهواء وهي تساعد كثير في القصارة.</a:t>
            </a:r>
          </a:p>
          <a:p>
            <a:pPr eaLnBrk="1" hangingPunct="1">
              <a:lnSpc>
                <a:spcPct val="90000"/>
              </a:lnSpc>
              <a:defRPr/>
            </a:pPr>
            <a:r>
              <a:rPr lang="ar-SA" sz="2800" dirty="0" smtClean="0"/>
              <a:t>ب)الرمل: :يشكل الرمل معظم الخلطة وهو الحصى الوحيد ويمتاز بأنه يمنع التقلص هذا تعتمد قوة المونة على خواص الرمل كما يؤثر التشغيل والتدرج في الرمل على المقدار ة القصاره على الالتصاق يجب أن يخلو الرمل من المواد الضارة والمواد العضوية .</a:t>
            </a:r>
          </a:p>
          <a:p>
            <a:pPr eaLnBrk="1" hangingPunct="1">
              <a:lnSpc>
                <a:spcPct val="90000"/>
              </a:lnSpc>
              <a:defRPr/>
            </a:pPr>
            <a:r>
              <a:rPr lang="ar-SA" sz="2800" dirty="0" smtClean="0"/>
              <a:t>ج)السرخي:مسحوق من الطوب المشوي.</a:t>
            </a:r>
            <a:endParaRPr lang="en-US" sz="2800" dirty="0" smtClean="0"/>
          </a:p>
          <a:p>
            <a:pPr eaLnBrk="1" hangingPunct="1">
              <a:lnSpc>
                <a:spcPct val="90000"/>
              </a:lnSpc>
              <a:buFont typeface="Wingdings" panose="05000000000000000000" pitchFamily="2" charset="2"/>
              <a:buNone/>
              <a:defRPr/>
            </a:pPr>
            <a:endParaRPr lang="en-US" sz="20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09600" y="685800"/>
            <a:ext cx="8229600" cy="1139825"/>
          </a:xfrm>
        </p:spPr>
        <p:txBody>
          <a:bodyPr/>
          <a:lstStyle/>
          <a:p>
            <a:pPr eaLnBrk="1" hangingPunct="1">
              <a:defRPr/>
            </a:pPr>
            <a:r>
              <a:rPr lang="ar-JO" smtClean="0"/>
              <a:t>حساب الدهان </a:t>
            </a:r>
            <a:endParaRPr lang="en-US" smtClean="0"/>
          </a:p>
        </p:txBody>
      </p:sp>
      <p:sp>
        <p:nvSpPr>
          <p:cNvPr id="26627" name="Rectangle 3"/>
          <p:cNvSpPr>
            <a:spLocks noGrp="1" noChangeArrowheads="1"/>
          </p:cNvSpPr>
          <p:nvPr>
            <p:ph type="body" idx="1"/>
          </p:nvPr>
        </p:nvSpPr>
        <p:spPr>
          <a:xfrm>
            <a:off x="457200" y="2027238"/>
            <a:ext cx="8458200" cy="4830762"/>
          </a:xfrm>
        </p:spPr>
        <p:txBody>
          <a:bodyPr/>
          <a:lstStyle/>
          <a:p>
            <a:pPr eaLnBrk="1" hangingPunct="1">
              <a:defRPr/>
            </a:pPr>
            <a:r>
              <a:rPr lang="ar-JO" sz="2800" smtClean="0"/>
              <a:t>يحسب  دهان الجدران و الأبواب و الشبابيك  بالمتر المربع</a:t>
            </a:r>
          </a:p>
          <a:p>
            <a:pPr eaLnBrk="1" hangingPunct="1">
              <a:defRPr/>
            </a:pPr>
            <a:endParaRPr lang="ar-JO" sz="2800" smtClean="0"/>
          </a:p>
          <a:p>
            <a:pPr eaLnBrk="1" hangingPunct="1">
              <a:defRPr/>
            </a:pPr>
            <a:r>
              <a:rPr lang="ar-JO" sz="2800" smtClean="0"/>
              <a:t>يحسب دهان الأنابيب و دهان دربزين الدرج بالمتر الطولي</a:t>
            </a:r>
            <a:r>
              <a:rPr lang="ar-JO" smtClean="0"/>
              <a:t> </a:t>
            </a:r>
          </a:p>
          <a:p>
            <a:pPr eaLnBrk="1" hangingPunct="1">
              <a:buFont typeface="Wingdings" panose="05000000000000000000" pitchFamily="2" charset="2"/>
              <a:buNone/>
              <a:defRPr/>
            </a:pPr>
            <a:endParaRPr 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914400" y="2133600"/>
            <a:ext cx="8229600" cy="1828800"/>
          </a:xfrm>
        </p:spPr>
        <p:txBody>
          <a:bodyPr/>
          <a:lstStyle/>
          <a:p>
            <a:pPr eaLnBrk="1" hangingPunct="1">
              <a:defRPr/>
            </a:pPr>
            <a:r>
              <a:rPr lang="ar-JO" b="1" smtClean="0"/>
              <a:t>الأبواب و الشبابيك</a:t>
            </a:r>
            <a:endParaRPr lang="en-US" b="1"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DSC00148"/>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DSC00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ar-JO" smtClean="0"/>
              <a:t>حساب كميات الأبوب و الشبابيك</a:t>
            </a:r>
            <a:endParaRPr lang="en-US" smtClean="0"/>
          </a:p>
        </p:txBody>
      </p:sp>
      <p:sp>
        <p:nvSpPr>
          <p:cNvPr id="31747" name="Rectangle 3"/>
          <p:cNvSpPr>
            <a:spLocks noGrp="1" noChangeArrowheads="1"/>
          </p:cNvSpPr>
          <p:nvPr>
            <p:ph type="body" idx="1"/>
          </p:nvPr>
        </p:nvSpPr>
        <p:spPr/>
        <p:txBody>
          <a:bodyPr/>
          <a:lstStyle/>
          <a:p>
            <a:pPr eaLnBrk="1" hangingPunct="1">
              <a:defRPr/>
            </a:pPr>
            <a:endParaRPr lang="ar-JO" sz="2800" smtClean="0"/>
          </a:p>
          <a:p>
            <a:pPr eaLnBrk="1" hangingPunct="1">
              <a:defRPr/>
            </a:pPr>
            <a:r>
              <a:rPr lang="ar-SA" sz="2800" smtClean="0"/>
              <a:t>الأبواب والنوافذ والبوابات</a:t>
            </a:r>
            <a:r>
              <a:rPr lang="ar-JO" sz="2800" smtClean="0"/>
              <a:t> تحسب من خلال عدد الوحدات المثبتة</a:t>
            </a:r>
            <a:r>
              <a:rPr lang="ar-JO" smtClean="0"/>
              <a:t> </a:t>
            </a:r>
            <a:r>
              <a:rPr lang="ar-SA" smtClean="0"/>
              <a:t> </a:t>
            </a:r>
            <a:endParaRPr lang="ar-JO" smtClean="0"/>
          </a:p>
          <a:p>
            <a:pPr eaLnBrk="1" hangingPunct="1">
              <a:defRPr/>
            </a:pPr>
            <a:endParaRPr lang="ar-JO" smtClean="0"/>
          </a:p>
          <a:p>
            <a:pPr eaLnBrk="1" hangingPunct="1">
              <a:defRPr/>
            </a:pPr>
            <a:endParaRPr lang="ar-JO" smtClean="0"/>
          </a:p>
          <a:p>
            <a:pPr eaLnBrk="1" hangingPunct="1">
              <a:defRPr/>
            </a:pPr>
            <a:r>
              <a:rPr lang="ar-JO" sz="2800" smtClean="0"/>
              <a:t>الهياكل الخارجية للأبواب و الشبابيك تحسب بالمتر الطولي</a:t>
            </a:r>
          </a:p>
          <a:p>
            <a:pPr eaLnBrk="1" hangingPunct="1">
              <a:buFont typeface="Wingdings" panose="05000000000000000000" pitchFamily="2" charset="2"/>
              <a:buNone/>
              <a:defRPr/>
            </a:pPr>
            <a:endParaRPr lang="en-US" sz="28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0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3581400"/>
            <a:ext cx="449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Image(0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0"/>
            <a:ext cx="4495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Image(0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575050"/>
            <a:ext cx="4495800" cy="32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Image(0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495800"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r" eaLnBrk="1" hangingPunct="1">
              <a:defRPr/>
            </a:pPr>
            <a:r>
              <a:rPr lang="ar-SA" smtClean="0"/>
              <a:t>المواد المستعملة</a:t>
            </a:r>
            <a:endParaRPr lang="en-US" smtClean="0"/>
          </a:p>
        </p:txBody>
      </p:sp>
      <p:sp>
        <p:nvSpPr>
          <p:cNvPr id="48131" name="Rectangle 3"/>
          <p:cNvSpPr>
            <a:spLocks noGrp="1" noChangeArrowheads="1"/>
          </p:cNvSpPr>
          <p:nvPr>
            <p:ph type="body" idx="1"/>
          </p:nvPr>
        </p:nvSpPr>
        <p:spPr>
          <a:xfrm>
            <a:off x="3995738" y="1600200"/>
            <a:ext cx="4691062" cy="5257800"/>
          </a:xfrm>
        </p:spPr>
        <p:txBody>
          <a:bodyPr/>
          <a:lstStyle/>
          <a:p>
            <a:pPr eaLnBrk="1" hangingPunct="1">
              <a:lnSpc>
                <a:spcPct val="80000"/>
              </a:lnSpc>
              <a:defRPr/>
            </a:pPr>
            <a:r>
              <a:rPr lang="ar-SA" sz="2800" dirty="0" smtClean="0"/>
              <a:t>د)الشبك المعدني والمصنوع من الفولاذ المجلفن ويكون الشبك من الأصناف التالية:</a:t>
            </a:r>
          </a:p>
          <a:p>
            <a:pPr eaLnBrk="1" hangingPunct="1">
              <a:lnSpc>
                <a:spcPct val="80000"/>
              </a:lnSpc>
              <a:defRPr/>
            </a:pPr>
            <a:r>
              <a:rPr lang="ar-SA" sz="2800" dirty="0" smtClean="0"/>
              <a:t>1- الشرائح الشبكية :تستعمل في تقوية القصار  فوق التمديدات ومناطق اتصال الجدران أو اتصال مادتين مختلفتين وغيرها من الأماكن التي يحتمل ظهور التشققات ..</a:t>
            </a:r>
          </a:p>
          <a:p>
            <a:pPr eaLnBrk="1" hangingPunct="1">
              <a:lnSpc>
                <a:spcPct val="80000"/>
              </a:lnSpc>
              <a:defRPr/>
            </a:pPr>
            <a:r>
              <a:rPr lang="ar-SA" sz="2800" dirty="0" smtClean="0"/>
              <a:t>2- خيزرانة الحافة وتستعمل لتقوية الزوايا الخارجية وتتألف من أنف معدني وجناحين من الشبك. </a:t>
            </a:r>
          </a:p>
          <a:p>
            <a:pPr eaLnBrk="1" hangingPunct="1">
              <a:lnSpc>
                <a:spcPct val="80000"/>
              </a:lnSpc>
              <a:defRPr/>
            </a:pPr>
            <a:r>
              <a:rPr lang="ar-SA" sz="2800" dirty="0" smtClean="0"/>
              <a:t>3- شبك الأسلاك المجلفنه ويستعمل لتقوية القصاره.</a:t>
            </a:r>
            <a:endParaRPr lang="en-US" sz="2800" dirty="0" smtClean="0"/>
          </a:p>
        </p:txBody>
      </p:sp>
      <p:pic>
        <p:nvPicPr>
          <p:cNvPr id="9220" name="Picture 4" descr="P72720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581400"/>
            <a:ext cx="41910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684213" y="0"/>
            <a:ext cx="7772400" cy="1736725"/>
          </a:xfrm>
        </p:spPr>
        <p:txBody>
          <a:bodyPr/>
          <a:lstStyle/>
          <a:p>
            <a:pPr eaLnBrk="1" hangingPunct="1">
              <a:defRPr/>
            </a:pPr>
            <a:r>
              <a:rPr lang="ar-SA" smtClean="0"/>
              <a:t>تصميم القصارة</a:t>
            </a:r>
            <a:endParaRPr lang="en-US" smtClean="0"/>
          </a:p>
        </p:txBody>
      </p:sp>
      <p:sp>
        <p:nvSpPr>
          <p:cNvPr id="49155" name="Rectangle 3"/>
          <p:cNvSpPr>
            <a:spLocks noGrp="1" noChangeArrowheads="1"/>
          </p:cNvSpPr>
          <p:nvPr>
            <p:ph type="subTitle" idx="1"/>
          </p:nvPr>
        </p:nvSpPr>
        <p:spPr>
          <a:xfrm>
            <a:off x="468313" y="1484313"/>
            <a:ext cx="8675687" cy="5373687"/>
          </a:xfrm>
        </p:spPr>
        <p:txBody>
          <a:bodyPr/>
          <a:lstStyle/>
          <a:p>
            <a:pPr eaLnBrk="1" hangingPunct="1">
              <a:defRPr/>
            </a:pPr>
            <a:endParaRPr lang="ar-SA" sz="3200" dirty="0" smtClean="0"/>
          </a:p>
          <a:p>
            <a:pPr eaLnBrk="1" hangingPunct="1">
              <a:defRPr/>
            </a:pPr>
            <a:r>
              <a:rPr lang="ar-SA" sz="3200" dirty="0" smtClean="0"/>
              <a:t> </a:t>
            </a:r>
            <a:r>
              <a:rPr lang="ar-SA" sz="3200" b="1" dirty="0" smtClean="0"/>
              <a:t>يجب أن تكون هناك علاقة جيدة بين الوجه الأول والثاني بالنسبة للكثافة وللقوة والمقدار على التمدد والتقلص أثناء التصلب وبعده وقدلايلتصق الوجه الثاني على الأول لاخطاء في البطانة أو الأساس أو بس</a:t>
            </a:r>
            <a:r>
              <a:rPr lang="ar-JO" sz="3200" b="1" dirty="0" smtClean="0"/>
              <a:t>ب</a:t>
            </a:r>
            <a:r>
              <a:rPr lang="ar-SA" sz="3200" b="1" dirty="0" smtClean="0"/>
              <a:t>ب وجود الملح بين الوجهين أو بس</a:t>
            </a:r>
            <a:r>
              <a:rPr lang="ar-JO" sz="3200" b="1" dirty="0" smtClean="0"/>
              <a:t>ب</a:t>
            </a:r>
            <a:r>
              <a:rPr lang="ar-SA" sz="3200" b="1" dirty="0" smtClean="0"/>
              <a:t>ب تفاوت في نسبة الماء بين الوجهين ولذلك يجب أن تتوفر خواص محدده في القصارة بحيث تكون قاسية بشكل كاف لكي تلتصق وتتماسك عندما توضع كما يجب أن تكون أكثر صلابة عند وضعها على السقف.</a:t>
            </a:r>
            <a:endParaRPr lang="en-US" sz="32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r" eaLnBrk="1" hangingPunct="1">
              <a:defRPr/>
            </a:pPr>
            <a:r>
              <a:rPr lang="ar-SA" smtClean="0"/>
              <a:t>خواص للقصاره</a:t>
            </a:r>
            <a:endParaRPr lang="en-US" smtClean="0"/>
          </a:p>
        </p:txBody>
      </p:sp>
      <p:sp>
        <p:nvSpPr>
          <p:cNvPr id="50179" name="Rectangle 3"/>
          <p:cNvSpPr>
            <a:spLocks noGrp="1" noChangeArrowheads="1"/>
          </p:cNvSpPr>
          <p:nvPr>
            <p:ph type="body" idx="1"/>
          </p:nvPr>
        </p:nvSpPr>
        <p:spPr>
          <a:xfrm>
            <a:off x="5435600" y="1196975"/>
            <a:ext cx="3251200" cy="5661025"/>
          </a:xfrm>
        </p:spPr>
        <p:txBody>
          <a:bodyPr/>
          <a:lstStyle/>
          <a:p>
            <a:pPr eaLnBrk="1" hangingPunct="1">
              <a:lnSpc>
                <a:spcPct val="90000"/>
              </a:lnSpc>
              <a:defRPr/>
            </a:pPr>
            <a:r>
              <a:rPr lang="ar-SA" sz="2400" dirty="0" smtClean="0"/>
              <a:t>مقاومة البرى (الحت ):</a:t>
            </a:r>
          </a:p>
          <a:p>
            <a:pPr eaLnBrk="1" hangingPunct="1">
              <a:lnSpc>
                <a:spcPct val="90000"/>
              </a:lnSpc>
              <a:defRPr/>
            </a:pPr>
            <a:r>
              <a:rPr lang="ar-SA" sz="2400" dirty="0" smtClean="0"/>
              <a:t> تكون الأسطح الأسمنتية أقوى وأصلب من غيرها يليها قصاره الجبس المائية ثم قصاره الجبس نصف مائية ثم القصارة الجيرية والجير أقلها قساوة و تزيد القساوة بإضافة أسمنت وجبس.</a:t>
            </a:r>
          </a:p>
          <a:p>
            <a:pPr eaLnBrk="1" hangingPunct="1">
              <a:lnSpc>
                <a:spcPct val="90000"/>
              </a:lnSpc>
              <a:defRPr/>
            </a:pPr>
            <a:r>
              <a:rPr lang="ar-SA" sz="2400" dirty="0" smtClean="0"/>
              <a:t>صلاحية السطح لديكور إضافي : </a:t>
            </a:r>
          </a:p>
          <a:p>
            <a:pPr eaLnBrk="1" hangingPunct="1">
              <a:lnSpc>
                <a:spcPct val="90000"/>
              </a:lnSpc>
              <a:defRPr/>
            </a:pPr>
            <a:r>
              <a:rPr lang="ar-SA" sz="2400" dirty="0" smtClean="0"/>
              <a:t>يجب العناية بالسطح على ضوء ما يوضع عليه في</a:t>
            </a:r>
            <a:r>
              <a:rPr lang="ar-SA" dirty="0" smtClean="0"/>
              <a:t> </a:t>
            </a:r>
            <a:r>
              <a:rPr lang="ar-SA" sz="2000" dirty="0" smtClean="0"/>
              <a:t>المستقبل.</a:t>
            </a:r>
            <a:r>
              <a:rPr lang="en-US" dirty="0" smtClean="0"/>
              <a:t> </a:t>
            </a:r>
          </a:p>
        </p:txBody>
      </p:sp>
      <p:pic>
        <p:nvPicPr>
          <p:cNvPr id="11268" name="Picture 4" descr="Image(0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43200"/>
            <a:ext cx="57245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liff">
  <a:themeElements>
    <a:clrScheme name="Cliff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fontScheme name="Cliff">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liff 1">
        <a:dk1>
          <a:srgbClr val="5B5B49"/>
        </a:dk1>
        <a:lt1>
          <a:srgbClr val="DDDDDD"/>
        </a:lt1>
        <a:dk2>
          <a:srgbClr val="2B2A00"/>
        </a:dk2>
        <a:lt2>
          <a:srgbClr val="E0DFBE"/>
        </a:lt2>
        <a:accent1>
          <a:srgbClr val="878543"/>
        </a:accent1>
        <a:accent2>
          <a:srgbClr val="716E00"/>
        </a:accent2>
        <a:accent3>
          <a:srgbClr val="ACACAA"/>
        </a:accent3>
        <a:accent4>
          <a:srgbClr val="BDBDBD"/>
        </a:accent4>
        <a:accent5>
          <a:srgbClr val="C3C2B0"/>
        </a:accent5>
        <a:accent6>
          <a:srgbClr val="666300"/>
        </a:accent6>
        <a:hlink>
          <a:srgbClr val="CC9900"/>
        </a:hlink>
        <a:folHlink>
          <a:srgbClr val="996600"/>
        </a:folHlink>
      </a:clrScheme>
      <a:clrMap bg1="dk2" tx1="lt1" bg2="dk1" tx2="lt2" accent1="accent1" accent2="accent2" accent3="accent3" accent4="accent4" accent5="accent5" accent6="accent6" hlink="hlink" folHlink="folHlink"/>
    </a:extraClrScheme>
    <a:extraClrScheme>
      <a:clrScheme name="Cliff 2">
        <a:dk1>
          <a:srgbClr val="746354"/>
        </a:dk1>
        <a:lt1>
          <a:srgbClr val="FFFFFF"/>
        </a:lt1>
        <a:dk2>
          <a:srgbClr val="523E26"/>
        </a:dk2>
        <a:lt2>
          <a:srgbClr val="E1DFAF"/>
        </a:lt2>
        <a:accent1>
          <a:srgbClr val="CC9900"/>
        </a:accent1>
        <a:accent2>
          <a:srgbClr val="669900"/>
        </a:accent2>
        <a:accent3>
          <a:srgbClr val="B3AFAC"/>
        </a:accent3>
        <a:accent4>
          <a:srgbClr val="DADADA"/>
        </a:accent4>
        <a:accent5>
          <a:srgbClr val="E2CAAA"/>
        </a:accent5>
        <a:accent6>
          <a:srgbClr val="5C8A00"/>
        </a:accent6>
        <a:hlink>
          <a:srgbClr val="CCCC00"/>
        </a:hlink>
        <a:folHlink>
          <a:srgbClr val="AC7934"/>
        </a:folHlink>
      </a:clrScheme>
      <a:clrMap bg1="dk2" tx1="lt1" bg2="dk1" tx2="lt2" accent1="accent1" accent2="accent2" accent3="accent3" accent4="accent4" accent5="accent5" accent6="accent6" hlink="hlink" folHlink="folHlink"/>
    </a:extraClrScheme>
    <a:extraClrScheme>
      <a:clrScheme name="Cliff 3">
        <a:dk1>
          <a:srgbClr val="667B5B"/>
        </a:dk1>
        <a:lt1>
          <a:srgbClr val="E6E6DA"/>
        </a:lt1>
        <a:dk2>
          <a:srgbClr val="295200"/>
        </a:dk2>
        <a:lt2>
          <a:srgbClr val="F3F2D9"/>
        </a:lt2>
        <a:accent1>
          <a:srgbClr val="808000"/>
        </a:accent1>
        <a:accent2>
          <a:srgbClr val="838D75"/>
        </a:accent2>
        <a:accent3>
          <a:srgbClr val="ACB3AA"/>
        </a:accent3>
        <a:accent4>
          <a:srgbClr val="C4C4BA"/>
        </a:accent4>
        <a:accent5>
          <a:srgbClr val="C0C0AA"/>
        </a:accent5>
        <a:accent6>
          <a:srgbClr val="767F69"/>
        </a:accent6>
        <a:hlink>
          <a:srgbClr val="33CC33"/>
        </a:hlink>
        <a:folHlink>
          <a:srgbClr val="339966"/>
        </a:folHlink>
      </a:clrScheme>
      <a:clrMap bg1="dk2" tx1="lt1" bg2="dk1" tx2="lt2" accent1="accent1" accent2="accent2" accent3="accent3" accent4="accent4" accent5="accent5" accent6="accent6" hlink="hlink" folHlink="folHlink"/>
    </a:extraClrScheme>
    <a:extraClrScheme>
      <a:clrScheme name="Cliff 4">
        <a:dk1>
          <a:srgbClr val="86615A"/>
        </a:dk1>
        <a:lt1>
          <a:srgbClr val="FFFFFF"/>
        </a:lt1>
        <a:dk2>
          <a:srgbClr val="633427"/>
        </a:dk2>
        <a:lt2>
          <a:srgbClr val="E9DDCD"/>
        </a:lt2>
        <a:accent1>
          <a:srgbClr val="A34545"/>
        </a:accent1>
        <a:accent2>
          <a:srgbClr val="C86400"/>
        </a:accent2>
        <a:accent3>
          <a:srgbClr val="B7AEAC"/>
        </a:accent3>
        <a:accent4>
          <a:srgbClr val="DADADA"/>
        </a:accent4>
        <a:accent5>
          <a:srgbClr val="CEB0B0"/>
        </a:accent5>
        <a:accent6>
          <a:srgbClr val="B55A00"/>
        </a:accent6>
        <a:hlink>
          <a:srgbClr val="ECAE00"/>
        </a:hlink>
        <a:folHlink>
          <a:srgbClr val="BAA88A"/>
        </a:folHlink>
      </a:clrScheme>
      <a:clrMap bg1="dk2" tx1="lt1" bg2="dk1" tx2="lt2" accent1="accent1" accent2="accent2" accent3="accent3" accent4="accent4" accent5="accent5" accent6="accent6" hlink="hlink" folHlink="folHlink"/>
    </a:extraClrScheme>
    <a:extraClrScheme>
      <a:clrScheme name="Cliff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clrMap bg1="dk2" tx1="lt1" bg2="dk1" tx2="lt2" accent1="accent1" accent2="accent2" accent3="accent3" accent4="accent4" accent5="accent5" accent6="accent6" hlink="hlink" folHlink="folHlink"/>
    </a:extraClrScheme>
    <a:extraClrScheme>
      <a:clrScheme name="Cliff 6">
        <a:dk1>
          <a:srgbClr val="B8A47C"/>
        </a:dk1>
        <a:lt1>
          <a:srgbClr val="FFFFFF"/>
        </a:lt1>
        <a:dk2>
          <a:srgbClr val="A68A58"/>
        </a:dk2>
        <a:lt2>
          <a:srgbClr val="DAD79C"/>
        </a:lt2>
        <a:accent1>
          <a:srgbClr val="816B35"/>
        </a:accent1>
        <a:accent2>
          <a:srgbClr val="FFCC00"/>
        </a:accent2>
        <a:accent3>
          <a:srgbClr val="D0C4B4"/>
        </a:accent3>
        <a:accent4>
          <a:srgbClr val="DADADA"/>
        </a:accent4>
        <a:accent5>
          <a:srgbClr val="C1BAAE"/>
        </a:accent5>
        <a:accent6>
          <a:srgbClr val="E7B900"/>
        </a:accent6>
        <a:hlink>
          <a:srgbClr val="0066CC"/>
        </a:hlink>
        <a:folHlink>
          <a:srgbClr val="009900"/>
        </a:folHlink>
      </a:clrScheme>
      <a:clrMap bg1="dk2" tx1="lt1" bg2="dk1" tx2="lt2" accent1="accent1" accent2="accent2" accent3="accent3" accent4="accent4" accent5="accent5" accent6="accent6" hlink="hlink" folHlink="folHlink"/>
    </a:extraClrScheme>
    <a:extraClrScheme>
      <a:clrScheme name="Cliff 7">
        <a:dk1>
          <a:srgbClr val="336699"/>
        </a:dk1>
        <a:lt1>
          <a:srgbClr val="F8F8F8"/>
        </a:lt1>
        <a:dk2>
          <a:srgbClr val="003366"/>
        </a:dk2>
        <a:lt2>
          <a:srgbClr val="D1DDD4"/>
        </a:lt2>
        <a:accent1>
          <a:srgbClr val="3399FF"/>
        </a:accent1>
        <a:accent2>
          <a:srgbClr val="006699"/>
        </a:accent2>
        <a:accent3>
          <a:srgbClr val="AAADB8"/>
        </a:accent3>
        <a:accent4>
          <a:srgbClr val="D4D4D4"/>
        </a:accent4>
        <a:accent5>
          <a:srgbClr val="ADCAFF"/>
        </a:accent5>
        <a:accent6>
          <a:srgbClr val="005C8A"/>
        </a:accent6>
        <a:hlink>
          <a:srgbClr val="86C0CE"/>
        </a:hlink>
        <a:folHlink>
          <a:srgbClr val="00808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Cliff</Template>
  <TotalTime>323</TotalTime>
  <Words>1967</Words>
  <Application>Microsoft Office PowerPoint</Application>
  <PresentationFormat>On-screen Show (4:3)</PresentationFormat>
  <Paragraphs>217</Paragraphs>
  <Slides>54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Verdana</vt:lpstr>
      <vt:lpstr>Arial</vt:lpstr>
      <vt:lpstr>Wingdings</vt:lpstr>
      <vt:lpstr>Calibri</vt:lpstr>
      <vt:lpstr>Cliff</vt:lpstr>
      <vt:lpstr>القصاره</vt:lpstr>
      <vt:lpstr>أدوات القصاره</vt:lpstr>
      <vt:lpstr>القده</vt:lpstr>
      <vt:lpstr>السقالة من الخشب </vt:lpstr>
      <vt:lpstr>المواد المستعملة  </vt:lpstr>
      <vt:lpstr>PowerPoint Presentation</vt:lpstr>
      <vt:lpstr>المواد المستعملة</vt:lpstr>
      <vt:lpstr>تصميم القصارة</vt:lpstr>
      <vt:lpstr>خواص للقصاره</vt:lpstr>
      <vt:lpstr>خواص القصاره</vt:lpstr>
      <vt:lpstr>خواص القصاره</vt:lpstr>
      <vt:lpstr>خواص القصاره</vt:lpstr>
      <vt:lpstr>طبقات القصاره العادية</vt:lpstr>
      <vt:lpstr>تنفيذ القصاره العادية</vt:lpstr>
      <vt:lpstr>تنفيذ القصاره العادية</vt:lpstr>
      <vt:lpstr>تنفيذ القصاره العادية</vt:lpstr>
      <vt:lpstr>تنفيذ القصاره العادية</vt:lpstr>
      <vt:lpstr>تنفيذ القصاره العادية</vt:lpstr>
      <vt:lpstr>تنفيذ القصاره العادية </vt:lpstr>
      <vt:lpstr>تنفيذ القصاره العادية</vt:lpstr>
      <vt:lpstr>PowerPoint Presentation</vt:lpstr>
      <vt:lpstr>تنفيذ القصاره العادية</vt:lpstr>
      <vt:lpstr>طبقات القصاره على الشبك المعدني</vt:lpstr>
      <vt:lpstr>تنفيذ القصاره على الشبك المعدني</vt:lpstr>
      <vt:lpstr>تنفيذ القصاره على الشبك المعدني</vt:lpstr>
      <vt:lpstr>ملاحظات هامه</vt:lpstr>
      <vt:lpstr>المشاكل والعيوب</vt:lpstr>
      <vt:lpstr>PowerPoint Presentation</vt:lpstr>
      <vt:lpstr>PowerPoint Presentation</vt:lpstr>
      <vt:lpstr>PowerPoint Presentation</vt:lpstr>
      <vt:lpstr>حساب كميات القصارة</vt:lpstr>
      <vt:lpstr>مكونات الدهان </vt:lpstr>
      <vt:lpstr>الأنواع الأساسية للدهان</vt:lpstr>
      <vt:lpstr>الألكيد (الدهان الزيتي)</vt:lpstr>
      <vt:lpstr>PowerPoint Presentation</vt:lpstr>
      <vt:lpstr>PowerPoint Presentation</vt:lpstr>
      <vt:lpstr>PowerPoint Presentation</vt:lpstr>
      <vt:lpstr>دهان المستحلب المائي ( الأملشن )</vt:lpstr>
      <vt:lpstr>PowerPoint Presentation</vt:lpstr>
      <vt:lpstr>PowerPoint Presentation</vt:lpstr>
      <vt:lpstr>دهان الاملشن ذو الأساس البلاستيكي</vt:lpstr>
      <vt:lpstr>PowerPoint Presentation</vt:lpstr>
      <vt:lpstr>دهان الأبوكسي</vt:lpstr>
      <vt:lpstr>PowerPoint Presentation</vt:lpstr>
      <vt:lpstr>دهان الغراء </vt:lpstr>
      <vt:lpstr>دهان الجير</vt:lpstr>
      <vt:lpstr>PowerPoint Presentation</vt:lpstr>
      <vt:lpstr>PowerPoint Presentation</vt:lpstr>
      <vt:lpstr>PowerPoint Presentation</vt:lpstr>
      <vt:lpstr>حساب الدهان </vt:lpstr>
      <vt:lpstr>الأبواب و الشبابيك</vt:lpstr>
      <vt:lpstr>PowerPoint Presentation</vt:lpstr>
      <vt:lpstr>PowerPoint Presentation</vt:lpstr>
      <vt:lpstr>حساب كميات الأبوب و الشبابيك</vt:lpstr>
    </vt:vector>
  </TitlesOfParts>
  <Company>zpu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nec</dc:creator>
  <cp:lastModifiedBy>hany2050</cp:lastModifiedBy>
  <cp:revision>60</cp:revision>
  <dcterms:created xsi:type="dcterms:W3CDTF">2010-10-20T10:11:40Z</dcterms:created>
  <dcterms:modified xsi:type="dcterms:W3CDTF">2014-02-08T06:54:55Z</dcterms:modified>
</cp:coreProperties>
</file>