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slideshow.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56" r:id="rId1"/>
  </p:sldMasterIdLst>
  <p:notesMasterIdLst>
    <p:notesMasterId r:id="rId27"/>
  </p:notesMasterIdLst>
  <p:sldIdLst>
    <p:sldId id="258" r:id="rId2"/>
    <p:sldId id="283" r:id="rId3"/>
    <p:sldId id="259" r:id="rId4"/>
    <p:sldId id="257" r:id="rId5"/>
    <p:sldId id="256" r:id="rId6"/>
    <p:sldId id="260" r:id="rId7"/>
    <p:sldId id="261" r:id="rId8"/>
    <p:sldId id="262" r:id="rId9"/>
    <p:sldId id="263" r:id="rId10"/>
    <p:sldId id="265" r:id="rId11"/>
    <p:sldId id="266" r:id="rId12"/>
    <p:sldId id="267" r:id="rId13"/>
    <p:sldId id="279" r:id="rId14"/>
    <p:sldId id="268" r:id="rId15"/>
    <p:sldId id="280" r:id="rId16"/>
    <p:sldId id="281" r:id="rId17"/>
    <p:sldId id="282" r:id="rId18"/>
    <p:sldId id="269" r:id="rId19"/>
    <p:sldId id="271" r:id="rId20"/>
    <p:sldId id="274" r:id="rId21"/>
    <p:sldId id="273" r:id="rId22"/>
    <p:sldId id="275" r:id="rId23"/>
    <p:sldId id="276" r:id="rId24"/>
    <p:sldId id="277" r:id="rId25"/>
    <p:sldId id="2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4380" autoAdjust="0"/>
    <p:restoredTop sz="94571" autoAdjust="0"/>
  </p:normalViewPr>
  <p:slideViewPr>
    <p:cSldViewPr>
      <p:cViewPr>
        <p:scale>
          <a:sx n="100" d="100"/>
          <a:sy n="100" d="100"/>
        </p:scale>
        <p:origin x="696" y="4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0"/>
    </p:cViewPr>
  </p:sorterViewPr>
  <p:notesViewPr>
    <p:cSldViewPr>
      <p:cViewPr varScale="1">
        <p:scale>
          <a:sx n="56" d="100"/>
          <a:sy n="56" d="100"/>
        </p:scale>
        <p:origin x="-2580"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76D4F-678D-4380-BC36-547B8BFE08BF}" type="datetimeFigureOut">
              <a:rPr lang="en-US" smtClean="0"/>
              <a:pPr/>
              <a:t>10-Oct-10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4F2E61-4688-4B9F-9143-2F04DC152E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AE"/>
          </a:p>
        </p:txBody>
      </p:sp>
      <p:sp>
        <p:nvSpPr>
          <p:cNvPr id="4" name="عنصر نائب لرقم الشريحة 3"/>
          <p:cNvSpPr>
            <a:spLocks noGrp="1"/>
          </p:cNvSpPr>
          <p:nvPr>
            <p:ph type="sldNum" sz="quarter" idx="10"/>
          </p:nvPr>
        </p:nvSpPr>
        <p:spPr/>
        <p:txBody>
          <a:bodyPr/>
          <a:lstStyle/>
          <a:p>
            <a:fld id="{A24F2E61-4688-4B9F-9143-2F04DC152E5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AE"/>
          </a:p>
        </p:txBody>
      </p:sp>
      <p:sp>
        <p:nvSpPr>
          <p:cNvPr id="4" name="عنصر نائب لرقم الشريحة 3"/>
          <p:cNvSpPr>
            <a:spLocks noGrp="1"/>
          </p:cNvSpPr>
          <p:nvPr>
            <p:ph type="sldNum" sz="quarter" idx="10"/>
          </p:nvPr>
        </p:nvSpPr>
        <p:spPr/>
        <p:txBody>
          <a:bodyPr/>
          <a:lstStyle/>
          <a:p>
            <a:fld id="{A24F2E61-4688-4B9F-9143-2F04DC152E5F}"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AE"/>
          </a:p>
        </p:txBody>
      </p:sp>
      <p:sp>
        <p:nvSpPr>
          <p:cNvPr id="4" name="عنصر نائب لرقم الشريحة 3"/>
          <p:cNvSpPr>
            <a:spLocks noGrp="1"/>
          </p:cNvSpPr>
          <p:nvPr>
            <p:ph type="sldNum" sz="quarter" idx="10"/>
          </p:nvPr>
        </p:nvSpPr>
        <p:spPr/>
        <p:txBody>
          <a:bodyPr/>
          <a:lstStyle/>
          <a:p>
            <a:fld id="{A24F2E61-4688-4B9F-9143-2F04DC152E5F}"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ar-AE" smtClean="0"/>
              <a:t>6 October 2010</a:t>
            </a:r>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789588A-947C-41EE-B3B9-9C620769321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ar-AE" smtClean="0"/>
              <a:t>6 October 2010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ar-AE" smtClean="0"/>
              <a:t>6 October 2010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ar-AE" smtClean="0"/>
              <a:t>6 October 2010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ar-AE" smtClean="0"/>
              <a:t>6 October 2010</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9588A-947C-41EE-B3B9-9C620769321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ar-AE" smtClean="0"/>
              <a:t>6 October 2010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ar-AE" smtClean="0"/>
              <a:t>6 October 2010</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ar-AE" smtClean="0"/>
              <a:t>6 October 2010</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ar-AE" smtClean="0"/>
              <a:t>6 October 2010</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ar-AE" smtClean="0"/>
              <a:t>6 October 2010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9588A-947C-41EE-B3B9-9C6207693218}" type="slidenum">
              <a:rPr lang="en-US" smtClean="0"/>
              <a:pPr/>
              <a:t>‹#›</a:t>
            </a:fld>
            <a:endParaRPr lang="en-US"/>
          </a:p>
        </p:txBody>
      </p:sp>
    </p:spTree>
  </p:cSld>
  <p:clrMapOvr>
    <a:masterClrMapping/>
  </p:clrMapOvr>
  <p:transition spd="slow">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ar-AE" smtClean="0"/>
              <a:t>6 October 2010</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789588A-947C-41EE-B3B9-9C6207693218}"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newsfla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ar-AE" smtClean="0"/>
              <a:t>6 October 2010</a:t>
            </a: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789588A-947C-41EE-B3B9-9C6207693218}"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newsflash/>
  </p:transition>
  <p:hf hdr="0" ft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prstTxWarp prst="textDeflateBottom">
              <a:avLst/>
            </a:prstTxWarp>
            <a:normAutofit fontScale="90000"/>
          </a:bodyPr>
          <a:lstStyle/>
          <a:p>
            <a:r>
              <a:rPr lang="ar-SA" dirty="0" smtClean="0">
                <a:solidFill>
                  <a:srgbClr val="7030A0"/>
                </a:solidFill>
                <a:latin typeface="Andalus" pitchFamily="18" charset="-78"/>
                <a:cs typeface="DecoType Naskh Extensions" pitchFamily="2" charset="-78"/>
              </a:rPr>
              <a:t/>
            </a:r>
            <a:br>
              <a:rPr lang="ar-SA" dirty="0" smtClean="0">
                <a:solidFill>
                  <a:srgbClr val="7030A0"/>
                </a:solidFill>
                <a:latin typeface="Andalus" pitchFamily="18" charset="-78"/>
                <a:cs typeface="DecoType Naskh Extensions" pitchFamily="2" charset="-78"/>
              </a:rPr>
            </a:br>
            <a:r>
              <a:rPr lang="ar-SA" dirty="0" smtClean="0">
                <a:solidFill>
                  <a:srgbClr val="7030A0"/>
                </a:solidFill>
                <a:latin typeface="Andalus" pitchFamily="18" charset="-78"/>
                <a:cs typeface="DecoType Naskh Extensions" pitchFamily="2" charset="-78"/>
              </a:rPr>
              <a:t>                                                       </a:t>
            </a:r>
            <a:endParaRPr lang="en-US" dirty="0">
              <a:solidFill>
                <a:srgbClr val="7030A0"/>
              </a:solidFill>
              <a:latin typeface="Andalus" pitchFamily="18" charset="-78"/>
              <a:cs typeface="DecoType Naskh Extensions" pitchFamily="2" charset="-78"/>
            </a:endParaRPr>
          </a:p>
        </p:txBody>
      </p:sp>
      <p:sp>
        <p:nvSpPr>
          <p:cNvPr id="3" name="Content Placeholder 2"/>
          <p:cNvSpPr>
            <a:spLocks noGrp="1"/>
          </p:cNvSpPr>
          <p:nvPr>
            <p:ph idx="1"/>
          </p:nvPr>
        </p:nvSpPr>
        <p:spPr>
          <a:xfrm>
            <a:off x="457200" y="1935480"/>
            <a:ext cx="8229600" cy="4693920"/>
          </a:xfrm>
          <a:scene3d>
            <a:camera prst="orthographicFront"/>
            <a:lightRig rig="threePt" dir="t"/>
          </a:scene3d>
          <a:sp3d>
            <a:bevelT prst="relaxedInset"/>
          </a:sp3d>
        </p:spPr>
        <p:txBody>
          <a:bodyPr>
            <a:prstTxWarp prst="textChevronInverted">
              <a:avLst/>
            </a:prstTxWarp>
            <a:noAutofit/>
            <a:sp3d extrusionH="57150">
              <a:bevelT h="25400" prst="softRound"/>
            </a:sp3d>
          </a:bodyPr>
          <a:lstStyle/>
          <a:p>
            <a:pPr algn="ctr">
              <a:buNone/>
            </a:pPr>
            <a:r>
              <a:rPr lang="ar-SA" sz="3200" b="1" dirty="0" smtClean="0">
                <a:solidFill>
                  <a:srgbClr val="002060"/>
                </a:solidFill>
                <a:latin typeface="Andalus" pitchFamily="18" charset="-78"/>
                <a:cs typeface="Andalus" pitchFamily="18" charset="-78"/>
              </a:rPr>
              <a:t>الحمد لله والصلاة والسلام علي رسول الله وعلي أله وصحبة ومن والاه </a:t>
            </a:r>
          </a:p>
          <a:p>
            <a:pPr algn="ctr">
              <a:buNone/>
            </a:pPr>
            <a:r>
              <a:rPr lang="ar-SA" sz="4000" b="1" dirty="0" smtClean="0">
                <a:solidFill>
                  <a:srgbClr val="00B0F0"/>
                </a:solidFill>
                <a:latin typeface="Andalus" pitchFamily="18" charset="-78"/>
                <a:cs typeface="Andalus" pitchFamily="18" charset="-78"/>
              </a:rPr>
              <a:t>وبعد </a:t>
            </a:r>
            <a:endParaRPr lang="ar-SA" sz="3200" b="1" dirty="0" smtClean="0">
              <a:solidFill>
                <a:srgbClr val="00B0F0"/>
              </a:solidFill>
              <a:latin typeface="Andalus" pitchFamily="18" charset="-78"/>
              <a:cs typeface="Andalus" pitchFamily="18" charset="-78"/>
            </a:endParaRPr>
          </a:p>
          <a:p>
            <a:pPr algn="ctr">
              <a:buNone/>
            </a:pPr>
            <a:r>
              <a:rPr lang="ar-SA" sz="3200" b="1" dirty="0" smtClean="0">
                <a:solidFill>
                  <a:srgbClr val="002060"/>
                </a:solidFill>
                <a:latin typeface="Andalus" pitchFamily="18" charset="-78"/>
                <a:cs typeface="Andalus" pitchFamily="18" charset="-78"/>
              </a:rPr>
              <a:t>اللهم علمنا ما ينفعنا وأنفعنا بما علمتنا وزدنا علماً </a:t>
            </a:r>
          </a:p>
          <a:p>
            <a:pPr algn="ctr">
              <a:buNone/>
            </a:pPr>
            <a:r>
              <a:rPr lang="ar-SA" sz="3200" b="1" dirty="0" smtClean="0">
                <a:solidFill>
                  <a:srgbClr val="002060"/>
                </a:solidFill>
                <a:latin typeface="Andalus" pitchFamily="18" charset="-78"/>
                <a:cs typeface="Andalus" pitchFamily="18" charset="-78"/>
              </a:rPr>
              <a:t>أهدي ثواب هذا العمل </a:t>
            </a:r>
          </a:p>
          <a:p>
            <a:pPr algn="ctr">
              <a:buNone/>
            </a:pPr>
            <a:r>
              <a:rPr lang="ar-SA" sz="4000" b="1" dirty="0" smtClean="0">
                <a:solidFill>
                  <a:srgbClr val="002060"/>
                </a:solidFill>
                <a:latin typeface="Andalus" pitchFamily="18" charset="-78"/>
                <a:cs typeface="Andalus" pitchFamily="18" charset="-78"/>
              </a:rPr>
              <a:t>لأمي </a:t>
            </a:r>
            <a:r>
              <a:rPr lang="ar-SA" sz="4000" b="1" dirty="0" smtClean="0">
                <a:solidFill>
                  <a:srgbClr val="00B0F0"/>
                </a:solidFill>
                <a:latin typeface="Andalus" pitchFamily="18" charset="-78"/>
              </a:rPr>
              <a:t>و</a:t>
            </a:r>
            <a:r>
              <a:rPr lang="ar-SA" sz="4000" b="1" dirty="0" smtClean="0">
                <a:solidFill>
                  <a:srgbClr val="7030A0"/>
                </a:solidFill>
                <a:latin typeface="Andalus" pitchFamily="18" charset="-78"/>
                <a:cs typeface="Andalus" pitchFamily="18" charset="-78"/>
              </a:rPr>
              <a:t> </a:t>
            </a:r>
            <a:r>
              <a:rPr lang="ar-SA" sz="4000" b="1" dirty="0" smtClean="0">
                <a:solidFill>
                  <a:srgbClr val="002060"/>
                </a:solidFill>
                <a:latin typeface="Andalus" pitchFamily="18" charset="-78"/>
                <a:cs typeface="Andalus" pitchFamily="18" charset="-78"/>
              </a:rPr>
              <a:t>أبي </a:t>
            </a:r>
          </a:p>
          <a:p>
            <a:pPr algn="ctr">
              <a:buNone/>
            </a:pPr>
            <a:r>
              <a:rPr lang="ar-SA" sz="4000" b="1" dirty="0" smtClean="0">
                <a:solidFill>
                  <a:srgbClr val="00B0F0"/>
                </a:solidFill>
                <a:latin typeface="Andalus" pitchFamily="18" charset="-78"/>
                <a:cs typeface="Andalus" pitchFamily="18" charset="-78"/>
              </a:rPr>
              <a:t>العزيزين</a:t>
            </a:r>
          </a:p>
          <a:p>
            <a:pPr algn="ctr">
              <a:buNone/>
            </a:pPr>
            <a:r>
              <a:rPr lang="ar-SA" sz="3200" b="1" dirty="0" smtClean="0">
                <a:solidFill>
                  <a:srgbClr val="002060"/>
                </a:solidFill>
                <a:latin typeface="Andalus" pitchFamily="18" charset="-78"/>
                <a:cs typeface="Andalus" pitchFamily="18" charset="-78"/>
              </a:rPr>
              <a:t>راجياً من الله القبول</a:t>
            </a:r>
          </a:p>
        </p:txBody>
      </p:sp>
      <p:sp>
        <p:nvSpPr>
          <p:cNvPr id="4" name="Date Placeholder 3"/>
          <p:cNvSpPr>
            <a:spLocks noGrp="1"/>
          </p:cNvSpPr>
          <p:nvPr>
            <p:ph type="dt" sz="half" idx="10"/>
          </p:nvPr>
        </p:nvSpPr>
        <p:spPr/>
        <p:txBody>
          <a:bodyPr/>
          <a:lstStyle/>
          <a:p>
            <a:r>
              <a:rPr lang="ar-AE" smtClean="0"/>
              <a:t>6 October 2010</a:t>
            </a:r>
            <a:endParaRPr lang="en-US"/>
          </a:p>
        </p:txBody>
      </p:sp>
      <p:sp>
        <p:nvSpPr>
          <p:cNvPr id="6" name="عنصر نائب لرقم الشريحة 5"/>
          <p:cNvSpPr>
            <a:spLocks noGrp="1"/>
          </p:cNvSpPr>
          <p:nvPr>
            <p:ph type="sldNum" sz="quarter" idx="12"/>
          </p:nvPr>
        </p:nvSpPr>
        <p:spPr/>
        <p:txBody>
          <a:bodyPr/>
          <a:lstStyle/>
          <a:p>
            <a:fld id="{E789588A-947C-41EE-B3B9-9C6207693218}" type="slidenum">
              <a:rPr lang="en-US" smtClean="0"/>
              <a:pPr/>
              <a:t>1</a:t>
            </a:fld>
            <a:endParaRPr lang="en-US"/>
          </a:p>
        </p:txBody>
      </p:sp>
      <p:sp>
        <p:nvSpPr>
          <p:cNvPr id="8" name="مستطيل 7"/>
          <p:cNvSpPr/>
          <p:nvPr/>
        </p:nvSpPr>
        <p:spPr>
          <a:xfrm>
            <a:off x="1905000" y="990600"/>
            <a:ext cx="5221301" cy="923330"/>
          </a:xfrm>
          <a:prstGeom prst="rect">
            <a:avLst/>
          </a:prstGeom>
          <a:noFill/>
        </p:spPr>
        <p:txBody>
          <a:bodyPr wrap="none" lIns="91440" tIns="45720" rIns="91440" bIns="45720">
            <a:prstTxWarp prst="textChevron">
              <a:avLst/>
            </a:prstTxWarp>
            <a:spAutoFit/>
          </a:bodyPr>
          <a:lstStyle/>
          <a:p>
            <a:pPr algn="ctr"/>
            <a:r>
              <a:rPr lang="ar-SA"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بسم الله الرحمن الرحيم</a:t>
            </a:r>
            <a:endParaRPr lang="ar-SA"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ustDataLst>
      <p:tags r:id="rId1"/>
    </p:custData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2" cstate="print"/>
          <a:stretch>
            <a:fillRect/>
          </a:stretch>
        </p:blipFill>
        <p:spPr bwMode="auto">
          <a:xfrm>
            <a:off x="1060450" y="1935163"/>
            <a:ext cx="7023099" cy="438943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ar-AE" smtClean="0"/>
              <a:t>6 October 2010</a:t>
            </a:r>
            <a:endParaRPr lang="en-US"/>
          </a:p>
        </p:txBody>
      </p:sp>
      <p:sp>
        <p:nvSpPr>
          <p:cNvPr id="6" name="Oval 5"/>
          <p:cNvSpPr/>
          <p:nvPr/>
        </p:nvSpPr>
        <p:spPr>
          <a:xfrm>
            <a:off x="3962400" y="685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5</a:t>
            </a:r>
            <a:endParaRPr lang="en-US" dirty="0"/>
          </a:p>
        </p:txBody>
      </p:sp>
      <p:sp>
        <p:nvSpPr>
          <p:cNvPr id="7" name="Left Arrow 6"/>
          <p:cNvSpPr/>
          <p:nvPr/>
        </p:nvSpPr>
        <p:spPr>
          <a:xfrm>
            <a:off x="3962400" y="2362200"/>
            <a:ext cx="2743200" cy="484632"/>
          </a:xfrm>
          <a:prstGeom prst="leftArrow">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ar-SA" dirty="0" smtClean="0"/>
              <a:t>هذا الخيار نسيبه ذي ماهو</a:t>
            </a:r>
            <a:endParaRPr lang="en-US" dirty="0"/>
          </a:p>
        </p:txBody>
      </p:sp>
      <p:sp>
        <p:nvSpPr>
          <p:cNvPr id="8" name="Left Arrow 7"/>
          <p:cNvSpPr/>
          <p:nvPr/>
        </p:nvSpPr>
        <p:spPr>
          <a:xfrm>
            <a:off x="4191000" y="3124200"/>
            <a:ext cx="3886200" cy="484632"/>
          </a:xfrm>
          <a:prstGeom prst="leftArrow">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SA" dirty="0" smtClean="0"/>
              <a:t>هنا نكتب الاسم الذي نريده ان يظهر عندالاصدقاء</a:t>
            </a:r>
            <a:endParaRPr lang="en-US" dirty="0"/>
          </a:p>
        </p:txBody>
      </p:sp>
      <p:sp>
        <p:nvSpPr>
          <p:cNvPr id="9" name="Left Arrow 8"/>
          <p:cNvSpPr/>
          <p:nvPr/>
        </p:nvSpPr>
        <p:spPr>
          <a:xfrm rot="1800010">
            <a:off x="4070773" y="4851211"/>
            <a:ext cx="2465891" cy="484632"/>
          </a:xfrm>
          <a:prstGeom prst="leftArrow">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ar-SA" dirty="0" smtClean="0"/>
              <a:t> </a:t>
            </a:r>
            <a:r>
              <a:rPr lang="en-US" dirty="0" smtClean="0"/>
              <a:t>Next </a:t>
            </a:r>
            <a:r>
              <a:rPr lang="ar-SA" dirty="0" smtClean="0"/>
              <a:t>ثم نضغط </a:t>
            </a:r>
            <a:endParaRPr lang="en-US" dirty="0"/>
          </a:p>
        </p:txBody>
      </p:sp>
      <p:sp>
        <p:nvSpPr>
          <p:cNvPr id="10" name="عنصر نائب لرقم الشريحة 9"/>
          <p:cNvSpPr>
            <a:spLocks noGrp="1"/>
          </p:cNvSpPr>
          <p:nvPr>
            <p:ph type="sldNum" sz="quarter" idx="12"/>
          </p:nvPr>
        </p:nvSpPr>
        <p:spPr/>
        <p:txBody>
          <a:bodyPr/>
          <a:lstStyle/>
          <a:p>
            <a:fld id="{E789588A-947C-41EE-B3B9-9C6207693218}" type="slidenum">
              <a:rPr lang="en-US" smtClean="0"/>
              <a:pPr/>
              <a:t>10</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3000" fill="hold"/>
                                        <p:tgtEl>
                                          <p:spTgt spid="8"/>
                                        </p:tgtEl>
                                        <p:attrNameLst>
                                          <p:attrName>ppt_x</p:attrName>
                                        </p:attrNameLst>
                                      </p:cBhvr>
                                      <p:tavLst>
                                        <p:tav tm="0">
                                          <p:val>
                                            <p:strVal val="1+#ppt_w/2"/>
                                          </p:val>
                                        </p:tav>
                                        <p:tav tm="100000">
                                          <p:val>
                                            <p:strVal val="#ppt_x"/>
                                          </p:val>
                                        </p:tav>
                                      </p:tavLst>
                                    </p:anim>
                                    <p:anim calcmode="lin" valueType="num">
                                      <p:cBhvr additive="base">
                                        <p:cTn id="14" dur="3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0" fill="hold"/>
                                        <p:tgtEl>
                                          <p:spTgt spid="9"/>
                                        </p:tgtEl>
                                        <p:attrNameLst>
                                          <p:attrName>ppt_x</p:attrName>
                                        </p:attrNameLst>
                                      </p:cBhvr>
                                      <p:tavLst>
                                        <p:tav tm="0">
                                          <p:val>
                                            <p:strVal val="1+#ppt_w/2"/>
                                          </p:val>
                                        </p:tav>
                                        <p:tav tm="100000">
                                          <p:val>
                                            <p:strVal val="#ppt_x"/>
                                          </p:val>
                                        </p:tav>
                                      </p:tavLst>
                                    </p:anim>
                                    <p:anim calcmode="lin" valueType="num">
                                      <p:cBhvr additive="base">
                                        <p:cTn id="20"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Grp="1" noChangeAspect="1" noChangeArrowheads="1"/>
          </p:cNvPicPr>
          <p:nvPr>
            <p:ph idx="1"/>
          </p:nvPr>
        </p:nvPicPr>
        <p:blipFill>
          <a:blip r:embed="rId2" cstate="print"/>
          <a:stretch>
            <a:fillRect/>
          </a:stretch>
        </p:blipFill>
        <p:spPr bwMode="auto">
          <a:xfrm>
            <a:off x="1060450" y="1935163"/>
            <a:ext cx="7023099" cy="438943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ar-AE" smtClean="0"/>
              <a:t>6 October 2010</a:t>
            </a:r>
            <a:endParaRPr lang="en-US"/>
          </a:p>
        </p:txBody>
      </p:sp>
      <p:sp>
        <p:nvSpPr>
          <p:cNvPr id="6" name="Oval 5"/>
          <p:cNvSpPr/>
          <p:nvPr/>
        </p:nvSpPr>
        <p:spPr>
          <a:xfrm>
            <a:off x="4267200" y="8382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6</a:t>
            </a:r>
            <a:endParaRPr lang="en-US" dirty="0"/>
          </a:p>
        </p:txBody>
      </p:sp>
      <p:sp>
        <p:nvSpPr>
          <p:cNvPr id="7" name="Left Arrow 6"/>
          <p:cNvSpPr/>
          <p:nvPr/>
        </p:nvSpPr>
        <p:spPr>
          <a:xfrm>
            <a:off x="3429000" y="4114800"/>
            <a:ext cx="3124200" cy="484632"/>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Finish</a:t>
            </a:r>
            <a:r>
              <a:rPr lang="ar-SA" dirty="0" smtClean="0"/>
              <a:t>ثم نضغط </a:t>
            </a:r>
            <a:endParaRPr lang="en-US" dirty="0"/>
          </a:p>
        </p:txBody>
      </p:sp>
      <p:sp>
        <p:nvSpPr>
          <p:cNvPr id="8" name="عنصر نائب لرقم الشريحة 7"/>
          <p:cNvSpPr>
            <a:spLocks noGrp="1"/>
          </p:cNvSpPr>
          <p:nvPr>
            <p:ph type="sldNum" sz="quarter" idx="12"/>
          </p:nvPr>
        </p:nvSpPr>
        <p:spPr/>
        <p:txBody>
          <a:bodyPr/>
          <a:lstStyle/>
          <a:p>
            <a:fld id="{E789588A-947C-41EE-B3B9-9C6207693218}" type="slidenum">
              <a:rPr lang="en-US" smtClean="0"/>
              <a:pPr/>
              <a:t>11</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000" fill="hold"/>
                                        <p:tgtEl>
                                          <p:spTgt spid="7"/>
                                        </p:tgtEl>
                                        <p:attrNameLst>
                                          <p:attrName>ppt_x</p:attrName>
                                        </p:attrNameLst>
                                      </p:cBhvr>
                                      <p:tavLst>
                                        <p:tav tm="0">
                                          <p:val>
                                            <p:strVal val="1+#ppt_w/2"/>
                                          </p:val>
                                        </p:tav>
                                        <p:tav tm="100000">
                                          <p:val>
                                            <p:strVal val="#ppt_x"/>
                                          </p:val>
                                        </p:tav>
                                      </p:tavLst>
                                    </p:anim>
                                    <p:anim calcmode="lin" valueType="num">
                                      <p:cBhvr additive="base">
                                        <p:cTn id="8"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cstate="print"/>
          <a:stretch>
            <a:fillRect/>
          </a:stretch>
        </p:blipFill>
        <p:spPr bwMode="auto">
          <a:xfrm>
            <a:off x="1060450" y="1935163"/>
            <a:ext cx="7023099" cy="438943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ar-AE" smtClean="0"/>
              <a:t>6 October 2010</a:t>
            </a:r>
            <a:endParaRPr lang="en-US"/>
          </a:p>
        </p:txBody>
      </p:sp>
      <p:sp>
        <p:nvSpPr>
          <p:cNvPr id="6" name="Left Arrow 5"/>
          <p:cNvSpPr/>
          <p:nvPr/>
        </p:nvSpPr>
        <p:spPr>
          <a:xfrm>
            <a:off x="1828800" y="3657600"/>
            <a:ext cx="3645408" cy="484632"/>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rtlCol="0" anchor="ctr"/>
          <a:lstStyle/>
          <a:p>
            <a:pPr algn="ctr"/>
            <a:r>
              <a:rPr lang="ar-SA" dirty="0" smtClean="0"/>
              <a:t>وكده نكون أضفنا صديقاً جديداً</a:t>
            </a:r>
            <a:endParaRPr lang="en-US" dirty="0"/>
          </a:p>
        </p:txBody>
      </p:sp>
      <p:sp>
        <p:nvSpPr>
          <p:cNvPr id="7" name="Oval 6"/>
          <p:cNvSpPr/>
          <p:nvPr/>
        </p:nvSpPr>
        <p:spPr>
          <a:xfrm>
            <a:off x="4191000" y="8382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7</a:t>
            </a:r>
            <a:endParaRPr lang="en-US" dirty="0"/>
          </a:p>
        </p:txBody>
      </p:sp>
      <p:sp>
        <p:nvSpPr>
          <p:cNvPr id="8" name="عنصر نائب لرقم الشريحة 7"/>
          <p:cNvSpPr>
            <a:spLocks noGrp="1"/>
          </p:cNvSpPr>
          <p:nvPr>
            <p:ph type="sldNum" sz="quarter" idx="12"/>
          </p:nvPr>
        </p:nvSpPr>
        <p:spPr/>
        <p:txBody>
          <a:bodyPr/>
          <a:lstStyle/>
          <a:p>
            <a:fld id="{E789588A-947C-41EE-B3B9-9C6207693218}" type="slidenum">
              <a:rPr lang="en-US" smtClean="0"/>
              <a:pPr/>
              <a:t>12</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شرح بعض القوائم                  </a:t>
            </a:r>
            <a:endParaRPr lang="ar-AE" dirty="0"/>
          </a:p>
        </p:txBody>
      </p:sp>
      <p:sp>
        <p:nvSpPr>
          <p:cNvPr id="4" name="Date Placeholder 3"/>
          <p:cNvSpPr>
            <a:spLocks noGrp="1"/>
          </p:cNvSpPr>
          <p:nvPr>
            <p:ph type="dt" sz="half" idx="10"/>
          </p:nvPr>
        </p:nvSpPr>
        <p:spPr/>
        <p:txBody>
          <a:bodyPr/>
          <a:lstStyle/>
          <a:p>
            <a:r>
              <a:rPr lang="ar-AE" smtClean="0"/>
              <a:t>6 October 2010</a:t>
            </a:r>
            <a:endParaRPr lang="en-US"/>
          </a:p>
        </p:txBody>
      </p:sp>
      <p:pic>
        <p:nvPicPr>
          <p:cNvPr id="4098" name="Picture 2"/>
          <p:cNvPicPr>
            <a:picLocks noGrp="1" noChangeAspect="1" noChangeArrowheads="1"/>
          </p:cNvPicPr>
          <p:nvPr>
            <p:ph idx="1"/>
          </p:nvPr>
        </p:nvPicPr>
        <p:blipFill>
          <a:blip r:embed="rId3" cstate="print"/>
          <a:srcRect/>
          <a:stretch>
            <a:fillRect/>
          </a:stretch>
        </p:blipFill>
        <p:spPr bwMode="auto">
          <a:xfrm>
            <a:off x="1066800" y="1981200"/>
            <a:ext cx="7023099" cy="4389437"/>
          </a:xfrm>
          <a:prstGeom prst="rect">
            <a:avLst/>
          </a:prstGeom>
          <a:noFill/>
          <a:ln w="9525">
            <a:noFill/>
            <a:miter lim="800000"/>
            <a:headEnd/>
            <a:tailEnd/>
          </a:ln>
        </p:spPr>
      </p:pic>
      <p:sp>
        <p:nvSpPr>
          <p:cNvPr id="5" name="وسيلة شرح بيضاوية 4"/>
          <p:cNvSpPr/>
          <p:nvPr/>
        </p:nvSpPr>
        <p:spPr>
          <a:xfrm rot="2670338">
            <a:off x="5033332" y="2104350"/>
            <a:ext cx="1330008" cy="1860446"/>
          </a:xfrm>
          <a:prstGeom prst="wedgeEllipseCallou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وهنا نكتب ونرسل</a:t>
            </a:r>
            <a:endParaRPr lang="ar-AE" dirty="0"/>
          </a:p>
        </p:txBody>
      </p:sp>
      <p:sp>
        <p:nvSpPr>
          <p:cNvPr id="6" name="وسيلة شرح مستطيلة مستديرة الزوايا 5"/>
          <p:cNvSpPr/>
          <p:nvPr/>
        </p:nvSpPr>
        <p:spPr>
          <a:xfrm>
            <a:off x="3124200" y="4495800"/>
            <a:ext cx="3200400" cy="6858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ومن المكان المشار إليه بالسهم نظهر ونخفي هذه القائمة</a:t>
            </a:r>
            <a:endParaRPr lang="ar-AE" dirty="0"/>
          </a:p>
        </p:txBody>
      </p:sp>
      <p:sp>
        <p:nvSpPr>
          <p:cNvPr id="7" name="سهم لأعلى 6"/>
          <p:cNvSpPr/>
          <p:nvPr/>
        </p:nvSpPr>
        <p:spPr>
          <a:xfrm>
            <a:off x="2743200" y="4495800"/>
            <a:ext cx="484632" cy="978408"/>
          </a:xfrm>
          <a:prstGeom prst="up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8" name="وسيلة شرح مستطيلة مستديرة الزوايا 7"/>
          <p:cNvSpPr/>
          <p:nvPr/>
        </p:nvSpPr>
        <p:spPr>
          <a:xfrm>
            <a:off x="2514600" y="2133600"/>
            <a:ext cx="2590800" cy="533400"/>
          </a:xfrm>
          <a:prstGeom prst="wedgeRoundRectCallou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هنا نشاهد التعليقات المكتوبة من الطرفين</a:t>
            </a:r>
            <a:endParaRPr lang="ar-AE" dirty="0"/>
          </a:p>
        </p:txBody>
      </p:sp>
      <p:sp>
        <p:nvSpPr>
          <p:cNvPr id="9" name="خماسي 8"/>
          <p:cNvSpPr/>
          <p:nvPr/>
        </p:nvSpPr>
        <p:spPr>
          <a:xfrm>
            <a:off x="685800" y="3200400"/>
            <a:ext cx="2514600" cy="484632"/>
          </a:xfrm>
          <a:prstGeom prst="homePlate">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من هنا نغير لون وحجم الخط</a:t>
            </a:r>
            <a:endParaRPr lang="ar-AE" dirty="0"/>
          </a:p>
        </p:txBody>
      </p:sp>
      <p:sp>
        <p:nvSpPr>
          <p:cNvPr id="10" name="عنصر نائب لرقم الشريحة 9"/>
          <p:cNvSpPr>
            <a:spLocks noGrp="1"/>
          </p:cNvSpPr>
          <p:nvPr>
            <p:ph type="sldNum" sz="quarter" idx="12"/>
          </p:nvPr>
        </p:nvSpPr>
        <p:spPr/>
        <p:txBody>
          <a:bodyPr/>
          <a:lstStyle/>
          <a:p>
            <a:fld id="{E789588A-947C-41EE-B3B9-9C6207693218}" type="slidenum">
              <a:rPr lang="en-US" smtClean="0"/>
              <a:pPr/>
              <a:t>13</a:t>
            </a:fld>
            <a:endParaRPr lang="en-US"/>
          </a:p>
        </p:txBody>
      </p:sp>
      <p:sp>
        <p:nvSpPr>
          <p:cNvPr id="11" name="سهم مسنن إلى اليمين 10"/>
          <p:cNvSpPr/>
          <p:nvPr/>
        </p:nvSpPr>
        <p:spPr>
          <a:xfrm rot="18411549">
            <a:off x="-53884" y="4702679"/>
            <a:ext cx="3647649" cy="546723"/>
          </a:xfrm>
          <a:prstGeom prst="notched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 </a:t>
            </a:r>
            <a:r>
              <a:rPr lang="ar-SA" dirty="0" smtClean="0"/>
              <a:t>ونضغط هناء لإظهار وإخفاء قائمة التنسيق</a:t>
            </a:r>
            <a:endParaRPr lang="ar-AE"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1+#ppt_w/2"/>
                                          </p:val>
                                        </p:tav>
                                        <p:tav tm="100000">
                                          <p:val>
                                            <p:strVal val="#ppt_x"/>
                                          </p:val>
                                        </p:tav>
                                      </p:tavLst>
                                    </p:anim>
                                    <p:anim calcmode="lin" valueType="num">
                                      <p:cBhvr additive="base">
                                        <p:cTn id="8" dur="3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3000" fill="hold"/>
                                        <p:tgtEl>
                                          <p:spTgt spid="8"/>
                                        </p:tgtEl>
                                        <p:attrNameLst>
                                          <p:attrName>ppt_x</p:attrName>
                                        </p:attrNameLst>
                                      </p:cBhvr>
                                      <p:tavLst>
                                        <p:tav tm="0">
                                          <p:val>
                                            <p:strVal val="#ppt_x"/>
                                          </p:val>
                                        </p:tav>
                                        <p:tav tm="100000">
                                          <p:val>
                                            <p:strVal val="#ppt_x"/>
                                          </p:val>
                                        </p:tav>
                                      </p:tavLst>
                                    </p:anim>
                                    <p:anim calcmode="lin" valueType="num">
                                      <p:cBhvr additive="base">
                                        <p:cTn id="14" dur="3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0" fill="hold"/>
                                        <p:tgtEl>
                                          <p:spTgt spid="9"/>
                                        </p:tgtEl>
                                        <p:attrNameLst>
                                          <p:attrName>ppt_x</p:attrName>
                                        </p:attrNameLst>
                                      </p:cBhvr>
                                      <p:tavLst>
                                        <p:tav tm="0">
                                          <p:val>
                                            <p:strVal val="0-#ppt_w/2"/>
                                          </p:val>
                                        </p:tav>
                                        <p:tav tm="100000">
                                          <p:val>
                                            <p:strVal val="#ppt_x"/>
                                          </p:val>
                                        </p:tav>
                                      </p:tavLst>
                                    </p:anim>
                                    <p:anim calcmode="lin" valueType="num">
                                      <p:cBhvr additive="base">
                                        <p:cTn id="20"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3000" fill="hold"/>
                                        <p:tgtEl>
                                          <p:spTgt spid="11"/>
                                        </p:tgtEl>
                                        <p:attrNameLst>
                                          <p:attrName>ppt_x</p:attrName>
                                        </p:attrNameLst>
                                      </p:cBhvr>
                                      <p:tavLst>
                                        <p:tav tm="0">
                                          <p:val>
                                            <p:strVal val="0-#ppt_w/2"/>
                                          </p:val>
                                        </p:tav>
                                        <p:tav tm="100000">
                                          <p:val>
                                            <p:strVal val="#ppt_x"/>
                                          </p:val>
                                        </p:tav>
                                      </p:tavLst>
                                    </p:anim>
                                    <p:anim calcmode="lin" valueType="num">
                                      <p:cBhvr additive="base">
                                        <p:cTn id="26"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3000" fill="hold"/>
                                        <p:tgtEl>
                                          <p:spTgt spid="6"/>
                                        </p:tgtEl>
                                        <p:attrNameLst>
                                          <p:attrName>ppt_x</p:attrName>
                                        </p:attrNameLst>
                                      </p:cBhvr>
                                      <p:tavLst>
                                        <p:tav tm="0">
                                          <p:val>
                                            <p:strVal val="1+#ppt_w/2"/>
                                          </p:val>
                                        </p:tav>
                                        <p:tav tm="100000">
                                          <p:val>
                                            <p:strVal val="#ppt_x"/>
                                          </p:val>
                                        </p:tav>
                                      </p:tavLst>
                                    </p:anim>
                                    <p:anim calcmode="lin" valueType="num">
                                      <p:cBhvr additive="base">
                                        <p:cTn id="32" dur="3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3000" fill="hold"/>
                                        <p:tgtEl>
                                          <p:spTgt spid="7"/>
                                        </p:tgtEl>
                                        <p:attrNameLst>
                                          <p:attrName>ppt_x</p:attrName>
                                        </p:attrNameLst>
                                      </p:cBhvr>
                                      <p:tavLst>
                                        <p:tav tm="0">
                                          <p:val>
                                            <p:strVal val="#ppt_x"/>
                                          </p:val>
                                        </p:tav>
                                        <p:tav tm="100000">
                                          <p:val>
                                            <p:strVal val="#ppt_x"/>
                                          </p:val>
                                        </p:tav>
                                      </p:tavLst>
                                    </p:anim>
                                    <p:anim calcmode="lin" valueType="num">
                                      <p:cBhvr additive="base">
                                        <p:cTn id="38"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smtClean="0"/>
              <a:t>ثالثاً كيف نجري إتصال بأحد الأصدقاء      </a:t>
            </a:r>
            <a:endParaRPr lang="en-US" dirty="0"/>
          </a:p>
        </p:txBody>
      </p:sp>
      <p:sp>
        <p:nvSpPr>
          <p:cNvPr id="4" name="Date Placeholder 3"/>
          <p:cNvSpPr>
            <a:spLocks noGrp="1"/>
          </p:cNvSpPr>
          <p:nvPr>
            <p:ph type="dt" sz="half" idx="10"/>
          </p:nvPr>
        </p:nvSpPr>
        <p:spPr/>
        <p:txBody>
          <a:bodyPr/>
          <a:lstStyle/>
          <a:p>
            <a:r>
              <a:rPr lang="ar-AE" smtClean="0"/>
              <a:t>6 October 2010</a:t>
            </a:r>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060450" y="1935163"/>
            <a:ext cx="7023099" cy="4389437"/>
          </a:xfrm>
          <a:prstGeom prst="rect">
            <a:avLst/>
          </a:prstGeom>
          <a:noFill/>
          <a:ln w="9525">
            <a:noFill/>
            <a:miter lim="800000"/>
            <a:headEnd/>
            <a:tailEnd/>
          </a:ln>
        </p:spPr>
      </p:pic>
      <p:sp>
        <p:nvSpPr>
          <p:cNvPr id="6" name="Left Arrow 5"/>
          <p:cNvSpPr/>
          <p:nvPr/>
        </p:nvSpPr>
        <p:spPr>
          <a:xfrm>
            <a:off x="1828800" y="3657600"/>
            <a:ext cx="3200400" cy="484632"/>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عندما نري هذه العلامة معناه  نشيط</a:t>
            </a:r>
            <a:endParaRPr lang="en-US" dirty="0"/>
          </a:p>
        </p:txBody>
      </p:sp>
      <p:sp>
        <p:nvSpPr>
          <p:cNvPr id="7" name="Oval 6"/>
          <p:cNvSpPr/>
          <p:nvPr/>
        </p:nvSpPr>
        <p:spPr>
          <a:xfrm>
            <a:off x="3581400" y="22860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1</a:t>
            </a:r>
            <a:endParaRPr lang="en-US" dirty="0"/>
          </a:p>
        </p:txBody>
      </p:sp>
      <p:sp>
        <p:nvSpPr>
          <p:cNvPr id="8" name="عنصر نائب لرقم الشريحة 7"/>
          <p:cNvSpPr>
            <a:spLocks noGrp="1"/>
          </p:cNvSpPr>
          <p:nvPr>
            <p:ph type="sldNum" sz="quarter" idx="12"/>
          </p:nvPr>
        </p:nvSpPr>
        <p:spPr/>
        <p:txBody>
          <a:bodyPr/>
          <a:lstStyle/>
          <a:p>
            <a:fld id="{E789588A-947C-41EE-B3B9-9C6207693218}" type="slidenum">
              <a:rPr lang="en-US" smtClean="0"/>
              <a:pPr/>
              <a:t>14</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0" fill="hold"/>
                                        <p:tgtEl>
                                          <p:spTgt spid="6"/>
                                        </p:tgtEl>
                                        <p:attrNameLst>
                                          <p:attrName>ppt_x</p:attrName>
                                        </p:attrNameLst>
                                      </p:cBhvr>
                                      <p:tavLst>
                                        <p:tav tm="0">
                                          <p:val>
                                            <p:strVal val="1+#ppt_w/2"/>
                                          </p:val>
                                        </p:tav>
                                        <p:tav tm="100000">
                                          <p:val>
                                            <p:strVal val="#ppt_x"/>
                                          </p:val>
                                        </p:tav>
                                      </p:tavLst>
                                    </p:anim>
                                    <p:anim calcmode="lin" valueType="num">
                                      <p:cBhvr additive="base">
                                        <p:cTn id="14"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dirty="0"/>
          </a:p>
        </p:txBody>
      </p:sp>
      <p:sp>
        <p:nvSpPr>
          <p:cNvPr id="4" name="عنصر نائب للتاريخ 3"/>
          <p:cNvSpPr>
            <a:spLocks noGrp="1"/>
          </p:cNvSpPr>
          <p:nvPr>
            <p:ph type="dt" sz="half" idx="10"/>
          </p:nvPr>
        </p:nvSpPr>
        <p:spPr/>
        <p:txBody>
          <a:bodyPr/>
          <a:lstStyle/>
          <a:p>
            <a:r>
              <a:rPr lang="ar-AE" smtClean="0"/>
              <a:t>6 October 2010</a:t>
            </a:r>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1060450" y="1935163"/>
            <a:ext cx="7023099" cy="4389437"/>
          </a:xfrm>
          <a:prstGeom prst="rect">
            <a:avLst/>
          </a:prstGeom>
          <a:noFill/>
          <a:ln w="9525">
            <a:noFill/>
            <a:miter lim="800000"/>
            <a:headEnd/>
            <a:tailEnd/>
          </a:ln>
          <a:effectLst/>
        </p:spPr>
      </p:pic>
      <p:sp>
        <p:nvSpPr>
          <p:cNvPr id="9" name="سهم إلى اليسار 8"/>
          <p:cNvSpPr/>
          <p:nvPr/>
        </p:nvSpPr>
        <p:spPr>
          <a:xfrm>
            <a:off x="2286000" y="1905000"/>
            <a:ext cx="29596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err="1" smtClean="0"/>
              <a:t>اولا</a:t>
            </a:r>
            <a:r>
              <a:rPr lang="ar-SA" dirty="0" smtClean="0"/>
              <a:t> نضغط هنا</a:t>
            </a:r>
            <a:endParaRPr lang="ar-AE" dirty="0"/>
          </a:p>
        </p:txBody>
      </p:sp>
      <p:sp>
        <p:nvSpPr>
          <p:cNvPr id="10" name="سهم إلى اليسار 9"/>
          <p:cNvSpPr/>
          <p:nvPr/>
        </p:nvSpPr>
        <p:spPr>
          <a:xfrm>
            <a:off x="3581400" y="3276600"/>
            <a:ext cx="243840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ثانيا نختار هذا الخيار</a:t>
            </a:r>
            <a:endParaRPr lang="ar-AE" dirty="0"/>
          </a:p>
        </p:txBody>
      </p:sp>
      <p:sp>
        <p:nvSpPr>
          <p:cNvPr id="11" name="شكل بيضاوي 10"/>
          <p:cNvSpPr/>
          <p:nvPr/>
        </p:nvSpPr>
        <p:spPr>
          <a:xfrm>
            <a:off x="4191000" y="8382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2</a:t>
            </a:r>
            <a:endParaRPr lang="ar-AE" dirty="0"/>
          </a:p>
        </p:txBody>
      </p:sp>
      <p:sp>
        <p:nvSpPr>
          <p:cNvPr id="8" name="عنصر نائب لرقم الشريحة 7"/>
          <p:cNvSpPr>
            <a:spLocks noGrp="1"/>
          </p:cNvSpPr>
          <p:nvPr>
            <p:ph type="sldNum" sz="quarter" idx="12"/>
          </p:nvPr>
        </p:nvSpPr>
        <p:spPr/>
        <p:txBody>
          <a:bodyPr/>
          <a:lstStyle/>
          <a:p>
            <a:fld id="{E789588A-947C-41EE-B3B9-9C6207693218}" type="slidenum">
              <a:rPr lang="en-US" smtClean="0"/>
              <a:pPr/>
              <a:t>15</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3000" fill="hold"/>
                                        <p:tgtEl>
                                          <p:spTgt spid="9"/>
                                        </p:tgtEl>
                                        <p:attrNameLst>
                                          <p:attrName>ppt_x</p:attrName>
                                        </p:attrNameLst>
                                      </p:cBhvr>
                                      <p:tavLst>
                                        <p:tav tm="0">
                                          <p:val>
                                            <p:strVal val="1+#ppt_w/2"/>
                                          </p:val>
                                        </p:tav>
                                        <p:tav tm="100000">
                                          <p:val>
                                            <p:strVal val="#ppt_x"/>
                                          </p:val>
                                        </p:tav>
                                      </p:tavLst>
                                    </p:anim>
                                    <p:anim calcmode="lin" valueType="num">
                                      <p:cBhvr additive="base">
                                        <p:cTn id="8" dur="3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3000" fill="hold"/>
                                        <p:tgtEl>
                                          <p:spTgt spid="10"/>
                                        </p:tgtEl>
                                        <p:attrNameLst>
                                          <p:attrName>ppt_x</p:attrName>
                                        </p:attrNameLst>
                                      </p:cBhvr>
                                      <p:tavLst>
                                        <p:tav tm="0">
                                          <p:val>
                                            <p:strVal val="1+#ppt_w/2"/>
                                          </p:val>
                                        </p:tav>
                                        <p:tav tm="100000">
                                          <p:val>
                                            <p:strVal val="#ppt_x"/>
                                          </p:val>
                                        </p:tav>
                                      </p:tavLst>
                                    </p:anim>
                                    <p:anim calcmode="lin" valueType="num">
                                      <p:cBhvr additive="base">
                                        <p:cTn id="14" dur="3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dirty="0"/>
          </a:p>
        </p:txBody>
      </p:sp>
      <p:sp>
        <p:nvSpPr>
          <p:cNvPr id="4" name="عنصر نائب للتاريخ 3"/>
          <p:cNvSpPr>
            <a:spLocks noGrp="1"/>
          </p:cNvSpPr>
          <p:nvPr>
            <p:ph type="dt" sz="half" idx="10"/>
          </p:nvPr>
        </p:nvSpPr>
        <p:spPr/>
        <p:txBody>
          <a:bodyPr/>
          <a:lstStyle/>
          <a:p>
            <a:r>
              <a:rPr lang="ar-AE" smtClean="0"/>
              <a:t>6 October 2010</a:t>
            </a:r>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533400" y="2057400"/>
            <a:ext cx="7023099" cy="4389437"/>
          </a:xfrm>
          <a:prstGeom prst="rect">
            <a:avLst/>
          </a:prstGeom>
          <a:noFill/>
          <a:ln w="9525">
            <a:noFill/>
            <a:miter lim="800000"/>
            <a:headEnd/>
            <a:tailEnd/>
          </a:ln>
          <a:effectLst/>
        </p:spPr>
      </p:pic>
      <p:sp>
        <p:nvSpPr>
          <p:cNvPr id="6" name="شكل بيضاوي 5"/>
          <p:cNvSpPr/>
          <p:nvPr/>
        </p:nvSpPr>
        <p:spPr>
          <a:xfrm>
            <a:off x="4267200" y="9144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3</a:t>
            </a:r>
            <a:endParaRPr lang="ar-AE" dirty="0"/>
          </a:p>
        </p:txBody>
      </p:sp>
      <p:sp>
        <p:nvSpPr>
          <p:cNvPr id="8" name="مستطيل مستدير الزوايا 7"/>
          <p:cNvSpPr/>
          <p:nvPr/>
        </p:nvSpPr>
        <p:spPr>
          <a:xfrm>
            <a:off x="4114800" y="25908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أولاَ نختار صديق كما يشير السهم 1</a:t>
            </a:r>
            <a:endParaRPr lang="ar-AE" dirty="0"/>
          </a:p>
        </p:txBody>
      </p:sp>
      <p:sp>
        <p:nvSpPr>
          <p:cNvPr id="9" name="سهم لأعلى 8"/>
          <p:cNvSpPr/>
          <p:nvPr/>
        </p:nvSpPr>
        <p:spPr>
          <a:xfrm>
            <a:off x="914400" y="3505200"/>
            <a:ext cx="484632" cy="2667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1</a:t>
            </a:r>
            <a:endParaRPr lang="ar-AE" dirty="0"/>
          </a:p>
        </p:txBody>
      </p:sp>
      <p:sp>
        <p:nvSpPr>
          <p:cNvPr id="10" name="مستطيل مستدير الزوايا 9"/>
          <p:cNvSpPr/>
          <p:nvPr/>
        </p:nvSpPr>
        <p:spPr>
          <a:xfrm>
            <a:off x="4114800" y="3657600"/>
            <a:ext cx="3276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ثانياً نختار الخيار المشار إليه بالسهم 2</a:t>
            </a:r>
            <a:endParaRPr lang="ar-AE" dirty="0"/>
          </a:p>
        </p:txBody>
      </p:sp>
      <p:sp>
        <p:nvSpPr>
          <p:cNvPr id="11" name="سهم لأعلى 10"/>
          <p:cNvSpPr/>
          <p:nvPr/>
        </p:nvSpPr>
        <p:spPr>
          <a:xfrm>
            <a:off x="1752600" y="3200400"/>
            <a:ext cx="484632" cy="2895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2</a:t>
            </a:r>
            <a:endParaRPr lang="ar-AE" dirty="0"/>
          </a:p>
        </p:txBody>
      </p:sp>
      <p:sp>
        <p:nvSpPr>
          <p:cNvPr id="12" name="مستطيل مستدير الزوايا 11"/>
          <p:cNvSpPr/>
          <p:nvPr/>
        </p:nvSpPr>
        <p:spPr>
          <a:xfrm>
            <a:off x="4114800" y="5410200"/>
            <a:ext cx="3352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رابعا نختار الخيار المشار إليه بالسهم 4</a:t>
            </a:r>
            <a:endParaRPr lang="ar-AE" dirty="0"/>
          </a:p>
        </p:txBody>
      </p:sp>
      <p:sp>
        <p:nvSpPr>
          <p:cNvPr id="13" name="سهم لأعلى 12"/>
          <p:cNvSpPr/>
          <p:nvPr/>
        </p:nvSpPr>
        <p:spPr>
          <a:xfrm>
            <a:off x="2286000" y="4191000"/>
            <a:ext cx="484632" cy="1828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4</a:t>
            </a:r>
            <a:endParaRPr lang="ar-AE" dirty="0"/>
          </a:p>
        </p:txBody>
      </p:sp>
      <p:sp>
        <p:nvSpPr>
          <p:cNvPr id="14" name="مستطيل مستدير الزوايا 13"/>
          <p:cNvSpPr/>
          <p:nvPr/>
        </p:nvSpPr>
        <p:spPr>
          <a:xfrm>
            <a:off x="3352800" y="4343400"/>
            <a:ext cx="4038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ثالثاً نجد الصديق أضيف إلي القائمة كما يشير السهم3</a:t>
            </a:r>
            <a:endParaRPr lang="ar-AE" dirty="0"/>
          </a:p>
        </p:txBody>
      </p:sp>
      <p:sp>
        <p:nvSpPr>
          <p:cNvPr id="15" name="سهم لأعلى 14"/>
          <p:cNvSpPr/>
          <p:nvPr/>
        </p:nvSpPr>
        <p:spPr>
          <a:xfrm>
            <a:off x="2667000" y="3200400"/>
            <a:ext cx="484632" cy="1371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3</a:t>
            </a:r>
            <a:endParaRPr lang="ar-AE" dirty="0"/>
          </a:p>
        </p:txBody>
      </p:sp>
      <p:sp>
        <p:nvSpPr>
          <p:cNvPr id="16" name="عنصر نائب لرقم الشريحة 15"/>
          <p:cNvSpPr>
            <a:spLocks noGrp="1"/>
          </p:cNvSpPr>
          <p:nvPr>
            <p:ph type="sldNum" sz="quarter" idx="12"/>
          </p:nvPr>
        </p:nvSpPr>
        <p:spPr/>
        <p:txBody>
          <a:bodyPr/>
          <a:lstStyle/>
          <a:p>
            <a:fld id="{E789588A-947C-41EE-B3B9-9C6207693218}" type="slidenum">
              <a:rPr lang="en-US" smtClean="0"/>
              <a:pPr/>
              <a:t>16</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1+#ppt_w/2"/>
                                          </p:val>
                                        </p:tav>
                                        <p:tav tm="100000">
                                          <p:val>
                                            <p:strVal val="#ppt_x"/>
                                          </p:val>
                                        </p:tav>
                                      </p:tavLst>
                                    </p:anim>
                                    <p:anim calcmode="lin" valueType="num">
                                      <p:cBhvr additive="base">
                                        <p:cTn id="8" dur="3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3000" fill="hold"/>
                                        <p:tgtEl>
                                          <p:spTgt spid="9"/>
                                        </p:tgtEl>
                                        <p:attrNameLst>
                                          <p:attrName>ppt_x</p:attrName>
                                        </p:attrNameLst>
                                      </p:cBhvr>
                                      <p:tavLst>
                                        <p:tav tm="0">
                                          <p:val>
                                            <p:strVal val="#ppt_x"/>
                                          </p:val>
                                        </p:tav>
                                        <p:tav tm="100000">
                                          <p:val>
                                            <p:strVal val="#ppt_x"/>
                                          </p:val>
                                        </p:tav>
                                      </p:tavLst>
                                    </p:anim>
                                    <p:anim calcmode="lin" valueType="num">
                                      <p:cBhvr additive="base">
                                        <p:cTn id="14"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3000" fill="hold"/>
                                        <p:tgtEl>
                                          <p:spTgt spid="10"/>
                                        </p:tgtEl>
                                        <p:attrNameLst>
                                          <p:attrName>ppt_x</p:attrName>
                                        </p:attrNameLst>
                                      </p:cBhvr>
                                      <p:tavLst>
                                        <p:tav tm="0">
                                          <p:val>
                                            <p:strVal val="1+#ppt_w/2"/>
                                          </p:val>
                                        </p:tav>
                                        <p:tav tm="100000">
                                          <p:val>
                                            <p:strVal val="#ppt_x"/>
                                          </p:val>
                                        </p:tav>
                                      </p:tavLst>
                                    </p:anim>
                                    <p:anim calcmode="lin" valueType="num">
                                      <p:cBhvr additive="base">
                                        <p:cTn id="20" dur="3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3000" fill="hold"/>
                                        <p:tgtEl>
                                          <p:spTgt spid="11"/>
                                        </p:tgtEl>
                                        <p:attrNameLst>
                                          <p:attrName>ppt_x</p:attrName>
                                        </p:attrNameLst>
                                      </p:cBhvr>
                                      <p:tavLst>
                                        <p:tav tm="0">
                                          <p:val>
                                            <p:strVal val="#ppt_x"/>
                                          </p:val>
                                        </p:tav>
                                        <p:tav tm="100000">
                                          <p:val>
                                            <p:strVal val="#ppt_x"/>
                                          </p:val>
                                        </p:tav>
                                      </p:tavLst>
                                    </p:anim>
                                    <p:anim calcmode="lin" valueType="num">
                                      <p:cBhvr additive="base">
                                        <p:cTn id="26"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3000" fill="hold"/>
                                        <p:tgtEl>
                                          <p:spTgt spid="14"/>
                                        </p:tgtEl>
                                        <p:attrNameLst>
                                          <p:attrName>ppt_x</p:attrName>
                                        </p:attrNameLst>
                                      </p:cBhvr>
                                      <p:tavLst>
                                        <p:tav tm="0">
                                          <p:val>
                                            <p:strVal val="1+#ppt_w/2"/>
                                          </p:val>
                                        </p:tav>
                                        <p:tav tm="100000">
                                          <p:val>
                                            <p:strVal val="#ppt_x"/>
                                          </p:val>
                                        </p:tav>
                                      </p:tavLst>
                                    </p:anim>
                                    <p:anim calcmode="lin" valueType="num">
                                      <p:cBhvr additive="base">
                                        <p:cTn id="32" dur="3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3000" fill="hold"/>
                                        <p:tgtEl>
                                          <p:spTgt spid="15"/>
                                        </p:tgtEl>
                                        <p:attrNameLst>
                                          <p:attrName>ppt_x</p:attrName>
                                        </p:attrNameLst>
                                      </p:cBhvr>
                                      <p:tavLst>
                                        <p:tav tm="0">
                                          <p:val>
                                            <p:strVal val="#ppt_x"/>
                                          </p:val>
                                        </p:tav>
                                        <p:tav tm="100000">
                                          <p:val>
                                            <p:strVal val="#ppt_x"/>
                                          </p:val>
                                        </p:tav>
                                      </p:tavLst>
                                    </p:anim>
                                    <p:anim calcmode="lin" valueType="num">
                                      <p:cBhvr additive="base">
                                        <p:cTn id="38" dur="3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3000" fill="hold"/>
                                        <p:tgtEl>
                                          <p:spTgt spid="12"/>
                                        </p:tgtEl>
                                        <p:attrNameLst>
                                          <p:attrName>ppt_x</p:attrName>
                                        </p:attrNameLst>
                                      </p:cBhvr>
                                      <p:tavLst>
                                        <p:tav tm="0">
                                          <p:val>
                                            <p:strVal val="1+#ppt_w/2"/>
                                          </p:val>
                                        </p:tav>
                                        <p:tav tm="100000">
                                          <p:val>
                                            <p:strVal val="#ppt_x"/>
                                          </p:val>
                                        </p:tav>
                                      </p:tavLst>
                                    </p:anim>
                                    <p:anim calcmode="lin" valueType="num">
                                      <p:cBhvr additive="base">
                                        <p:cTn id="44" dur="3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3000" fill="hold"/>
                                        <p:tgtEl>
                                          <p:spTgt spid="13"/>
                                        </p:tgtEl>
                                        <p:attrNameLst>
                                          <p:attrName>ppt_x</p:attrName>
                                        </p:attrNameLst>
                                      </p:cBhvr>
                                      <p:tavLst>
                                        <p:tav tm="0">
                                          <p:val>
                                            <p:strVal val="#ppt_x"/>
                                          </p:val>
                                        </p:tav>
                                        <p:tav tm="100000">
                                          <p:val>
                                            <p:strVal val="#ppt_x"/>
                                          </p:val>
                                        </p:tav>
                                      </p:tavLst>
                                    </p:anim>
                                    <p:anim calcmode="lin" valueType="num">
                                      <p:cBhvr additive="base">
                                        <p:cTn id="50" dur="3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a:p>
        </p:txBody>
      </p:sp>
      <p:sp>
        <p:nvSpPr>
          <p:cNvPr id="4" name="عنصر نائب للتاريخ 3"/>
          <p:cNvSpPr>
            <a:spLocks noGrp="1"/>
          </p:cNvSpPr>
          <p:nvPr>
            <p:ph type="dt" sz="half" idx="10"/>
          </p:nvPr>
        </p:nvSpPr>
        <p:spPr/>
        <p:txBody>
          <a:bodyPr/>
          <a:lstStyle/>
          <a:p>
            <a:r>
              <a:rPr lang="ar-AE" smtClean="0"/>
              <a:t>6 October 2010</a:t>
            </a:r>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838200" y="1752600"/>
            <a:ext cx="7023099" cy="4389437"/>
          </a:xfrm>
          <a:prstGeom prst="rect">
            <a:avLst/>
          </a:prstGeom>
          <a:noFill/>
          <a:ln w="9525">
            <a:noFill/>
            <a:miter lim="800000"/>
            <a:headEnd/>
            <a:tailEnd/>
          </a:ln>
          <a:effectLst/>
        </p:spPr>
      </p:pic>
      <p:sp>
        <p:nvSpPr>
          <p:cNvPr id="6" name="شكل بيضاوي 5"/>
          <p:cNvSpPr/>
          <p:nvPr/>
        </p:nvSpPr>
        <p:spPr>
          <a:xfrm>
            <a:off x="4191000" y="7620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4</a:t>
            </a:r>
            <a:endParaRPr lang="ar-AE" dirty="0"/>
          </a:p>
        </p:txBody>
      </p:sp>
      <p:sp>
        <p:nvSpPr>
          <p:cNvPr id="8" name="مستطيل مستدير الزوايا 7"/>
          <p:cNvSpPr/>
          <p:nvPr/>
        </p:nvSpPr>
        <p:spPr>
          <a:xfrm>
            <a:off x="4191000" y="4495800"/>
            <a:ext cx="3505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نعمل علامة صاح لكي نسمع الصوت كما يشير السهم</a:t>
            </a:r>
            <a:endParaRPr lang="ar-AE" dirty="0"/>
          </a:p>
        </p:txBody>
      </p:sp>
      <p:sp>
        <p:nvSpPr>
          <p:cNvPr id="9" name="سهم لأعلى 8"/>
          <p:cNvSpPr/>
          <p:nvPr/>
        </p:nvSpPr>
        <p:spPr>
          <a:xfrm>
            <a:off x="1752600" y="3505200"/>
            <a:ext cx="484632" cy="2133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12" name="مستطيل مستدير الزوايا 11"/>
          <p:cNvSpPr/>
          <p:nvPr/>
        </p:nvSpPr>
        <p:spPr>
          <a:xfrm>
            <a:off x="4191000" y="1905000"/>
            <a:ext cx="35052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عندما يتم الرد علي مكالمتنا تظهر لنا هذه القائمة</a:t>
            </a:r>
            <a:endParaRPr lang="ar-AE" dirty="0"/>
          </a:p>
        </p:txBody>
      </p:sp>
      <p:sp>
        <p:nvSpPr>
          <p:cNvPr id="10" name="عنصر نائب لرقم الشريحة 9"/>
          <p:cNvSpPr>
            <a:spLocks noGrp="1"/>
          </p:cNvSpPr>
          <p:nvPr>
            <p:ph type="sldNum" sz="quarter" idx="12"/>
          </p:nvPr>
        </p:nvSpPr>
        <p:spPr/>
        <p:txBody>
          <a:bodyPr/>
          <a:lstStyle/>
          <a:p>
            <a:fld id="{E789588A-947C-41EE-B3B9-9C6207693218}" type="slidenum">
              <a:rPr lang="en-US" smtClean="0"/>
              <a:pPr/>
              <a:t>17</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3000" fill="hold"/>
                                        <p:tgtEl>
                                          <p:spTgt spid="8"/>
                                        </p:tgtEl>
                                        <p:attrNameLst>
                                          <p:attrName>ppt_x</p:attrName>
                                        </p:attrNameLst>
                                      </p:cBhvr>
                                      <p:tavLst>
                                        <p:tav tm="0">
                                          <p:val>
                                            <p:strVal val="#ppt_x"/>
                                          </p:val>
                                        </p:tav>
                                        <p:tav tm="100000">
                                          <p:val>
                                            <p:strVal val="#ppt_x"/>
                                          </p:val>
                                        </p:tav>
                                      </p:tavLst>
                                    </p:anim>
                                    <p:anim calcmode="lin" valueType="num">
                                      <p:cBhvr additive="base">
                                        <p:cTn id="14"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0" fill="hold"/>
                                        <p:tgtEl>
                                          <p:spTgt spid="9"/>
                                        </p:tgtEl>
                                        <p:attrNameLst>
                                          <p:attrName>ppt_x</p:attrName>
                                        </p:attrNameLst>
                                      </p:cBhvr>
                                      <p:tavLst>
                                        <p:tav tm="0">
                                          <p:val>
                                            <p:strVal val="#ppt_x"/>
                                          </p:val>
                                        </p:tav>
                                        <p:tav tm="100000">
                                          <p:val>
                                            <p:strVal val="#ppt_x"/>
                                          </p:val>
                                        </p:tav>
                                      </p:tavLst>
                                    </p:anim>
                                    <p:anim calcmode="lin" valueType="num">
                                      <p:cBhvr additive="base">
                                        <p:cTn id="20"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كيف نستقبل المكالمة                 </a:t>
            </a:r>
            <a:endParaRPr lang="ar-AE" dirty="0"/>
          </a:p>
        </p:txBody>
      </p:sp>
      <p:sp>
        <p:nvSpPr>
          <p:cNvPr id="4" name="Date Placeholder 3"/>
          <p:cNvSpPr>
            <a:spLocks noGrp="1"/>
          </p:cNvSpPr>
          <p:nvPr>
            <p:ph type="dt" sz="half" idx="10"/>
          </p:nvPr>
        </p:nvSpPr>
        <p:spPr/>
        <p:txBody>
          <a:bodyPr/>
          <a:lstStyle/>
          <a:p>
            <a:r>
              <a:rPr lang="ar-AE" smtClean="0"/>
              <a:t>6 October 2010</a:t>
            </a:r>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1060450" y="1935163"/>
            <a:ext cx="7023099" cy="4389437"/>
          </a:xfrm>
          <a:prstGeom prst="rect">
            <a:avLst/>
          </a:prstGeom>
          <a:noFill/>
          <a:ln w="9525">
            <a:noFill/>
            <a:miter lim="800000"/>
            <a:headEnd/>
            <a:tailEnd/>
          </a:ln>
        </p:spPr>
      </p:pic>
      <p:sp>
        <p:nvSpPr>
          <p:cNvPr id="6" name="وسيلة شرح بيضاوية 5"/>
          <p:cNvSpPr/>
          <p:nvPr/>
        </p:nvSpPr>
        <p:spPr>
          <a:xfrm rot="2036182">
            <a:off x="4872913" y="1533801"/>
            <a:ext cx="1972827" cy="2771911"/>
          </a:xfrm>
          <a:prstGeom prst="wedgeEllipseCallout">
            <a:avLst/>
          </a:prstGeom>
        </p:spPr>
        <p:style>
          <a:lnRef idx="0">
            <a:schemeClr val="dk1"/>
          </a:lnRef>
          <a:fillRef idx="3">
            <a:schemeClr val="dk1"/>
          </a:fillRef>
          <a:effectRef idx="3">
            <a:schemeClr val="dk1"/>
          </a:effectRef>
          <a:fontRef idx="minor">
            <a:schemeClr val="lt1"/>
          </a:fontRef>
        </p:style>
        <p:txBody>
          <a:bodyPr rtlCol="1" anchor="ctr"/>
          <a:lstStyle/>
          <a:p>
            <a:pPr algn="ctr"/>
            <a:r>
              <a:rPr lang="ar-SA" dirty="0" smtClean="0"/>
              <a:t>عندما يتصل بك أحد الأصدقاء تظهر ليك هذه القائمة   وعشان تستقبل المكالمة تضغط علي المكان المشار إليه بالسهم</a:t>
            </a:r>
            <a:endParaRPr lang="ar-AE" dirty="0"/>
          </a:p>
        </p:txBody>
      </p:sp>
      <p:sp>
        <p:nvSpPr>
          <p:cNvPr id="8" name="مستطيل مستدير الزوايا 7"/>
          <p:cNvSpPr/>
          <p:nvPr/>
        </p:nvSpPr>
        <p:spPr>
          <a:xfrm>
            <a:off x="4572000" y="4648200"/>
            <a:ext cx="3505200" cy="4572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كده نكون استقبلنا الاتصال</a:t>
            </a:r>
            <a:endParaRPr lang="ar-AE" dirty="0"/>
          </a:p>
        </p:txBody>
      </p:sp>
      <p:sp>
        <p:nvSpPr>
          <p:cNvPr id="9" name="سهم لأعلى 8"/>
          <p:cNvSpPr/>
          <p:nvPr/>
        </p:nvSpPr>
        <p:spPr>
          <a:xfrm>
            <a:off x="2971800" y="4800600"/>
            <a:ext cx="304800" cy="1371600"/>
          </a:xfrm>
          <a:prstGeom prst="up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10" name="مستطيل مستدير الزوايا 9"/>
          <p:cNvSpPr/>
          <p:nvPr/>
        </p:nvSpPr>
        <p:spPr>
          <a:xfrm>
            <a:off x="3200400" y="5334000"/>
            <a:ext cx="487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طبعاً هذه القوائم تظهر حسب كيفيه الاتصال بس القائمة المشار إليها بالسهم لازم تظهر عندك وهي تعني أن أحداً ما يتصل بك</a:t>
            </a:r>
            <a:endParaRPr lang="ar-AE" dirty="0"/>
          </a:p>
        </p:txBody>
      </p:sp>
      <p:sp>
        <p:nvSpPr>
          <p:cNvPr id="11" name="عنصر نائب لرقم الشريحة 10"/>
          <p:cNvSpPr>
            <a:spLocks noGrp="1"/>
          </p:cNvSpPr>
          <p:nvPr>
            <p:ph type="sldNum" sz="quarter" idx="12"/>
          </p:nvPr>
        </p:nvSpPr>
        <p:spPr/>
        <p:txBody>
          <a:bodyPr/>
          <a:lstStyle/>
          <a:p>
            <a:fld id="{E789588A-947C-41EE-B3B9-9C6207693218}" type="slidenum">
              <a:rPr lang="en-US" smtClean="0"/>
              <a:pPr/>
              <a:t>18</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0" fill="hold"/>
                                        <p:tgtEl>
                                          <p:spTgt spid="6"/>
                                        </p:tgtEl>
                                        <p:attrNameLst>
                                          <p:attrName>ppt_x</p:attrName>
                                        </p:attrNameLst>
                                      </p:cBhvr>
                                      <p:tavLst>
                                        <p:tav tm="0">
                                          <p:val>
                                            <p:strVal val="1+#ppt_w/2"/>
                                          </p:val>
                                        </p:tav>
                                        <p:tav tm="100000">
                                          <p:val>
                                            <p:strVal val="#ppt_x"/>
                                          </p:val>
                                        </p:tav>
                                      </p:tavLst>
                                    </p:anim>
                                    <p:anim calcmode="lin" valueType="num">
                                      <p:cBhvr additive="base">
                                        <p:cTn id="14" dur="3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0" fill="hold"/>
                                        <p:tgtEl>
                                          <p:spTgt spid="9"/>
                                        </p:tgtEl>
                                        <p:attrNameLst>
                                          <p:attrName>ppt_x</p:attrName>
                                        </p:attrNameLst>
                                      </p:cBhvr>
                                      <p:tavLst>
                                        <p:tav tm="0">
                                          <p:val>
                                            <p:strVal val="#ppt_x"/>
                                          </p:val>
                                        </p:tav>
                                        <p:tav tm="100000">
                                          <p:val>
                                            <p:strVal val="#ppt_x"/>
                                          </p:val>
                                        </p:tav>
                                      </p:tavLst>
                                    </p:anim>
                                    <p:anim calcmode="lin" valueType="num">
                                      <p:cBhvr additive="base">
                                        <p:cTn id="20"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3000" fill="hold"/>
                                        <p:tgtEl>
                                          <p:spTgt spid="8"/>
                                        </p:tgtEl>
                                        <p:attrNameLst>
                                          <p:attrName>ppt_x</p:attrName>
                                        </p:attrNameLst>
                                      </p:cBhvr>
                                      <p:tavLst>
                                        <p:tav tm="0">
                                          <p:val>
                                            <p:strVal val="#ppt_x"/>
                                          </p:val>
                                        </p:tav>
                                        <p:tav tm="100000">
                                          <p:val>
                                            <p:strVal val="#ppt_x"/>
                                          </p:val>
                                        </p:tav>
                                      </p:tavLst>
                                    </p:anim>
                                    <p:anim calcmode="lin" valueType="num">
                                      <p:cBhvr additive="base">
                                        <p:cTn id="2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3000" fill="hold"/>
                                        <p:tgtEl>
                                          <p:spTgt spid="10"/>
                                        </p:tgtEl>
                                        <p:attrNameLst>
                                          <p:attrName>ppt_x</p:attrName>
                                        </p:attrNameLst>
                                      </p:cBhvr>
                                      <p:tavLst>
                                        <p:tav tm="0">
                                          <p:val>
                                            <p:strVal val="#ppt_x"/>
                                          </p:val>
                                        </p:tav>
                                        <p:tav tm="100000">
                                          <p:val>
                                            <p:strVal val="#ppt_x"/>
                                          </p:val>
                                        </p:tav>
                                      </p:tavLst>
                                    </p:anim>
                                    <p:anim calcmode="lin" valueType="num">
                                      <p:cBhvr additive="base">
                                        <p:cTn id="32"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 الخطوة الثانية                     </a:t>
            </a:r>
            <a:endParaRPr lang="ar-AE" dirty="0"/>
          </a:p>
        </p:txBody>
      </p:sp>
      <p:sp>
        <p:nvSpPr>
          <p:cNvPr id="4" name="Date Placeholder 3"/>
          <p:cNvSpPr>
            <a:spLocks noGrp="1"/>
          </p:cNvSpPr>
          <p:nvPr>
            <p:ph type="dt" sz="half" idx="10"/>
          </p:nvPr>
        </p:nvSpPr>
        <p:spPr/>
        <p:txBody>
          <a:bodyPr/>
          <a:lstStyle/>
          <a:p>
            <a:r>
              <a:rPr lang="ar-AE" smtClean="0"/>
              <a:t>6 October 2010</a:t>
            </a:r>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060450" y="1935163"/>
            <a:ext cx="7023099" cy="4389437"/>
          </a:xfrm>
          <a:prstGeom prst="rect">
            <a:avLst/>
          </a:prstGeom>
          <a:noFill/>
          <a:ln w="9525">
            <a:noFill/>
            <a:miter lim="800000"/>
            <a:headEnd/>
            <a:tailEnd/>
          </a:ln>
        </p:spPr>
      </p:pic>
      <p:sp>
        <p:nvSpPr>
          <p:cNvPr id="5" name="سهم لأعلى 4"/>
          <p:cNvSpPr/>
          <p:nvPr/>
        </p:nvSpPr>
        <p:spPr>
          <a:xfrm>
            <a:off x="2743200" y="5105400"/>
            <a:ext cx="228600" cy="1600200"/>
          </a:xfrm>
          <a:prstGeom prst="up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6" name="مستطيل مستدير الزوايا 5"/>
          <p:cNvSpPr/>
          <p:nvPr/>
        </p:nvSpPr>
        <p:spPr>
          <a:xfrm>
            <a:off x="5486400" y="2514600"/>
            <a:ext cx="251460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عشان نسمع المكالمة لازم نعمل علامة صاح علي المربع المشار </a:t>
            </a:r>
            <a:r>
              <a:rPr lang="ar-SA" dirty="0" err="1" smtClean="0"/>
              <a:t>اليه</a:t>
            </a:r>
            <a:r>
              <a:rPr lang="ar-SA" dirty="0" smtClean="0"/>
              <a:t> بالسهم</a:t>
            </a:r>
            <a:endParaRPr lang="ar-AE" dirty="0"/>
          </a:p>
        </p:txBody>
      </p:sp>
      <p:sp>
        <p:nvSpPr>
          <p:cNvPr id="7" name="عنصر نائب لرقم الشريحة 6"/>
          <p:cNvSpPr>
            <a:spLocks noGrp="1"/>
          </p:cNvSpPr>
          <p:nvPr>
            <p:ph type="sldNum" sz="quarter" idx="12"/>
          </p:nvPr>
        </p:nvSpPr>
        <p:spPr/>
        <p:txBody>
          <a:bodyPr/>
          <a:lstStyle/>
          <a:p>
            <a:fld id="{E789588A-947C-41EE-B3B9-9C6207693218}" type="slidenum">
              <a:rPr lang="en-US" smtClean="0"/>
              <a:pPr/>
              <a:t>19</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0" fill="hold"/>
                                        <p:tgtEl>
                                          <p:spTgt spid="6"/>
                                        </p:tgtEl>
                                        <p:attrNameLst>
                                          <p:attrName>ppt_x</p:attrName>
                                        </p:attrNameLst>
                                      </p:cBhvr>
                                      <p:tavLst>
                                        <p:tav tm="0">
                                          <p:val>
                                            <p:strVal val="1+#ppt_w/2"/>
                                          </p:val>
                                        </p:tav>
                                        <p:tav tm="100000">
                                          <p:val>
                                            <p:strVal val="#ppt_x"/>
                                          </p:val>
                                        </p:tav>
                                      </p:tavLst>
                                    </p:anim>
                                    <p:anim calcmode="lin" valueType="num">
                                      <p:cBhvr additive="base">
                                        <p:cTn id="14" dur="3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AE" dirty="0"/>
          </a:p>
        </p:txBody>
      </p:sp>
      <p:sp>
        <p:nvSpPr>
          <p:cNvPr id="3" name="عنصر نائب للمحتوى 2"/>
          <p:cNvSpPr>
            <a:spLocks noGrp="1"/>
          </p:cNvSpPr>
          <p:nvPr>
            <p:ph idx="1"/>
          </p:nvPr>
        </p:nvSpPr>
        <p:spPr>
          <a:xfrm>
            <a:off x="533400" y="1981200"/>
            <a:ext cx="8229600" cy="4389120"/>
          </a:xfrm>
        </p:spPr>
        <p:txBody>
          <a:bodyPr/>
          <a:lstStyle/>
          <a:p>
            <a:pPr algn="ctr">
              <a:buNone/>
            </a:pPr>
            <a:r>
              <a:rPr lang="ar-SA" dirty="0" smtClean="0"/>
              <a:t> </a:t>
            </a:r>
            <a:endParaRPr lang="ar-AE" dirty="0"/>
          </a:p>
        </p:txBody>
      </p:sp>
      <p:sp>
        <p:nvSpPr>
          <p:cNvPr id="4" name="عنصر نائب للتاريخ 3"/>
          <p:cNvSpPr>
            <a:spLocks noGrp="1"/>
          </p:cNvSpPr>
          <p:nvPr>
            <p:ph type="dt" sz="half" idx="10"/>
          </p:nvPr>
        </p:nvSpPr>
        <p:spPr/>
        <p:txBody>
          <a:bodyPr/>
          <a:lstStyle/>
          <a:p>
            <a:r>
              <a:rPr lang="ar-AE" smtClean="0"/>
              <a:t>6 October 2010</a:t>
            </a:r>
            <a:endParaRPr lang="en-US"/>
          </a:p>
        </p:txBody>
      </p:sp>
      <p:sp>
        <p:nvSpPr>
          <p:cNvPr id="5" name="عنصر نائب لرقم الشريحة 4"/>
          <p:cNvSpPr>
            <a:spLocks noGrp="1"/>
          </p:cNvSpPr>
          <p:nvPr>
            <p:ph type="sldNum" sz="quarter" idx="12"/>
          </p:nvPr>
        </p:nvSpPr>
        <p:spPr/>
        <p:txBody>
          <a:bodyPr/>
          <a:lstStyle/>
          <a:p>
            <a:fld id="{E789588A-947C-41EE-B3B9-9C6207693218}" type="slidenum">
              <a:rPr lang="en-US" smtClean="0"/>
              <a:pPr/>
              <a:t>2</a:t>
            </a:fld>
            <a:endParaRPr lang="en-US"/>
          </a:p>
        </p:txBody>
      </p:sp>
      <p:sp>
        <p:nvSpPr>
          <p:cNvPr id="6" name="مستطيل 5"/>
          <p:cNvSpPr/>
          <p:nvPr/>
        </p:nvSpPr>
        <p:spPr>
          <a:xfrm>
            <a:off x="1143000" y="685800"/>
            <a:ext cx="2119490" cy="1446550"/>
          </a:xfrm>
          <a:prstGeom prst="rect">
            <a:avLst/>
          </a:prstGeom>
          <a:noFill/>
          <a:scene3d>
            <a:camera prst="isometricOffAxis2Right"/>
            <a:lightRig rig="threePt" dir="t"/>
          </a:scene3d>
        </p:spPr>
        <p:txBody>
          <a:bodyPr wrap="none" lIns="91440" tIns="45720" rIns="91440" bIns="45720">
            <a:spAutoFit/>
            <a:scene3d>
              <a:camera prst="orthographicFront"/>
              <a:lightRig rig="threePt" dir="t"/>
            </a:scene3d>
            <a:sp3d extrusionH="57150">
              <a:bevelT w="38100" h="38100" prst="angle"/>
            </a:sp3d>
          </a:bodyPr>
          <a:lstStyle/>
          <a:p>
            <a:pPr algn="ctr"/>
            <a:r>
              <a:rPr lang="ar-SA" sz="8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إهداء</a:t>
            </a:r>
            <a:endParaRPr lang="ar-SA" sz="8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مستطيل 6"/>
          <p:cNvSpPr/>
          <p:nvPr/>
        </p:nvSpPr>
        <p:spPr>
          <a:xfrm>
            <a:off x="152400" y="2438400"/>
            <a:ext cx="5801588" cy="3416320"/>
          </a:xfrm>
          <a:prstGeom prst="rect">
            <a:avLst/>
          </a:prstGeom>
          <a:ln>
            <a:noFill/>
          </a:ln>
          <a:effectLst>
            <a:glow rad="101500">
              <a:schemeClr val="accent2">
                <a:alpha val="42000"/>
                <a:satMod val="120000"/>
              </a:schemeClr>
            </a:glow>
            <a:outerShdw blurRad="225425" dist="50800" dir="5220000" algn="ctr">
              <a:srgbClr val="000000">
                <a:alpha val="33000"/>
              </a:srgbClr>
            </a:outerShdw>
          </a:effectLst>
          <a:scene3d>
            <a:camera prst="perspectiveContrastingRightFacing"/>
            <a:lightRig rig="harsh" dir="t">
              <a:rot lat="0" lon="0" rev="3000000"/>
            </a:lightRig>
          </a:scene3d>
          <a:sp3d extrusionH="254000" contourW="19050">
            <a:bevelT w="82550" h="44450" prst="angle"/>
            <a:bevelB w="82550" h="44450" prst="angle"/>
            <a:contourClr>
              <a:srgbClr val="FFFFFF"/>
            </a:contourClr>
          </a:sp3d>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scene3d>
              <a:camera prst="perspectiveRelaxed"/>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ar-SA" sz="7200" b="1" cap="all" dirty="0" smtClean="0">
                <a:ln/>
                <a:solidFill>
                  <a:srgbClr val="7030A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إلي زوجتي الغالية </a:t>
            </a:r>
          </a:p>
          <a:p>
            <a:pPr algn="ctr"/>
            <a:r>
              <a:rPr lang="ar-SA" sz="7200" b="1" cap="all" spc="0" dirty="0" smtClean="0">
                <a:ln/>
                <a:solidFill>
                  <a:srgbClr val="7030A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وابنتي الحبيبتين </a:t>
            </a:r>
          </a:p>
          <a:p>
            <a:pPr algn="ctr"/>
            <a:r>
              <a:rPr lang="ar-SA" sz="7200" b="1" cap="all" dirty="0" smtClean="0">
                <a:ln/>
                <a:solidFill>
                  <a:srgbClr val="7030A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ملاذ ومزن</a:t>
            </a:r>
            <a:endParaRPr lang="ar-SA" sz="7200" b="1" cap="all" spc="0" dirty="0">
              <a:ln/>
              <a:solidFill>
                <a:srgbClr val="7030A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صورة 7" descr="passport4.jpg"/>
          <p:cNvPicPr>
            <a:picLocks noChangeAspect="1"/>
          </p:cNvPicPr>
          <p:nvPr/>
        </p:nvPicPr>
        <p:blipFill>
          <a:blip r:embed="rId2" cstate="print"/>
          <a:stretch>
            <a:fillRect/>
          </a:stretch>
        </p:blipFill>
        <p:spPr>
          <a:xfrm rot="21377974">
            <a:off x="5472171" y="1934874"/>
            <a:ext cx="3429000" cy="4392521"/>
          </a:xfrm>
          <a:prstGeom prst="rect">
            <a:avLst/>
          </a:prstGeom>
          <a:ln>
            <a:noFill/>
          </a:ln>
          <a:effectLst>
            <a:outerShdw blurRad="184150" dist="241300" dir="11520000" sx="110000" sy="110000" algn="ctr">
              <a:srgbClr val="000000">
                <a:alpha val="18000"/>
              </a:srgbClr>
            </a:outerShdw>
          </a:effectLst>
          <a:scene3d>
            <a:camera prst="perspectiveHeroicExtremeLeftFacing"/>
            <a:lightRig rig="flood" dir="t">
              <a:rot lat="0" lon="0" rev="13800000"/>
            </a:lightRig>
          </a:scene3d>
          <a:sp3d extrusionH="107950" prstMaterial="plastic">
            <a:bevelT w="82550" h="63500" prst="divot"/>
            <a:bevelB/>
          </a:sp3d>
        </p:spPr>
      </p:pic>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0-#ppt_w/2"/>
                                          </p:val>
                                        </p:tav>
                                        <p:tav tm="100000">
                                          <p:val>
                                            <p:strVal val="#ppt_x"/>
                                          </p:val>
                                        </p:tav>
                                      </p:tavLst>
                                    </p:anim>
                                    <p:anim calcmode="lin" valueType="num">
                                      <p:cBhvr additive="base">
                                        <p:cTn id="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5000" fill="hold"/>
                                        <p:tgtEl>
                                          <p:spTgt spid="8"/>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3000" fill="hold"/>
                                        <p:tgtEl>
                                          <p:spTgt spid="6"/>
                                        </p:tgtEl>
                                        <p:attrNameLst>
                                          <p:attrName>ppt_x</p:attrName>
                                        </p:attrNameLst>
                                      </p:cBhvr>
                                      <p:tavLst>
                                        <p:tav tm="0">
                                          <p:val>
                                            <p:strVal val="#ppt_x"/>
                                          </p:val>
                                        </p:tav>
                                        <p:tav tm="100000">
                                          <p:val>
                                            <p:strVal val="#ppt_x"/>
                                          </p:val>
                                        </p:tav>
                                      </p:tavLst>
                                    </p:anim>
                                    <p:anim calcmode="lin" valueType="num">
                                      <p:cBhvr additive="base">
                                        <p:cTn id="18" dur="3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1" nodeType="clickEffect">
                                  <p:stCondLst>
                                    <p:cond delay="0"/>
                                  </p:stCondLst>
                                  <p:childTnLst>
                                    <p:animRot by="21600000">
                                      <p:cBhvr>
                                        <p:cTn id="22" dur="3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0" fill="hold"/>
                                        <p:tgtEl>
                                          <p:spTgt spid="7"/>
                                        </p:tgtEl>
                                        <p:attrNameLst>
                                          <p:attrName>ppt_x</p:attrName>
                                        </p:attrNameLst>
                                      </p:cBhvr>
                                      <p:tavLst>
                                        <p:tav tm="0">
                                          <p:val>
                                            <p:strVal val="#ppt_x"/>
                                          </p:val>
                                        </p:tav>
                                        <p:tav tm="100000">
                                          <p:val>
                                            <p:strVal val="#ppt_x"/>
                                          </p:val>
                                        </p:tav>
                                      </p:tavLst>
                                    </p:anim>
                                    <p:anim calcmode="lin" valueType="num">
                                      <p:cBhvr additive="base">
                                        <p:cTn id="2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grpId="1" nodeType="clickEffect">
                                  <p:stCondLst>
                                    <p:cond delay="0"/>
                                  </p:stCondLst>
                                  <p:childTnLst>
                                    <p:animRot by="21600000">
                                      <p:cBhvr>
                                        <p:cTn id="32" dur="3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كيف نرسل الكاميرا                 </a:t>
            </a:r>
            <a:endParaRPr lang="ar-AE" dirty="0"/>
          </a:p>
        </p:txBody>
      </p:sp>
      <p:sp>
        <p:nvSpPr>
          <p:cNvPr id="4" name="Date Placeholder 3"/>
          <p:cNvSpPr>
            <a:spLocks noGrp="1"/>
          </p:cNvSpPr>
          <p:nvPr>
            <p:ph type="dt" sz="half" idx="10"/>
          </p:nvPr>
        </p:nvSpPr>
        <p:spPr/>
        <p:txBody>
          <a:bodyPr/>
          <a:lstStyle/>
          <a:p>
            <a:r>
              <a:rPr lang="ar-AE" smtClean="0"/>
              <a:t>6 October 2010</a:t>
            </a:r>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060450" y="1935163"/>
            <a:ext cx="7023099" cy="4389437"/>
          </a:xfrm>
          <a:prstGeom prst="rect">
            <a:avLst/>
          </a:prstGeom>
          <a:noFill/>
          <a:ln w="9525">
            <a:noFill/>
            <a:miter lim="800000"/>
            <a:headEnd/>
            <a:tailEnd/>
          </a:ln>
        </p:spPr>
      </p:pic>
      <p:sp>
        <p:nvSpPr>
          <p:cNvPr id="5" name="سهم لأعلى 4"/>
          <p:cNvSpPr/>
          <p:nvPr/>
        </p:nvSpPr>
        <p:spPr>
          <a:xfrm>
            <a:off x="2667000" y="4267200"/>
            <a:ext cx="533400" cy="1600200"/>
          </a:xfrm>
          <a:prstGeom prst="up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1</a:t>
            </a:r>
            <a:endParaRPr lang="ar-AE" dirty="0"/>
          </a:p>
        </p:txBody>
      </p:sp>
      <p:sp>
        <p:nvSpPr>
          <p:cNvPr id="7" name="مستطيل مستدير الزوايا 6"/>
          <p:cNvSpPr/>
          <p:nvPr/>
        </p:nvSpPr>
        <p:spPr>
          <a:xfrm>
            <a:off x="5029200" y="2057400"/>
            <a:ext cx="2971800" cy="838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وإذا أردنا إرسال الكاميرا نضغط علي صورة الكاميرا من المكان المشار إليه بالسهم 1</a:t>
            </a:r>
            <a:endParaRPr lang="ar-AE" dirty="0"/>
          </a:p>
        </p:txBody>
      </p:sp>
      <p:sp>
        <p:nvSpPr>
          <p:cNvPr id="8" name="مستطيل 7"/>
          <p:cNvSpPr/>
          <p:nvPr/>
        </p:nvSpPr>
        <p:spPr>
          <a:xfrm>
            <a:off x="5105400" y="3505200"/>
            <a:ext cx="2895600" cy="762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وإذا أردنا أن نرسل ملف نضغط علي المكان المشار إليه بالسهم 2</a:t>
            </a:r>
            <a:endParaRPr lang="ar-AE" dirty="0"/>
          </a:p>
        </p:txBody>
      </p:sp>
      <p:sp>
        <p:nvSpPr>
          <p:cNvPr id="9" name="سهم لأعلى 8"/>
          <p:cNvSpPr/>
          <p:nvPr/>
        </p:nvSpPr>
        <p:spPr>
          <a:xfrm>
            <a:off x="3276600" y="4267200"/>
            <a:ext cx="484632" cy="1524000"/>
          </a:xfrm>
          <a:prstGeom prst="up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2</a:t>
            </a:r>
            <a:endParaRPr lang="ar-AE" dirty="0"/>
          </a:p>
        </p:txBody>
      </p:sp>
      <p:sp>
        <p:nvSpPr>
          <p:cNvPr id="13" name="سهم للأسفل 12"/>
          <p:cNvSpPr/>
          <p:nvPr/>
        </p:nvSpPr>
        <p:spPr>
          <a:xfrm>
            <a:off x="3581400" y="2743200"/>
            <a:ext cx="484632" cy="1359408"/>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t>3</a:t>
            </a:r>
            <a:endParaRPr lang="ar-AE" dirty="0"/>
          </a:p>
        </p:txBody>
      </p:sp>
      <p:sp>
        <p:nvSpPr>
          <p:cNvPr id="11" name="عنصر نائب لرقم الشريحة 10"/>
          <p:cNvSpPr>
            <a:spLocks noGrp="1"/>
          </p:cNvSpPr>
          <p:nvPr>
            <p:ph type="sldNum" sz="quarter" idx="12"/>
          </p:nvPr>
        </p:nvSpPr>
        <p:spPr/>
        <p:txBody>
          <a:bodyPr/>
          <a:lstStyle/>
          <a:p>
            <a:fld id="{E789588A-947C-41EE-B3B9-9C6207693218}" type="slidenum">
              <a:rPr lang="en-US" smtClean="0"/>
              <a:pPr/>
              <a:t>20</a:t>
            </a:fld>
            <a:endParaRPr lang="en-US"/>
          </a:p>
        </p:txBody>
      </p:sp>
      <p:sp>
        <p:nvSpPr>
          <p:cNvPr id="12" name="مستطيل مستدير الزوايا 11"/>
          <p:cNvSpPr/>
          <p:nvPr/>
        </p:nvSpPr>
        <p:spPr>
          <a:xfrm>
            <a:off x="5029200" y="4953000"/>
            <a:ext cx="2971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وإذا أردنا إجراء اتصال نضغط علي المكان المشار إلية بالسهم 3</a:t>
            </a:r>
            <a:endParaRPr lang="ar-AE"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3000" fill="hold"/>
                                        <p:tgtEl>
                                          <p:spTgt spid="7"/>
                                        </p:tgtEl>
                                        <p:attrNameLst>
                                          <p:attrName>ppt_x</p:attrName>
                                        </p:attrNameLst>
                                      </p:cBhvr>
                                      <p:tavLst>
                                        <p:tav tm="0">
                                          <p:val>
                                            <p:strVal val="#ppt_x"/>
                                          </p:val>
                                        </p:tav>
                                        <p:tav tm="100000">
                                          <p:val>
                                            <p:strVal val="#ppt_x"/>
                                          </p:val>
                                        </p:tav>
                                      </p:tavLst>
                                    </p:anim>
                                    <p:anim calcmode="lin" valueType="num">
                                      <p:cBhvr additive="base">
                                        <p:cTn id="14" dur="3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3000" fill="hold"/>
                                        <p:tgtEl>
                                          <p:spTgt spid="8"/>
                                        </p:tgtEl>
                                        <p:attrNameLst>
                                          <p:attrName>ppt_x</p:attrName>
                                        </p:attrNameLst>
                                      </p:cBhvr>
                                      <p:tavLst>
                                        <p:tav tm="0">
                                          <p:val>
                                            <p:strVal val="#ppt_x"/>
                                          </p:val>
                                        </p:tav>
                                        <p:tav tm="100000">
                                          <p:val>
                                            <p:strVal val="#ppt_x"/>
                                          </p:val>
                                        </p:tav>
                                      </p:tavLst>
                                    </p:anim>
                                    <p:anim calcmode="lin" valueType="num">
                                      <p:cBhvr additive="base">
                                        <p:cTn id="2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3000" fill="hold"/>
                                        <p:tgtEl>
                                          <p:spTgt spid="9"/>
                                        </p:tgtEl>
                                        <p:attrNameLst>
                                          <p:attrName>ppt_x</p:attrName>
                                        </p:attrNameLst>
                                      </p:cBhvr>
                                      <p:tavLst>
                                        <p:tav tm="0">
                                          <p:val>
                                            <p:strVal val="#ppt_x"/>
                                          </p:val>
                                        </p:tav>
                                        <p:tav tm="100000">
                                          <p:val>
                                            <p:strVal val="#ppt_x"/>
                                          </p:val>
                                        </p:tav>
                                      </p:tavLst>
                                    </p:anim>
                                    <p:anim calcmode="lin" valueType="num">
                                      <p:cBhvr additive="base">
                                        <p:cTn id="32"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3000" fill="hold"/>
                                        <p:tgtEl>
                                          <p:spTgt spid="12"/>
                                        </p:tgtEl>
                                        <p:attrNameLst>
                                          <p:attrName>ppt_x</p:attrName>
                                        </p:attrNameLst>
                                      </p:cBhvr>
                                      <p:tavLst>
                                        <p:tav tm="0">
                                          <p:val>
                                            <p:strVal val="#ppt_x"/>
                                          </p:val>
                                        </p:tav>
                                        <p:tav tm="100000">
                                          <p:val>
                                            <p:strVal val="#ppt_x"/>
                                          </p:val>
                                        </p:tav>
                                      </p:tavLst>
                                    </p:anim>
                                    <p:anim calcmode="lin" valueType="num">
                                      <p:cBhvr additive="base">
                                        <p:cTn id="38"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3000" fill="hold"/>
                                        <p:tgtEl>
                                          <p:spTgt spid="13"/>
                                        </p:tgtEl>
                                        <p:attrNameLst>
                                          <p:attrName>ppt_x</p:attrName>
                                        </p:attrNameLst>
                                      </p:cBhvr>
                                      <p:tavLst>
                                        <p:tav tm="0">
                                          <p:val>
                                            <p:strVal val="#ppt_x"/>
                                          </p:val>
                                        </p:tav>
                                        <p:tav tm="100000">
                                          <p:val>
                                            <p:strVal val="#ppt_x"/>
                                          </p:val>
                                        </p:tav>
                                      </p:tavLst>
                                    </p:anim>
                                    <p:anim calcmode="lin" valueType="num">
                                      <p:cBhvr additive="base">
                                        <p:cTn id="44" dur="3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animBg="1"/>
      <p:bldP spid="8" grpId="0" animBg="1"/>
      <p:bldP spid="9" grpId="0" animBg="1"/>
      <p:bldP spid="13"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كيف نعمل موافقة لصديقنا كي يرانا عبر الكاميرا</a:t>
            </a:r>
            <a:endParaRPr lang="ar-AE" dirty="0"/>
          </a:p>
        </p:txBody>
      </p:sp>
      <p:sp>
        <p:nvSpPr>
          <p:cNvPr id="4" name="Date Placeholder 3"/>
          <p:cNvSpPr>
            <a:spLocks noGrp="1"/>
          </p:cNvSpPr>
          <p:nvPr>
            <p:ph type="dt" sz="half" idx="10"/>
          </p:nvPr>
        </p:nvSpPr>
        <p:spPr/>
        <p:txBody>
          <a:bodyPr/>
          <a:lstStyle/>
          <a:p>
            <a:r>
              <a:rPr lang="ar-AE" smtClean="0"/>
              <a:t>6 October 2010</a:t>
            </a:r>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1060450" y="1935163"/>
            <a:ext cx="7023099" cy="4389437"/>
          </a:xfrm>
          <a:prstGeom prst="rect">
            <a:avLst/>
          </a:prstGeom>
          <a:noFill/>
          <a:ln w="9525">
            <a:noFill/>
            <a:miter lim="800000"/>
            <a:headEnd/>
            <a:tailEnd/>
          </a:ln>
          <a:effectLst/>
        </p:spPr>
      </p:pic>
      <p:sp>
        <p:nvSpPr>
          <p:cNvPr id="5" name="مستطيل مستدير الزوايا 4"/>
          <p:cNvSpPr/>
          <p:nvPr/>
        </p:nvSpPr>
        <p:spPr>
          <a:xfrm>
            <a:off x="5029200" y="4572000"/>
            <a:ext cx="3048000"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لكي يرانا صديقنا عبر الكاميرا لازم  نضغط أكسبت من المكان المشار إليه بالسهم</a:t>
            </a:r>
            <a:endParaRPr lang="ar-AE" dirty="0"/>
          </a:p>
        </p:txBody>
      </p:sp>
      <p:sp>
        <p:nvSpPr>
          <p:cNvPr id="6" name="سهم لأعلى 5"/>
          <p:cNvSpPr/>
          <p:nvPr/>
        </p:nvSpPr>
        <p:spPr>
          <a:xfrm>
            <a:off x="2667000" y="3200400"/>
            <a:ext cx="304800" cy="1600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7" name="عنصر نائب لرقم الشريحة 6"/>
          <p:cNvSpPr>
            <a:spLocks noGrp="1"/>
          </p:cNvSpPr>
          <p:nvPr>
            <p:ph type="sldNum" sz="quarter" idx="12"/>
          </p:nvPr>
        </p:nvSpPr>
        <p:spPr/>
        <p:txBody>
          <a:bodyPr/>
          <a:lstStyle/>
          <a:p>
            <a:fld id="{E789588A-947C-41EE-B3B9-9C6207693218}" type="slidenum">
              <a:rPr lang="en-US" smtClean="0"/>
              <a:pPr/>
              <a:t>21</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ppt_x"/>
                                          </p:val>
                                        </p:tav>
                                        <p:tav tm="100000">
                                          <p:val>
                                            <p:strVal val="#ppt_x"/>
                                          </p:val>
                                        </p:tav>
                                      </p:tavLst>
                                    </p:anim>
                                    <p:anim calcmode="lin" valueType="num">
                                      <p:cBhvr additive="base">
                                        <p:cTn id="1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fill="hold"/>
                                        <p:tgtEl>
                                          <p:spTgt spid="6"/>
                                        </p:tgtEl>
                                        <p:attrNameLst>
                                          <p:attrName>ppt_x</p:attrName>
                                        </p:attrNameLst>
                                      </p:cBhvr>
                                      <p:tavLst>
                                        <p:tav tm="0">
                                          <p:val>
                                            <p:strVal val="#ppt_x"/>
                                          </p:val>
                                        </p:tav>
                                        <p:tav tm="100000">
                                          <p:val>
                                            <p:strVal val="#ppt_x"/>
                                          </p:val>
                                        </p:tav>
                                      </p:tavLst>
                                    </p:anim>
                                    <p:anim calcmode="lin" valueType="num">
                                      <p:cBhvr additive="base">
                                        <p:cTn id="20"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كيف نستقبل الكاميرا من الشخص المتصل    </a:t>
            </a:r>
            <a:endParaRPr lang="ar-AE" dirty="0"/>
          </a:p>
        </p:txBody>
      </p:sp>
      <p:sp>
        <p:nvSpPr>
          <p:cNvPr id="4" name="عنصر نائب للتاريخ 3"/>
          <p:cNvSpPr>
            <a:spLocks noGrp="1"/>
          </p:cNvSpPr>
          <p:nvPr>
            <p:ph type="dt" sz="half" idx="10"/>
          </p:nvPr>
        </p:nvSpPr>
        <p:spPr/>
        <p:txBody>
          <a:bodyPr/>
          <a:lstStyle/>
          <a:p>
            <a:r>
              <a:rPr lang="ar-AE" smtClean="0"/>
              <a:t>6 October 2010</a:t>
            </a:r>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1060450" y="1935163"/>
            <a:ext cx="7023099" cy="4389437"/>
          </a:xfrm>
          <a:prstGeom prst="rect">
            <a:avLst/>
          </a:prstGeom>
          <a:noFill/>
          <a:ln w="9525">
            <a:noFill/>
            <a:miter lim="800000"/>
            <a:headEnd/>
            <a:tailEnd/>
          </a:ln>
          <a:effectLst/>
        </p:spPr>
      </p:pic>
      <p:sp>
        <p:nvSpPr>
          <p:cNvPr id="5" name="مستطيل مستدير الزوايا 4"/>
          <p:cNvSpPr/>
          <p:nvPr/>
        </p:nvSpPr>
        <p:spPr>
          <a:xfrm>
            <a:off x="2438400" y="4038600"/>
            <a:ext cx="5562600" cy="1295400"/>
          </a:xfrm>
          <a:prstGeom prst="roundRect">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عندما يرسل لنا صديقنا الكاميرا تظهر لنا رسالة في المكان المشار إليه بالسهم نضغط عليها ثم تظهر رسالة إلي صديقنا كما شاهدنا في الشريحة السابقة عندما يعمل عليها أكسبت تظهر لنا الصورة</a:t>
            </a:r>
            <a:endParaRPr lang="ar-AE" dirty="0"/>
          </a:p>
        </p:txBody>
      </p:sp>
      <p:sp>
        <p:nvSpPr>
          <p:cNvPr id="6" name="سهم لأعلى 5"/>
          <p:cNvSpPr/>
          <p:nvPr/>
        </p:nvSpPr>
        <p:spPr>
          <a:xfrm>
            <a:off x="1524000" y="3810000"/>
            <a:ext cx="457200" cy="1447800"/>
          </a:xfrm>
          <a:prstGeom prst="upArrow">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7" name="عنصر نائب لرقم الشريحة 6"/>
          <p:cNvSpPr>
            <a:spLocks noGrp="1"/>
          </p:cNvSpPr>
          <p:nvPr>
            <p:ph type="sldNum" sz="quarter" idx="12"/>
          </p:nvPr>
        </p:nvSpPr>
        <p:spPr/>
        <p:txBody>
          <a:bodyPr/>
          <a:lstStyle/>
          <a:p>
            <a:fld id="{E789588A-947C-41EE-B3B9-9C6207693218}" type="slidenum">
              <a:rPr lang="en-US" smtClean="0"/>
              <a:pPr/>
              <a:t>22</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ppt_x"/>
                                          </p:val>
                                        </p:tav>
                                        <p:tav tm="100000">
                                          <p:val>
                                            <p:strVal val="#ppt_x"/>
                                          </p:val>
                                        </p:tav>
                                      </p:tavLst>
                                    </p:anim>
                                    <p:anim calcmode="lin" valueType="num">
                                      <p:cBhvr additive="base">
                                        <p:cTn id="1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fill="hold"/>
                                        <p:tgtEl>
                                          <p:spTgt spid="6"/>
                                        </p:tgtEl>
                                        <p:attrNameLst>
                                          <p:attrName>ppt_x</p:attrName>
                                        </p:attrNameLst>
                                      </p:cBhvr>
                                      <p:tavLst>
                                        <p:tav tm="0">
                                          <p:val>
                                            <p:strVal val="#ppt_x"/>
                                          </p:val>
                                        </p:tav>
                                        <p:tav tm="100000">
                                          <p:val>
                                            <p:strVal val="#ppt_x"/>
                                          </p:val>
                                        </p:tav>
                                      </p:tavLst>
                                    </p:anim>
                                    <p:anim calcmode="lin" valueType="num">
                                      <p:cBhvr additive="base">
                                        <p:cTn id="20"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SA" dirty="0" smtClean="0"/>
              <a:t>وهكذا نكون قد تواصلنا مع أصدقاءنا بالصوت والصورة</a:t>
            </a:r>
            <a:endParaRPr lang="ar-AE" dirty="0"/>
          </a:p>
        </p:txBody>
      </p:sp>
      <p:sp>
        <p:nvSpPr>
          <p:cNvPr id="4" name="عنصر نائب للتاريخ 3"/>
          <p:cNvSpPr>
            <a:spLocks noGrp="1"/>
          </p:cNvSpPr>
          <p:nvPr>
            <p:ph type="dt" sz="half" idx="10"/>
          </p:nvPr>
        </p:nvSpPr>
        <p:spPr/>
        <p:txBody>
          <a:bodyPr/>
          <a:lstStyle/>
          <a:p>
            <a:r>
              <a:rPr lang="ar-AE" smtClean="0"/>
              <a:t>6 October 2010</a:t>
            </a:r>
            <a:endParaRPr lang="en-US"/>
          </a:p>
        </p:txBody>
      </p:sp>
      <p:pic>
        <p:nvPicPr>
          <p:cNvPr id="3074" name="Picture 2"/>
          <p:cNvPicPr>
            <a:picLocks noGrp="1" noChangeAspect="1" noChangeArrowheads="1"/>
          </p:cNvPicPr>
          <p:nvPr>
            <p:ph idx="1"/>
          </p:nvPr>
        </p:nvPicPr>
        <p:blipFill>
          <a:blip r:embed="rId2"/>
          <a:srcRect/>
          <a:stretch>
            <a:fillRect/>
          </a:stretch>
        </p:blipFill>
        <p:spPr bwMode="auto">
          <a:xfrm>
            <a:off x="1060450" y="1935163"/>
            <a:ext cx="7023099" cy="4389437"/>
          </a:xfrm>
          <a:prstGeom prst="rect">
            <a:avLst/>
          </a:prstGeom>
          <a:noFill/>
          <a:ln w="9525">
            <a:noFill/>
            <a:miter lim="800000"/>
            <a:headEnd/>
            <a:tailEnd/>
          </a:ln>
          <a:effectLst/>
        </p:spPr>
      </p:pic>
      <p:sp>
        <p:nvSpPr>
          <p:cNvPr id="5" name="مستطيل مستدير الزوايا 4"/>
          <p:cNvSpPr/>
          <p:nvPr/>
        </p:nvSpPr>
        <p:spPr>
          <a:xfrm>
            <a:off x="1143000" y="3581400"/>
            <a:ext cx="4343400" cy="914400"/>
          </a:xfrm>
          <a:prstGeom prst="round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طبعاً يا أصدقاء هنالك عده طرق لاستخدام الياهو مسنجر وقوائمه بس أنا  حاولت اختصر بعض الشئ</a:t>
            </a:r>
            <a:endParaRPr lang="ar-AE" dirty="0"/>
          </a:p>
        </p:txBody>
      </p:sp>
      <p:sp>
        <p:nvSpPr>
          <p:cNvPr id="7" name="عنصر نائب لرقم الشريحة 6"/>
          <p:cNvSpPr>
            <a:spLocks noGrp="1"/>
          </p:cNvSpPr>
          <p:nvPr>
            <p:ph type="sldNum" sz="quarter" idx="12"/>
          </p:nvPr>
        </p:nvSpPr>
        <p:spPr/>
        <p:txBody>
          <a:bodyPr/>
          <a:lstStyle/>
          <a:p>
            <a:fld id="{E789588A-947C-41EE-B3B9-9C6207693218}" type="slidenum">
              <a:rPr lang="en-US" smtClean="0"/>
              <a:pPr/>
              <a:t>23</a:t>
            </a:fld>
            <a:endParaRPr lang="en-US"/>
          </a:p>
        </p:txBody>
      </p:sp>
      <p:sp>
        <p:nvSpPr>
          <p:cNvPr id="9" name="سهم مسنن إلى اليمين 8"/>
          <p:cNvSpPr/>
          <p:nvPr/>
        </p:nvSpPr>
        <p:spPr>
          <a:xfrm>
            <a:off x="1143000" y="5562600"/>
            <a:ext cx="4648200" cy="560832"/>
          </a:xfrm>
          <a:prstGeom prst="notchedRightArrow">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rtlCol="1" anchor="ctr"/>
          <a:lstStyle/>
          <a:p>
            <a:pPr algn="ctr"/>
            <a:r>
              <a:rPr lang="ar-SA" dirty="0" smtClean="0"/>
              <a:t>كل الشكر للأخ خالد علي مساهمته في هذا العمل</a:t>
            </a:r>
            <a:endParaRPr lang="ar-AE" dirty="0"/>
          </a:p>
        </p:txBody>
      </p:sp>
      <p:sp>
        <p:nvSpPr>
          <p:cNvPr id="10" name="سهم منحني إلى الأعلى 9"/>
          <p:cNvSpPr/>
          <p:nvPr/>
        </p:nvSpPr>
        <p:spPr>
          <a:xfrm>
            <a:off x="4114800" y="5867400"/>
            <a:ext cx="76200" cy="762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ppt_x"/>
                                          </p:val>
                                        </p:tav>
                                        <p:tav tm="100000">
                                          <p:val>
                                            <p:strVal val="#ppt_x"/>
                                          </p:val>
                                        </p:tav>
                                      </p:tavLst>
                                    </p:anim>
                                    <p:anim calcmode="lin" valueType="num">
                                      <p:cBhvr additive="base">
                                        <p:cTn id="14"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0" fill="hold"/>
                                        <p:tgtEl>
                                          <p:spTgt spid="9"/>
                                        </p:tgtEl>
                                        <p:attrNameLst>
                                          <p:attrName>ppt_x</p:attrName>
                                        </p:attrNameLst>
                                      </p:cBhvr>
                                      <p:tavLst>
                                        <p:tav tm="0">
                                          <p:val>
                                            <p:strVal val="0-#ppt_w/2"/>
                                          </p:val>
                                        </p:tav>
                                        <p:tav tm="100000">
                                          <p:val>
                                            <p:strVal val="#ppt_x"/>
                                          </p:val>
                                        </p:tav>
                                      </p:tavLst>
                                    </p:anim>
                                    <p:anim calcmode="lin" valueType="num">
                                      <p:cBhvr additive="base">
                                        <p:cTn id="20" dur="5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وأخيراً كيف نسجل خروج من الياهو مسنجر   </a:t>
            </a:r>
            <a:endParaRPr lang="ar-AE" dirty="0"/>
          </a:p>
        </p:txBody>
      </p:sp>
      <p:sp>
        <p:nvSpPr>
          <p:cNvPr id="4" name="عنصر نائب للتاريخ 3"/>
          <p:cNvSpPr>
            <a:spLocks noGrp="1"/>
          </p:cNvSpPr>
          <p:nvPr>
            <p:ph type="dt" sz="half" idx="10"/>
          </p:nvPr>
        </p:nvSpPr>
        <p:spPr/>
        <p:txBody>
          <a:bodyPr/>
          <a:lstStyle/>
          <a:p>
            <a:r>
              <a:rPr lang="ar-AE" smtClean="0"/>
              <a:t>6 October 2010</a:t>
            </a:r>
            <a:endParaRPr lang="en-US"/>
          </a:p>
        </p:txBody>
      </p:sp>
      <p:pic>
        <p:nvPicPr>
          <p:cNvPr id="4098" name="Picture 2"/>
          <p:cNvPicPr>
            <a:picLocks noGrp="1" noChangeAspect="1" noChangeArrowheads="1"/>
          </p:cNvPicPr>
          <p:nvPr>
            <p:ph idx="1"/>
          </p:nvPr>
        </p:nvPicPr>
        <p:blipFill>
          <a:blip r:embed="rId2"/>
          <a:srcRect/>
          <a:stretch>
            <a:fillRect/>
          </a:stretch>
        </p:blipFill>
        <p:spPr bwMode="auto">
          <a:xfrm>
            <a:off x="1060450" y="1935163"/>
            <a:ext cx="7023099" cy="4389437"/>
          </a:xfrm>
          <a:prstGeom prst="rect">
            <a:avLst/>
          </a:prstGeom>
          <a:noFill/>
          <a:ln w="9525">
            <a:noFill/>
            <a:miter lim="800000"/>
            <a:headEnd/>
            <a:tailEnd/>
          </a:ln>
          <a:effectLst/>
        </p:spPr>
      </p:pic>
      <p:sp>
        <p:nvSpPr>
          <p:cNvPr id="6" name="سهم إلى اليسار 5"/>
          <p:cNvSpPr/>
          <p:nvPr/>
        </p:nvSpPr>
        <p:spPr>
          <a:xfrm>
            <a:off x="1676400" y="1905000"/>
            <a:ext cx="3048000" cy="484632"/>
          </a:xfrm>
          <a:prstGeom prst="leftArrow">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أولاً نختار هذا الخيار</a:t>
            </a:r>
            <a:endParaRPr lang="ar-AE" dirty="0"/>
          </a:p>
        </p:txBody>
      </p:sp>
      <p:sp>
        <p:nvSpPr>
          <p:cNvPr id="7" name="سهم إلى اليسار 6"/>
          <p:cNvSpPr/>
          <p:nvPr/>
        </p:nvSpPr>
        <p:spPr>
          <a:xfrm>
            <a:off x="2590800" y="3657600"/>
            <a:ext cx="2590800" cy="484632"/>
          </a:xfrm>
          <a:prstGeom prst="lef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ثانياً نختار هذا الخيار</a:t>
            </a:r>
            <a:endParaRPr lang="ar-AE" dirty="0"/>
          </a:p>
        </p:txBody>
      </p:sp>
      <p:sp>
        <p:nvSpPr>
          <p:cNvPr id="8" name="مستطيل مستدير الزوايا 7"/>
          <p:cNvSpPr/>
          <p:nvPr/>
        </p:nvSpPr>
        <p:spPr>
          <a:xfrm>
            <a:off x="3429000" y="4038600"/>
            <a:ext cx="4267200" cy="609600"/>
          </a:xfrm>
          <a:prstGeom prst="roundRect">
            <a:avLst/>
          </a:prstGeom>
          <a:solidFill>
            <a:srgbClr val="C0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وبهذه الطريقة نكون سجلنا خروج من الياهو المسنجر</a:t>
            </a:r>
            <a:endParaRPr lang="ar-AE" dirty="0"/>
          </a:p>
        </p:txBody>
      </p:sp>
      <p:sp>
        <p:nvSpPr>
          <p:cNvPr id="9" name="عنصر نائب لرقم الشريحة 8"/>
          <p:cNvSpPr>
            <a:spLocks noGrp="1"/>
          </p:cNvSpPr>
          <p:nvPr>
            <p:ph type="sldNum" sz="quarter" idx="12"/>
          </p:nvPr>
        </p:nvSpPr>
        <p:spPr/>
        <p:txBody>
          <a:bodyPr/>
          <a:lstStyle/>
          <a:p>
            <a:fld id="{E789588A-947C-41EE-B3B9-9C6207693218}" type="slidenum">
              <a:rPr lang="en-US" smtClean="0"/>
              <a:pPr/>
              <a:t>24</a:t>
            </a:fld>
            <a:endParaRPr lang="en-US"/>
          </a:p>
        </p:txBody>
      </p:sp>
      <p:sp>
        <p:nvSpPr>
          <p:cNvPr id="10" name="مستطيل مستدير الزوايا 9"/>
          <p:cNvSpPr/>
          <p:nvPr/>
        </p:nvSpPr>
        <p:spPr>
          <a:xfrm>
            <a:off x="2743200" y="5334000"/>
            <a:ext cx="5257800" cy="685800"/>
          </a:xfrm>
          <a:prstGeom prst="roundRect">
            <a:avLst/>
          </a:prstGeom>
          <a:solidFill>
            <a:schemeClr val="tx2">
              <a:lumMod val="75000"/>
            </a:schemeClr>
          </a:solidFill>
          <a:scene3d>
            <a:camera prst="perspectiveRelaxedModerately"/>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عفواً بس قصدت أشرح باللغة الدارجة لكي يكون الشرح مفهوم للجميع</a:t>
            </a:r>
            <a:endParaRPr lang="ar-AE"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0" fill="hold"/>
                                        <p:tgtEl>
                                          <p:spTgt spid="6"/>
                                        </p:tgtEl>
                                        <p:attrNameLst>
                                          <p:attrName>ppt_x</p:attrName>
                                        </p:attrNameLst>
                                      </p:cBhvr>
                                      <p:tavLst>
                                        <p:tav tm="0">
                                          <p:val>
                                            <p:strVal val="1+#ppt_w/2"/>
                                          </p:val>
                                        </p:tav>
                                        <p:tav tm="100000">
                                          <p:val>
                                            <p:strVal val="#ppt_x"/>
                                          </p:val>
                                        </p:tav>
                                      </p:tavLst>
                                    </p:anim>
                                    <p:anim calcmode="lin" valueType="num">
                                      <p:cBhvr additive="base">
                                        <p:cTn id="14" dur="3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1+#ppt_w/2"/>
                                          </p:val>
                                        </p:tav>
                                        <p:tav tm="100000">
                                          <p:val>
                                            <p:strVal val="#ppt_x"/>
                                          </p:val>
                                        </p:tav>
                                      </p:tavLst>
                                    </p:anim>
                                    <p:anim calcmode="lin" valueType="num">
                                      <p:cBhvr additive="base">
                                        <p:cTn id="20"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3000" fill="hold"/>
                                        <p:tgtEl>
                                          <p:spTgt spid="8"/>
                                        </p:tgtEl>
                                        <p:attrNameLst>
                                          <p:attrName>ppt_x</p:attrName>
                                        </p:attrNameLst>
                                      </p:cBhvr>
                                      <p:tavLst>
                                        <p:tav tm="0">
                                          <p:val>
                                            <p:strVal val="#ppt_x"/>
                                          </p:val>
                                        </p:tav>
                                        <p:tav tm="100000">
                                          <p:val>
                                            <p:strVal val="#ppt_x"/>
                                          </p:val>
                                        </p:tav>
                                      </p:tavLst>
                                    </p:anim>
                                    <p:anim calcmode="lin" valueType="num">
                                      <p:cBhvr additive="base">
                                        <p:cTn id="2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3000" fill="hold"/>
                                        <p:tgtEl>
                                          <p:spTgt spid="10"/>
                                        </p:tgtEl>
                                        <p:attrNameLst>
                                          <p:attrName>ppt_x</p:attrName>
                                        </p:attrNameLst>
                                      </p:cBhvr>
                                      <p:tavLst>
                                        <p:tav tm="0">
                                          <p:val>
                                            <p:strVal val="#ppt_x"/>
                                          </p:val>
                                        </p:tav>
                                        <p:tav tm="100000">
                                          <p:val>
                                            <p:strVal val="#ppt_x"/>
                                          </p:val>
                                        </p:tav>
                                      </p:tavLst>
                                    </p:anim>
                                    <p:anim calcmode="lin" valueType="num">
                                      <p:cBhvr additive="base">
                                        <p:cTn id="32"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madan\Pictures\29133353ln4cc4.jpg"/>
          <p:cNvPicPr>
            <a:picLocks noGrp="1" noChangeAspect="1" noChangeArrowheads="1"/>
          </p:cNvPicPr>
          <p:nvPr>
            <p:ph idx="1"/>
          </p:nvPr>
        </p:nvPicPr>
        <p:blipFill>
          <a:blip r:embed="rId3"/>
          <a:srcRect/>
          <a:stretch>
            <a:fillRect/>
          </a:stretch>
        </p:blipFill>
        <p:spPr bwMode="auto">
          <a:xfrm>
            <a:off x="2438400" y="1905000"/>
            <a:ext cx="4445000" cy="3810000"/>
          </a:xfrm>
          <a:prstGeom prst="rect">
            <a:avLst/>
          </a:prstGeom>
          <a:noFill/>
          <a:effectLst>
            <a:softEdge rad="317500"/>
          </a:effectLst>
        </p:spPr>
      </p:pic>
      <p:sp>
        <p:nvSpPr>
          <p:cNvPr id="2" name="عنوان 1"/>
          <p:cNvSpPr>
            <a:spLocks noGrp="1"/>
          </p:cNvSpPr>
          <p:nvPr>
            <p:ph type="title"/>
          </p:nvPr>
        </p:nvSpPr>
        <p:spPr/>
        <p:txBody>
          <a:bodyPr/>
          <a:lstStyle/>
          <a:p>
            <a:endParaRPr lang="ar-AE" dirty="0"/>
          </a:p>
        </p:txBody>
      </p:sp>
      <p:sp>
        <p:nvSpPr>
          <p:cNvPr id="4" name="عنصر نائب للتاريخ 3"/>
          <p:cNvSpPr>
            <a:spLocks noGrp="1"/>
          </p:cNvSpPr>
          <p:nvPr>
            <p:ph type="dt" sz="half" idx="10"/>
          </p:nvPr>
        </p:nvSpPr>
        <p:spPr/>
        <p:txBody>
          <a:bodyPr/>
          <a:lstStyle/>
          <a:p>
            <a:r>
              <a:rPr lang="ar-AE" smtClean="0"/>
              <a:t>6 October 2010</a:t>
            </a:r>
            <a:endParaRPr lang="en-US"/>
          </a:p>
        </p:txBody>
      </p:sp>
      <p:sp>
        <p:nvSpPr>
          <p:cNvPr id="5" name="مستطيل 4"/>
          <p:cNvSpPr/>
          <p:nvPr/>
        </p:nvSpPr>
        <p:spPr>
          <a:xfrm>
            <a:off x="533400" y="2590800"/>
            <a:ext cx="8153400" cy="923330"/>
          </a:xfrm>
          <a:prstGeom prst="rect">
            <a:avLst/>
          </a:prstGeom>
          <a:noFill/>
        </p:spPr>
        <p:txBody>
          <a:bodyPr wrap="square" lIns="91440" tIns="45720" rIns="91440" bIns="45720">
            <a:spAutoFit/>
          </a:bodyPr>
          <a:lstStyle/>
          <a:p>
            <a:pPr algn="ctr"/>
            <a:endParaRPr lang="ar-SA"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6" name="مستطيل 5"/>
          <p:cNvSpPr/>
          <p:nvPr/>
        </p:nvSpPr>
        <p:spPr>
          <a:xfrm>
            <a:off x="3200400" y="762000"/>
            <a:ext cx="2574744" cy="923330"/>
          </a:xfrm>
          <a:prstGeom prst="rect">
            <a:avLst/>
          </a:prstGeom>
          <a:no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ar-SA"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وفي الختام</a:t>
            </a:r>
            <a:endParaRPr lang="ar-SA"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عنصر نائب لرقم الشريحة 6"/>
          <p:cNvSpPr>
            <a:spLocks noGrp="1"/>
          </p:cNvSpPr>
          <p:nvPr>
            <p:ph type="sldNum" sz="quarter" idx="12"/>
          </p:nvPr>
        </p:nvSpPr>
        <p:spPr/>
        <p:txBody>
          <a:bodyPr/>
          <a:lstStyle/>
          <a:p>
            <a:fld id="{E789588A-947C-41EE-B3B9-9C6207693218}" type="slidenum">
              <a:rPr lang="en-US" smtClean="0"/>
              <a:pPr/>
              <a:t>25</a:t>
            </a:fld>
            <a:endParaRPr lang="en-US"/>
          </a:p>
        </p:txBody>
      </p:sp>
      <p:sp>
        <p:nvSpPr>
          <p:cNvPr id="10" name="مستطيل 9"/>
          <p:cNvSpPr/>
          <p:nvPr/>
        </p:nvSpPr>
        <p:spPr>
          <a:xfrm>
            <a:off x="838201" y="5181600"/>
            <a:ext cx="6934200"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ar-SA"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139700">
                    <a:schemeClr val="accent5">
                      <a:satMod val="175000"/>
                      <a:alpha val="40000"/>
                    </a:schemeClr>
                  </a:glow>
                  <a:outerShdw blurRad="38100" dist="38100" dir="7020000" algn="tl">
                    <a:srgbClr val="000000">
                      <a:alpha val="35000"/>
                    </a:srgbClr>
                  </a:outerShdw>
                  <a:reflection blurRad="6350" stA="55000" endA="50" endPos="85000" dist="60007" dir="5400000" sy="-100000" algn="bl" rotWithShape="0"/>
                </a:effectLst>
              </a:rPr>
              <a:t>أرجوكم أحبائي أدعو لي ولوالديّ</a:t>
            </a:r>
            <a:endParaRPr lang="ar-SA"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glow rad="139700">
                  <a:schemeClr val="accent5">
                    <a:satMod val="175000"/>
                    <a:alpha val="40000"/>
                  </a:schemeClr>
                </a:glow>
                <a:outerShdw blurRad="38100" dist="38100" dir="7020000" algn="tl">
                  <a:srgbClr val="000000">
                    <a:alpha val="35000"/>
                  </a:srgbClr>
                </a:outerShdw>
                <a:reflection blurRad="6350" stA="55000" endA="50" endPos="85000" dist="60007" dir="5400000" sy="-100000" algn="bl" rotWithShape="0"/>
              </a:effectLs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1" nodeType="clickEffect">
                                  <p:stCondLst>
                                    <p:cond delay="0"/>
                                  </p:stCondLst>
                                  <p:childTnLst>
                                    <p:animRot by="21600000">
                                      <p:cBhvr>
                                        <p:cTn id="12" dur="3000" fill="hold"/>
                                        <p:tgtEl>
                                          <p:spTgt spid="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nodePh="1">
                                  <p:stCondLst>
                                    <p:cond delay="0"/>
                                  </p:stCondLst>
                                  <p:endCondLst>
                                    <p:cond evt="begin" delay="0">
                                      <p:tn val="15"/>
                                    </p:cond>
                                  </p:end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0" fill="hold"/>
                                        <p:tgtEl>
                                          <p:spTgt spid="2"/>
                                        </p:tgtEl>
                                        <p:attrNameLst>
                                          <p:attrName>ppt_x</p:attrName>
                                        </p:attrNameLst>
                                      </p:cBhvr>
                                      <p:tavLst>
                                        <p:tav tm="0">
                                          <p:val>
                                            <p:strVal val="#ppt_x"/>
                                          </p:val>
                                        </p:tav>
                                        <p:tav tm="100000">
                                          <p:val>
                                            <p:strVal val="#ppt_x"/>
                                          </p:val>
                                        </p:tav>
                                      </p:tavLst>
                                    </p:anim>
                                    <p:anim calcmode="lin" valueType="num">
                                      <p:cBhvr additive="base">
                                        <p:cTn id="18" dur="5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iterate type="lt">
                                    <p:tmPct val="0"/>
                                  </p:iterate>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0" fill="hold"/>
                                        <p:tgtEl>
                                          <p:spTgt spid="1026"/>
                                        </p:tgtEl>
                                        <p:attrNameLst>
                                          <p:attrName>ppt_x</p:attrName>
                                        </p:attrNameLst>
                                      </p:cBhvr>
                                      <p:tavLst>
                                        <p:tav tm="0">
                                          <p:val>
                                            <p:strVal val="#ppt_x"/>
                                          </p:val>
                                        </p:tav>
                                        <p:tav tm="100000">
                                          <p:val>
                                            <p:strVal val="#ppt_x"/>
                                          </p:val>
                                        </p:tav>
                                      </p:tavLst>
                                    </p:anim>
                                    <p:anim calcmode="lin" valueType="num">
                                      <p:cBhvr additive="base">
                                        <p:cTn id="24" dur="5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3" presetClass="emph" presetSubtype="0" fill="remove" nodeType="clickEffect">
                                  <p:stCondLst>
                                    <p:cond delay="0"/>
                                  </p:stCondLst>
                                  <p:iterate type="lt">
                                    <p:tmPct val="0"/>
                                  </p:iterate>
                                  <p:childTnLst>
                                    <p:animClr clrSpc="rgb">
                                      <p:cBhvr override="childStyle">
                                        <p:cTn id="28" dur="1500" accel="50000" autoRev="1" fill="hold" tmFilter="0, 0; .33333, 1; 1, 1">
                                          <p:stCondLst>
                                            <p:cond delay="0"/>
                                          </p:stCondLst>
                                        </p:cTn>
                                        <p:tgtEl>
                                          <p:spTgt spid="1026"/>
                                        </p:tgtEl>
                                        <p:attrNameLst>
                                          <p:attrName>style.color</p:attrName>
                                        </p:attrNameLst>
                                      </p:cBhvr>
                                      <p:to>
                                        <a:schemeClr val="accent2"/>
                                      </p:to>
                                    </p:animClr>
                                    <p:animClr clrSpc="rgb">
                                      <p:cBhvr>
                                        <p:cTn id="29" dur="1500" accel="50000" autoRev="1" fill="hold" tmFilter="0, 0; .33333, 1; 1, 1">
                                          <p:stCondLst>
                                            <p:cond delay="0"/>
                                          </p:stCondLst>
                                        </p:cTn>
                                        <p:tgtEl>
                                          <p:spTgt spid="1026"/>
                                        </p:tgtEl>
                                        <p:attrNameLst>
                                          <p:attrName>fillcolor</p:attrName>
                                        </p:attrNameLst>
                                      </p:cBhvr>
                                      <p:to>
                                        <a:schemeClr val="accent2"/>
                                      </p:to>
                                    </p:animClr>
                                    <p:set>
                                      <p:cBhvr>
                                        <p:cTn id="30" dur="3000" fill="hold"/>
                                        <p:tgtEl>
                                          <p:spTgt spid="1026"/>
                                        </p:tgtEl>
                                        <p:attrNameLst>
                                          <p:attrName>fill.type</p:attrName>
                                        </p:attrNameLst>
                                      </p:cBhvr>
                                      <p:to>
                                        <p:strVal val="solid"/>
                                      </p:to>
                                    </p:set>
                                    <p:set>
                                      <p:cBhvr>
                                        <p:cTn id="31" dur="3000" fill="hold"/>
                                        <p:tgtEl>
                                          <p:spTgt spid="1026"/>
                                        </p:tgtEl>
                                        <p:attrNameLst>
                                          <p:attrName>fill.on</p:attrName>
                                        </p:attrNameLst>
                                      </p:cBhvr>
                                      <p:to>
                                        <p:strVal val="true"/>
                                      </p:to>
                                    </p:set>
                                    <p:animScale>
                                      <p:cBhvr>
                                        <p:cTn id="32" dur="1500" accel="50000" autoRev="1" fill="hold" tmFilter="0, 0; .33333, 1; 1, 1">
                                          <p:stCondLst>
                                            <p:cond delay="0"/>
                                          </p:stCondLst>
                                        </p:cTn>
                                        <p:tgtEl>
                                          <p:spTgt spid="1026"/>
                                        </p:tgtEl>
                                      </p:cBhvr>
                                      <p:from x="100000" y="100000"/>
                                      <p:to x="100000" y="14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0" fill="hold"/>
                                        <p:tgtEl>
                                          <p:spTgt spid="10"/>
                                        </p:tgtEl>
                                        <p:attrNameLst>
                                          <p:attrName>ppt_x</p:attrName>
                                        </p:attrNameLst>
                                      </p:cBhvr>
                                      <p:tavLst>
                                        <p:tav tm="0">
                                          <p:val>
                                            <p:strVal val="#ppt_x"/>
                                          </p:val>
                                        </p:tav>
                                        <p:tav tm="100000">
                                          <p:val>
                                            <p:strVal val="#ppt_x"/>
                                          </p:val>
                                        </p:tav>
                                      </p:tavLst>
                                    </p:anim>
                                    <p:anim calcmode="lin" valueType="num">
                                      <p:cBhvr additive="base">
                                        <p:cTn id="38" dur="5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 presetClass="emph" presetSubtype="2" fill="hold" grpId="1" nodeType="clickEffect">
                                  <p:stCondLst>
                                    <p:cond delay="0"/>
                                  </p:stCondLst>
                                  <p:childTnLst>
                                    <p:anim to="1.5" calcmode="lin" valueType="num">
                                      <p:cBhvr override="childStyle">
                                        <p:cTn id="42" dur="3000" fill="hold"/>
                                        <p:tgtEl>
                                          <p:spTgt spid="1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277112"/>
          </a:xfrm>
        </p:spPr>
        <p:txBody>
          <a:bodyPr>
            <a:normAutofit fontScale="90000"/>
          </a:bodyPr>
          <a:lstStyle/>
          <a:p>
            <a:pPr algn="ctr"/>
            <a:r>
              <a:rPr lang="en-US" dirty="0" smtClean="0"/>
              <a:t/>
            </a:r>
            <a:br>
              <a:rPr lang="en-US" dirty="0" smtClean="0"/>
            </a:br>
            <a:endParaRPr lang="en-US" dirty="0"/>
          </a:p>
        </p:txBody>
      </p:sp>
      <p:sp>
        <p:nvSpPr>
          <p:cNvPr id="3" name="Content Placeholder 2"/>
          <p:cNvSpPr>
            <a:spLocks noGrp="1"/>
          </p:cNvSpPr>
          <p:nvPr>
            <p:ph idx="1"/>
          </p:nvPr>
        </p:nvSpPr>
        <p:spPr/>
        <p:txBody>
          <a:bodyPr>
            <a:noAutofit/>
            <a:scene3d>
              <a:camera prst="isometricRightUp"/>
              <a:lightRig rig="threePt" dir="t"/>
            </a:scene3d>
          </a:bodyPr>
          <a:lstStyle/>
          <a:p>
            <a:pPr algn="r">
              <a:buNone/>
            </a:pPr>
            <a:r>
              <a:rPr lang="ar-SA" sz="3600" dirty="0" smtClean="0">
                <a:solidFill>
                  <a:srgbClr val="7030A0"/>
                </a:solidFill>
              </a:rPr>
              <a:t>كيف نفتح الياهو مسنجر</a:t>
            </a:r>
          </a:p>
          <a:p>
            <a:pPr algn="r">
              <a:buNone/>
            </a:pPr>
            <a:r>
              <a:rPr lang="ar-SA" sz="3600" dirty="0" smtClean="0">
                <a:solidFill>
                  <a:srgbClr val="7030A0"/>
                </a:solidFill>
              </a:rPr>
              <a:t>كيف نضيف صديق جديد</a:t>
            </a:r>
          </a:p>
          <a:p>
            <a:pPr algn="r">
              <a:buNone/>
            </a:pPr>
            <a:r>
              <a:rPr lang="ar-SA" sz="3600" dirty="0" smtClean="0">
                <a:solidFill>
                  <a:srgbClr val="7030A0"/>
                </a:solidFill>
              </a:rPr>
              <a:t>كيف نعمل اتصال</a:t>
            </a:r>
          </a:p>
          <a:p>
            <a:pPr algn="r">
              <a:buNone/>
            </a:pPr>
            <a:r>
              <a:rPr lang="ar-SA" sz="3600" dirty="0" smtClean="0">
                <a:solidFill>
                  <a:srgbClr val="7030A0"/>
                </a:solidFill>
              </a:rPr>
              <a:t>كيف نستقبل اتصال </a:t>
            </a:r>
          </a:p>
          <a:p>
            <a:pPr algn="r">
              <a:buNone/>
            </a:pPr>
            <a:r>
              <a:rPr lang="ar-SA" sz="3600" dirty="0" smtClean="0">
                <a:solidFill>
                  <a:srgbClr val="7030A0"/>
                </a:solidFill>
              </a:rPr>
              <a:t>كيف نرسل الكاميرا</a:t>
            </a:r>
          </a:p>
          <a:p>
            <a:pPr algn="r">
              <a:buNone/>
            </a:pPr>
            <a:r>
              <a:rPr lang="en-US" sz="3600" dirty="0" smtClean="0">
                <a:solidFill>
                  <a:srgbClr val="7030A0"/>
                </a:solidFill>
              </a:rPr>
              <a:t> </a:t>
            </a:r>
            <a:r>
              <a:rPr lang="ar-SA" sz="3600" dirty="0" smtClean="0">
                <a:solidFill>
                  <a:srgbClr val="7030A0"/>
                </a:solidFill>
              </a:rPr>
              <a:t>كيف نستقبل الكاميرا </a:t>
            </a:r>
          </a:p>
          <a:p>
            <a:pPr algn="r">
              <a:buNone/>
            </a:pPr>
            <a:r>
              <a:rPr lang="ar-SA" sz="3600" dirty="0" smtClean="0">
                <a:solidFill>
                  <a:srgbClr val="7030A0"/>
                </a:solidFill>
              </a:rPr>
              <a:t>كيف نعمل خروج </a:t>
            </a:r>
            <a:endParaRPr lang="en-US" sz="3600" dirty="0">
              <a:solidFill>
                <a:srgbClr val="7030A0"/>
              </a:solidFill>
            </a:endParaRPr>
          </a:p>
        </p:txBody>
      </p:sp>
      <p:sp>
        <p:nvSpPr>
          <p:cNvPr id="4" name="Date Placeholder 3"/>
          <p:cNvSpPr>
            <a:spLocks noGrp="1"/>
          </p:cNvSpPr>
          <p:nvPr>
            <p:ph type="dt" sz="half" idx="10"/>
          </p:nvPr>
        </p:nvSpPr>
        <p:spPr/>
        <p:txBody>
          <a:bodyPr/>
          <a:lstStyle/>
          <a:p>
            <a:r>
              <a:rPr lang="ar-AE" smtClean="0"/>
              <a:t>6 October 2010</a:t>
            </a:r>
            <a:endParaRPr lang="en-US"/>
          </a:p>
        </p:txBody>
      </p:sp>
      <p:sp>
        <p:nvSpPr>
          <p:cNvPr id="5" name="عنصر نائب لرقم الشريحة 4"/>
          <p:cNvSpPr>
            <a:spLocks noGrp="1"/>
          </p:cNvSpPr>
          <p:nvPr>
            <p:ph type="sldNum" sz="quarter" idx="12"/>
          </p:nvPr>
        </p:nvSpPr>
        <p:spPr/>
        <p:txBody>
          <a:bodyPr/>
          <a:lstStyle/>
          <a:p>
            <a:fld id="{E789588A-947C-41EE-B3B9-9C6207693218}" type="slidenum">
              <a:rPr lang="en-US" smtClean="0"/>
              <a:pPr/>
              <a:t>3</a:t>
            </a:fld>
            <a:endParaRPr lang="en-US"/>
          </a:p>
        </p:txBody>
      </p:sp>
      <p:sp>
        <p:nvSpPr>
          <p:cNvPr id="6" name="مستطيل 5"/>
          <p:cNvSpPr/>
          <p:nvPr/>
        </p:nvSpPr>
        <p:spPr>
          <a:xfrm rot="20790933">
            <a:off x="1053660" y="1355065"/>
            <a:ext cx="3235181" cy="923330"/>
          </a:xfrm>
          <a:prstGeom prst="rect">
            <a:avLst/>
          </a:prstGeom>
          <a:noFill/>
          <a:scene3d>
            <a:camera prst="isometricTopUp"/>
            <a:lightRig rig="threePt" dir="t"/>
          </a:scene3d>
        </p:spPr>
        <p:txBody>
          <a:bodyPr wrap="none" lIns="91440" tIns="45720" rIns="91440" bIns="45720">
            <a:spAutoFit/>
          </a:bodyPr>
          <a:lstStyle/>
          <a:p>
            <a:pPr algn="ctr"/>
            <a:r>
              <a:rPr lang="ar-SA"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الياهو مسنجر</a:t>
            </a:r>
            <a:endParaRPr lang="ar-SA"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مستطيل 6"/>
          <p:cNvSpPr/>
          <p:nvPr/>
        </p:nvSpPr>
        <p:spPr>
          <a:xfrm rot="19108511">
            <a:off x="2647945" y="1780726"/>
            <a:ext cx="3193503" cy="923330"/>
          </a:xfrm>
          <a:prstGeom prst="rect">
            <a:avLst/>
          </a:prstGeom>
          <a:noFill/>
        </p:spPr>
        <p:txBody>
          <a:bodyPr wrap="none" lIns="91440" tIns="45720" rIns="91440" bIns="45720">
            <a:spAutoFit/>
          </a:bodyPr>
          <a:lstStyle/>
          <a:p>
            <a:pPr algn="ctr"/>
            <a:r>
              <a:rPr lang="ar-SA" sz="5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محاور الشرح</a:t>
            </a:r>
            <a:endParaRPr lang="ar-SA"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3000" fill="hold"/>
                                        <p:tgtEl>
                                          <p:spTgt spid="7"/>
                                        </p:tgtEl>
                                        <p:attrNameLst>
                                          <p:attrName>ppt_x</p:attrName>
                                        </p:attrNameLst>
                                      </p:cBhvr>
                                      <p:tavLst>
                                        <p:tav tm="0">
                                          <p:val>
                                            <p:strVal val="0-#ppt_w/2"/>
                                          </p:val>
                                        </p:tav>
                                        <p:tav tm="100000">
                                          <p:val>
                                            <p:strVal val="#ppt_x"/>
                                          </p:val>
                                        </p:tav>
                                      </p:tavLst>
                                    </p:anim>
                                    <p:anim calcmode="lin" valueType="num">
                                      <p:cBhvr additive="base">
                                        <p:cTn id="14"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0" fill="hold"/>
                                        <p:tgtEl>
                                          <p:spTgt spid="2"/>
                                        </p:tgtEl>
                                        <p:attrNameLst>
                                          <p:attrName>ppt_x</p:attrName>
                                        </p:attrNameLst>
                                      </p:cBhvr>
                                      <p:tavLst>
                                        <p:tav tm="0">
                                          <p:val>
                                            <p:strVal val="#ppt_x"/>
                                          </p:val>
                                        </p:tav>
                                        <p:tav tm="100000">
                                          <p:val>
                                            <p:strVal val="#ppt_x"/>
                                          </p:val>
                                        </p:tav>
                                      </p:tavLst>
                                    </p:anim>
                                    <p:anim calcmode="lin" valueType="num">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3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3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3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3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3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additive="base">
                                        <p:cTn id="61"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2" dur="3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2000"/>
                                        <p:tgtEl>
                                          <p:spTgt spid="6"/>
                                        </p:tgtEl>
                                        <p:attrNameLst>
                                          <p:attrName>ppt_x</p:attrName>
                                        </p:attrNameLst>
                                      </p:cBhvr>
                                      <p:tavLst>
                                        <p:tav tm="0">
                                          <p:val>
                                            <p:strVal val="ppt_x"/>
                                          </p:val>
                                        </p:tav>
                                        <p:tav tm="100000">
                                          <p:val>
                                            <p:strVal val="ppt_x"/>
                                          </p:val>
                                        </p:tav>
                                      </p:tavLst>
                                    </p:anim>
                                    <p:anim calcmode="lin" valueType="num">
                                      <p:cBhvr additive="base">
                                        <p:cTn id="67" dur="2000"/>
                                        <p:tgtEl>
                                          <p:spTgt spid="6"/>
                                        </p:tgtEl>
                                        <p:attrNameLst>
                                          <p:attrName>ppt_y</p:attrName>
                                        </p:attrNameLst>
                                      </p:cBhvr>
                                      <p:tavLst>
                                        <p:tav tm="0">
                                          <p:val>
                                            <p:strVal val="ppt_y"/>
                                          </p:val>
                                        </p:tav>
                                        <p:tav tm="100000">
                                          <p:val>
                                            <p:strVal val="1+ppt_h/2"/>
                                          </p:val>
                                        </p:tav>
                                      </p:tavLst>
                                    </p:anim>
                                    <p:set>
                                      <p:cBhvr>
                                        <p:cTn id="68" dur="1" fill="hold">
                                          <p:stCondLst>
                                            <p:cond delay="1999"/>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2000"/>
                                        <p:tgtEl>
                                          <p:spTgt spid="7"/>
                                        </p:tgtEl>
                                        <p:attrNameLst>
                                          <p:attrName>ppt_x</p:attrName>
                                        </p:attrNameLst>
                                      </p:cBhvr>
                                      <p:tavLst>
                                        <p:tav tm="0">
                                          <p:val>
                                            <p:strVal val="ppt_x"/>
                                          </p:val>
                                        </p:tav>
                                        <p:tav tm="100000">
                                          <p:val>
                                            <p:strVal val="ppt_x"/>
                                          </p:val>
                                        </p:tav>
                                      </p:tavLst>
                                    </p:anim>
                                    <p:anim calcmode="lin" valueType="num">
                                      <p:cBhvr additive="base">
                                        <p:cTn id="73" dur="2000"/>
                                        <p:tgtEl>
                                          <p:spTgt spid="7"/>
                                        </p:tgtEl>
                                        <p:attrNameLst>
                                          <p:attrName>ppt_y</p:attrName>
                                        </p:attrNameLst>
                                      </p:cBhvr>
                                      <p:tavLst>
                                        <p:tav tm="0">
                                          <p:val>
                                            <p:strVal val="ppt_y"/>
                                          </p:val>
                                        </p:tav>
                                        <p:tav tm="100000">
                                          <p:val>
                                            <p:strVal val="1+ppt_h/2"/>
                                          </p:val>
                                        </p:tav>
                                      </p:tavLst>
                                    </p:anim>
                                    <p:set>
                                      <p:cBhvr>
                                        <p:cTn id="74" dur="1" fill="hold">
                                          <p:stCondLst>
                                            <p:cond delay="1999"/>
                                          </p:stCondLst>
                                        </p:cTn>
                                        <p:tgtEl>
                                          <p:spTgt spid="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grpId="1" nodeType="clickEffect">
                                  <p:stCondLst>
                                    <p:cond delay="0"/>
                                  </p:stCondLst>
                                  <p:childTnLst>
                                    <p:anim calcmode="lin" valueType="num">
                                      <p:cBhvr additive="base">
                                        <p:cTn id="78" dur="20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9" dur="2000"/>
                                        <p:tgtEl>
                                          <p:spTgt spid="3">
                                            <p:txEl>
                                              <p:pRg st="0" end="0"/>
                                            </p:txEl>
                                          </p:spTgt>
                                        </p:tgtEl>
                                        <p:attrNameLst>
                                          <p:attrName>ppt_y</p:attrName>
                                        </p:attrNameLst>
                                      </p:cBhvr>
                                      <p:tavLst>
                                        <p:tav tm="0">
                                          <p:val>
                                            <p:strVal val="ppt_y"/>
                                          </p:val>
                                        </p:tav>
                                        <p:tav tm="100000">
                                          <p:val>
                                            <p:strVal val="1+ppt_h/2"/>
                                          </p:val>
                                        </p:tav>
                                      </p:tavLst>
                                    </p:anim>
                                    <p:set>
                                      <p:cBhvr>
                                        <p:cTn id="80"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20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5" dur="2000"/>
                                        <p:tgtEl>
                                          <p:spTgt spid="3">
                                            <p:txEl>
                                              <p:pRg st="1" end="1"/>
                                            </p:txEl>
                                          </p:spTgt>
                                        </p:tgtEl>
                                        <p:attrNameLst>
                                          <p:attrName>ppt_y</p:attrName>
                                        </p:attrNameLst>
                                      </p:cBhvr>
                                      <p:tavLst>
                                        <p:tav tm="0">
                                          <p:val>
                                            <p:strVal val="ppt_y"/>
                                          </p:val>
                                        </p:tav>
                                        <p:tav tm="100000">
                                          <p:val>
                                            <p:strVal val="1+ppt_h/2"/>
                                          </p:val>
                                        </p:tav>
                                      </p:tavLst>
                                    </p:anim>
                                    <p:set>
                                      <p:cBhvr>
                                        <p:cTn id="86" dur="1" fill="hold">
                                          <p:stCondLst>
                                            <p:cond delay="1999"/>
                                          </p:stCondLst>
                                        </p:cTn>
                                        <p:tgtEl>
                                          <p:spTgt spid="3">
                                            <p:txEl>
                                              <p:pRg st="1" end="1"/>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1" nodeType="clickEffect">
                                  <p:stCondLst>
                                    <p:cond delay="0"/>
                                  </p:stCondLst>
                                  <p:childTnLst>
                                    <p:anim calcmode="lin" valueType="num">
                                      <p:cBhvr additive="base">
                                        <p:cTn id="90" dur="20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91" dur="2000"/>
                                        <p:tgtEl>
                                          <p:spTgt spid="3">
                                            <p:txEl>
                                              <p:pRg st="2" end="2"/>
                                            </p:txEl>
                                          </p:spTgt>
                                        </p:tgtEl>
                                        <p:attrNameLst>
                                          <p:attrName>ppt_y</p:attrName>
                                        </p:attrNameLst>
                                      </p:cBhvr>
                                      <p:tavLst>
                                        <p:tav tm="0">
                                          <p:val>
                                            <p:strVal val="ppt_y"/>
                                          </p:val>
                                        </p:tav>
                                        <p:tav tm="100000">
                                          <p:val>
                                            <p:strVal val="1+ppt_h/2"/>
                                          </p:val>
                                        </p:tav>
                                      </p:tavLst>
                                    </p:anim>
                                    <p:set>
                                      <p:cBhvr>
                                        <p:cTn id="92"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20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97" dur="2000"/>
                                        <p:tgtEl>
                                          <p:spTgt spid="3">
                                            <p:txEl>
                                              <p:pRg st="3" end="3"/>
                                            </p:txEl>
                                          </p:spTgt>
                                        </p:tgtEl>
                                        <p:attrNameLst>
                                          <p:attrName>ppt_y</p:attrName>
                                        </p:attrNameLst>
                                      </p:cBhvr>
                                      <p:tavLst>
                                        <p:tav tm="0">
                                          <p:val>
                                            <p:strVal val="ppt_y"/>
                                          </p:val>
                                        </p:tav>
                                        <p:tav tm="100000">
                                          <p:val>
                                            <p:strVal val="1+ppt_h/2"/>
                                          </p:val>
                                        </p:tav>
                                      </p:tavLst>
                                    </p:anim>
                                    <p:set>
                                      <p:cBhvr>
                                        <p:cTn id="98" dur="1" fill="hold">
                                          <p:stCondLst>
                                            <p:cond delay="1999"/>
                                          </p:stCondLst>
                                        </p:cTn>
                                        <p:tgtEl>
                                          <p:spTgt spid="3">
                                            <p:txEl>
                                              <p:pRg st="3" end="3"/>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1" nodeType="clickEffect">
                                  <p:stCondLst>
                                    <p:cond delay="0"/>
                                  </p:stCondLst>
                                  <p:childTnLst>
                                    <p:anim calcmode="lin" valueType="num">
                                      <p:cBhvr additive="base">
                                        <p:cTn id="102" dur="20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03" dur="2000"/>
                                        <p:tgtEl>
                                          <p:spTgt spid="3">
                                            <p:txEl>
                                              <p:pRg st="4" end="4"/>
                                            </p:txEl>
                                          </p:spTgt>
                                        </p:tgtEl>
                                        <p:attrNameLst>
                                          <p:attrName>ppt_y</p:attrName>
                                        </p:attrNameLst>
                                      </p:cBhvr>
                                      <p:tavLst>
                                        <p:tav tm="0">
                                          <p:val>
                                            <p:strVal val="ppt_y"/>
                                          </p:val>
                                        </p:tav>
                                        <p:tav tm="100000">
                                          <p:val>
                                            <p:strVal val="1+ppt_h/2"/>
                                          </p:val>
                                        </p:tav>
                                      </p:tavLst>
                                    </p:anim>
                                    <p:set>
                                      <p:cBhvr>
                                        <p:cTn id="104" dur="1" fill="hold">
                                          <p:stCondLst>
                                            <p:cond delay="1999"/>
                                          </p:stCondLst>
                                        </p:cTn>
                                        <p:tgtEl>
                                          <p:spTgt spid="3">
                                            <p:txEl>
                                              <p:pRg st="4" end="4"/>
                                            </p:txEl>
                                          </p:spTgt>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grpId="1" nodeType="clickEffect">
                                  <p:stCondLst>
                                    <p:cond delay="0"/>
                                  </p:stCondLst>
                                  <p:childTnLst>
                                    <p:anim calcmode="lin" valueType="num">
                                      <p:cBhvr additive="base">
                                        <p:cTn id="108" dur="20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09" dur="2000"/>
                                        <p:tgtEl>
                                          <p:spTgt spid="3">
                                            <p:txEl>
                                              <p:pRg st="5" end="5"/>
                                            </p:txEl>
                                          </p:spTgt>
                                        </p:tgtEl>
                                        <p:attrNameLst>
                                          <p:attrName>ppt_y</p:attrName>
                                        </p:attrNameLst>
                                      </p:cBhvr>
                                      <p:tavLst>
                                        <p:tav tm="0">
                                          <p:val>
                                            <p:strVal val="ppt_y"/>
                                          </p:val>
                                        </p:tav>
                                        <p:tav tm="100000">
                                          <p:val>
                                            <p:strVal val="1+ppt_h/2"/>
                                          </p:val>
                                        </p:tav>
                                      </p:tavLst>
                                    </p:anim>
                                    <p:set>
                                      <p:cBhvr>
                                        <p:cTn id="110" dur="1" fill="hold">
                                          <p:stCondLst>
                                            <p:cond delay="1999"/>
                                          </p:stCondLst>
                                        </p:cTn>
                                        <p:tgtEl>
                                          <p:spTgt spid="3">
                                            <p:txEl>
                                              <p:pRg st="5" end="5"/>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20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15" dur="2000"/>
                                        <p:tgtEl>
                                          <p:spTgt spid="3">
                                            <p:txEl>
                                              <p:pRg st="6" end="6"/>
                                            </p:txEl>
                                          </p:spTgt>
                                        </p:tgtEl>
                                        <p:attrNameLst>
                                          <p:attrName>ppt_y</p:attrName>
                                        </p:attrNameLst>
                                      </p:cBhvr>
                                      <p:tavLst>
                                        <p:tav tm="0">
                                          <p:val>
                                            <p:strVal val="ppt_y"/>
                                          </p:val>
                                        </p:tav>
                                        <p:tav tm="100000">
                                          <p:val>
                                            <p:strVal val="1+ppt_h/2"/>
                                          </p:val>
                                        </p:tav>
                                      </p:tavLst>
                                    </p:anim>
                                    <p:set>
                                      <p:cBhvr>
                                        <p:cTn id="116" dur="1" fill="hold">
                                          <p:stCondLst>
                                            <p:cond delay="1999"/>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3" grpId="1" uiExpand="1" build="p"/>
      <p:bldP spid="6" grpId="0"/>
      <p:bldP spid="6" grpId="1"/>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dirty="0" smtClean="0"/>
              <a:t>أولاً كيف نفتح الياهو مسنجر                </a:t>
            </a:r>
            <a:br>
              <a:rPr lang="ar-SA" dirty="0" smtClean="0"/>
            </a:br>
            <a:r>
              <a:rPr lang="ar-SA" dirty="0" smtClean="0"/>
              <a:t>الخطوه الاولي                       </a:t>
            </a:r>
            <a:endParaRPr 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1060450" y="1935163"/>
            <a:ext cx="7023099" cy="4389437"/>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7" name="Date Placeholder 6"/>
          <p:cNvSpPr>
            <a:spLocks noGrp="1"/>
          </p:cNvSpPr>
          <p:nvPr>
            <p:ph type="dt" sz="half" idx="10"/>
          </p:nvPr>
        </p:nvSpPr>
        <p:spPr/>
        <p:txBody>
          <a:bodyPr/>
          <a:lstStyle/>
          <a:p>
            <a:r>
              <a:rPr lang="ar-AE" smtClean="0"/>
              <a:t>6 October 2010</a:t>
            </a:r>
            <a:endParaRPr lang="en-US"/>
          </a:p>
        </p:txBody>
      </p:sp>
      <p:sp>
        <p:nvSpPr>
          <p:cNvPr id="8" name="Right Arrow 7"/>
          <p:cNvSpPr/>
          <p:nvPr/>
        </p:nvSpPr>
        <p:spPr>
          <a:xfrm>
            <a:off x="2895600" y="3657600"/>
            <a:ext cx="4876800" cy="609600"/>
          </a:xfrm>
          <a:prstGeom prst="rightArrow">
            <a:avLst/>
          </a:prstGeom>
          <a:solidFill>
            <a:srgbClr val="00B05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5"/>
          </a:lnRef>
          <a:fillRef idx="3">
            <a:schemeClr val="accent5"/>
          </a:fillRef>
          <a:effectRef idx="3">
            <a:schemeClr val="accent5"/>
          </a:effectRef>
          <a:fontRef idx="minor">
            <a:schemeClr val="lt1"/>
          </a:fontRef>
        </p:style>
        <p:txBody>
          <a:bodyPr rtlCol="0" anchor="ctr"/>
          <a:lstStyle/>
          <a:p>
            <a:pPr algn="ctr"/>
            <a:r>
              <a:rPr lang="ar-SA" dirty="0" smtClean="0"/>
              <a:t>أولاً نعمل دبل كلك هنا لفتح الياهو مسنجر من سطح المكتب</a:t>
            </a:r>
            <a:endParaRPr lang="en-US" dirty="0"/>
          </a:p>
        </p:txBody>
      </p:sp>
      <p:sp>
        <p:nvSpPr>
          <p:cNvPr id="6" name="Oval 5"/>
          <p:cNvSpPr/>
          <p:nvPr/>
        </p:nvSpPr>
        <p:spPr>
          <a:xfrm>
            <a:off x="2590800" y="25146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6600" dirty="0" smtClean="0"/>
              <a:t>1</a:t>
            </a:r>
            <a:endParaRPr lang="en-US" sz="6600" dirty="0"/>
          </a:p>
        </p:txBody>
      </p:sp>
      <p:sp>
        <p:nvSpPr>
          <p:cNvPr id="9" name="عنصر نائب لرقم الشريحة 8"/>
          <p:cNvSpPr>
            <a:spLocks noGrp="1"/>
          </p:cNvSpPr>
          <p:nvPr>
            <p:ph type="sldNum" sz="quarter" idx="12"/>
          </p:nvPr>
        </p:nvSpPr>
        <p:spPr/>
        <p:txBody>
          <a:bodyPr/>
          <a:lstStyle/>
          <a:p>
            <a:fld id="{E789588A-947C-41EE-B3B9-9C6207693218}" type="slidenum">
              <a:rPr lang="en-US" smtClean="0"/>
              <a:pPr/>
              <a:t>4</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0-#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1470025"/>
          </a:xfrm>
        </p:spPr>
        <p:txBody>
          <a:bodyPr/>
          <a:lstStyle/>
          <a:p>
            <a:r>
              <a:rPr lang="ar-SA" dirty="0" smtClean="0"/>
              <a:t>              الخطوه الثانيه</a:t>
            </a:r>
            <a:endParaRPr lang="en-US" dirty="0"/>
          </a:p>
        </p:txBody>
      </p:sp>
      <p:sp>
        <p:nvSpPr>
          <p:cNvPr id="3" name="Subtitle 2"/>
          <p:cNvSpPr>
            <a:spLocks noGrp="1"/>
          </p:cNvSpPr>
          <p:nvPr>
            <p:ph type="subTitle" idx="1"/>
          </p:nvPr>
        </p:nvSpPr>
        <p:spPr>
          <a:xfrm>
            <a:off x="609600" y="1828800"/>
            <a:ext cx="7772400" cy="4876800"/>
          </a:xfrm>
        </p:spPr>
        <p:txBody>
          <a:bodyPr/>
          <a:lstStyle/>
          <a:p>
            <a:endParaRPr lang="en-US" dirty="0"/>
          </a:p>
        </p:txBody>
      </p:sp>
      <p:sp>
        <p:nvSpPr>
          <p:cNvPr id="16" name="Date Placeholder 15"/>
          <p:cNvSpPr>
            <a:spLocks noGrp="1"/>
          </p:cNvSpPr>
          <p:nvPr>
            <p:ph type="dt" sz="half" idx="10"/>
          </p:nvPr>
        </p:nvSpPr>
        <p:spPr/>
        <p:txBody>
          <a:bodyPr/>
          <a:lstStyle/>
          <a:p>
            <a:r>
              <a:rPr lang="ar-AE" smtClean="0"/>
              <a:t>6 October 2010</a:t>
            </a:r>
            <a:endParaRPr lang="en-US"/>
          </a:p>
        </p:txBody>
      </p:sp>
      <p:pic>
        <p:nvPicPr>
          <p:cNvPr id="1026" name="Picture 2"/>
          <p:cNvPicPr>
            <a:picLocks noChangeAspect="1" noChangeArrowheads="1"/>
          </p:cNvPicPr>
          <p:nvPr/>
        </p:nvPicPr>
        <p:blipFill>
          <a:blip r:embed="rId2" cstate="print"/>
          <a:srcRect/>
          <a:stretch>
            <a:fillRect/>
          </a:stretch>
        </p:blipFill>
        <p:spPr bwMode="auto">
          <a:xfrm>
            <a:off x="381000" y="1828800"/>
            <a:ext cx="7924800" cy="4876800"/>
          </a:xfrm>
          <a:prstGeom prst="rect">
            <a:avLst/>
          </a:prstGeom>
          <a:noFill/>
          <a:ln w="9525">
            <a:noFill/>
            <a:miter lim="800000"/>
            <a:headEnd/>
            <a:tailEnd/>
          </a:ln>
        </p:spPr>
      </p:pic>
      <p:sp>
        <p:nvSpPr>
          <p:cNvPr id="5" name="Left Arrow 4"/>
          <p:cNvSpPr/>
          <p:nvPr/>
        </p:nvSpPr>
        <p:spPr>
          <a:xfrm>
            <a:off x="1676400" y="2971800"/>
            <a:ext cx="2514600" cy="381000"/>
          </a:xfrm>
          <a:prstGeom prst="leftArrow">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ar-SA" dirty="0" smtClean="0"/>
              <a:t>هنا </a:t>
            </a:r>
            <a:r>
              <a:rPr lang="ar-SA" dirty="0" smtClean="0">
                <a:solidFill>
                  <a:schemeClr val="tx1"/>
                </a:solidFill>
              </a:rPr>
              <a:t>نكتب ا</a:t>
            </a:r>
            <a:r>
              <a:rPr lang="ar-SA" dirty="0" smtClean="0"/>
              <a:t>لايميل</a:t>
            </a:r>
            <a:endParaRPr lang="en-US" dirty="0"/>
          </a:p>
        </p:txBody>
      </p:sp>
      <p:sp>
        <p:nvSpPr>
          <p:cNvPr id="7" name="Left Arrow 6"/>
          <p:cNvSpPr/>
          <p:nvPr/>
        </p:nvSpPr>
        <p:spPr>
          <a:xfrm>
            <a:off x="1676400" y="3352800"/>
            <a:ext cx="2514600" cy="381000"/>
          </a:xfrm>
          <a:prstGeom prst="leftArrow">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ar-SA" dirty="0" smtClean="0"/>
              <a:t>هنا نكتب الباسوورد</a:t>
            </a:r>
            <a:endParaRPr lang="en-US" dirty="0"/>
          </a:p>
        </p:txBody>
      </p:sp>
      <p:sp>
        <p:nvSpPr>
          <p:cNvPr id="13" name="Left Arrow 12"/>
          <p:cNvSpPr/>
          <p:nvPr/>
        </p:nvSpPr>
        <p:spPr>
          <a:xfrm>
            <a:off x="1524000" y="3962400"/>
            <a:ext cx="2667000" cy="381000"/>
          </a:xfrm>
          <a:prstGeom prst="leftArrow">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ar-SA" dirty="0" smtClean="0"/>
              <a:t>نضغط هنا للدخول</a:t>
            </a:r>
            <a:endParaRPr lang="en-US" dirty="0"/>
          </a:p>
        </p:txBody>
      </p:sp>
      <p:sp>
        <p:nvSpPr>
          <p:cNvPr id="14" name="Oval 13"/>
          <p:cNvSpPr/>
          <p:nvPr/>
        </p:nvSpPr>
        <p:spPr>
          <a:xfrm>
            <a:off x="4572000" y="2590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6600" dirty="0" smtClean="0"/>
              <a:t>2</a:t>
            </a:r>
            <a:endParaRPr lang="en-US" sz="6600" dirty="0"/>
          </a:p>
        </p:txBody>
      </p:sp>
      <p:sp>
        <p:nvSpPr>
          <p:cNvPr id="29" name="مستطيل مستدير الزوايا 28"/>
          <p:cNvSpPr/>
          <p:nvPr/>
        </p:nvSpPr>
        <p:spPr>
          <a:xfrm>
            <a:off x="4572000" y="4114800"/>
            <a:ext cx="3657600" cy="457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الخيار الأول لحفظ الإيمل وكلمة المرور</a:t>
            </a:r>
            <a:endParaRPr lang="ar-AE" dirty="0"/>
          </a:p>
        </p:txBody>
      </p:sp>
      <p:sp>
        <p:nvSpPr>
          <p:cNvPr id="30" name="مستطيل مستدير الزوايا 29"/>
          <p:cNvSpPr/>
          <p:nvPr/>
        </p:nvSpPr>
        <p:spPr>
          <a:xfrm>
            <a:off x="4572000" y="4800600"/>
            <a:ext cx="3657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الخيار الثاني يعني الدخول أوتوماتيكيا</a:t>
            </a:r>
            <a:endParaRPr lang="ar-AE" dirty="0"/>
          </a:p>
        </p:txBody>
      </p:sp>
      <p:sp>
        <p:nvSpPr>
          <p:cNvPr id="31" name="مستطيل مستدير الزوايا 30"/>
          <p:cNvSpPr/>
          <p:nvPr/>
        </p:nvSpPr>
        <p:spPr>
          <a:xfrm>
            <a:off x="4572000" y="5486400"/>
            <a:ext cx="3657600" cy="4572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الخيار الثالث يجعلك  غير نشط عند الأصدقاء</a:t>
            </a:r>
            <a:endParaRPr lang="ar-AE" dirty="0"/>
          </a:p>
        </p:txBody>
      </p:sp>
      <p:sp>
        <p:nvSpPr>
          <p:cNvPr id="35" name="وسيلة شرح مستطيلة مستديرة الزوايا 34"/>
          <p:cNvSpPr/>
          <p:nvPr/>
        </p:nvSpPr>
        <p:spPr>
          <a:xfrm>
            <a:off x="4724400" y="2514600"/>
            <a:ext cx="3429000" cy="6126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smtClean="0"/>
              <a:t>هذا الشرح للخيارات المشار إليها بالسهم الأزرق</a:t>
            </a:r>
            <a:endParaRPr lang="ar-AE" dirty="0"/>
          </a:p>
        </p:txBody>
      </p:sp>
      <p:sp>
        <p:nvSpPr>
          <p:cNvPr id="36" name="سهم لأعلى 35"/>
          <p:cNvSpPr/>
          <p:nvPr/>
        </p:nvSpPr>
        <p:spPr>
          <a:xfrm>
            <a:off x="609600" y="3962400"/>
            <a:ext cx="304800" cy="1905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37" name="سهم للأسفل 36"/>
          <p:cNvSpPr/>
          <p:nvPr/>
        </p:nvSpPr>
        <p:spPr>
          <a:xfrm>
            <a:off x="6324600" y="3124200"/>
            <a:ext cx="2560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17" name="عنصر نائب لرقم الشريحة 16"/>
          <p:cNvSpPr>
            <a:spLocks noGrp="1"/>
          </p:cNvSpPr>
          <p:nvPr>
            <p:ph type="sldNum" sz="quarter" idx="12"/>
          </p:nvPr>
        </p:nvSpPr>
        <p:spPr/>
        <p:txBody>
          <a:bodyPr/>
          <a:lstStyle/>
          <a:p>
            <a:fld id="{E789588A-947C-41EE-B3B9-9C6207693218}" type="slidenum">
              <a:rPr lang="en-US" smtClean="0"/>
              <a:pPr/>
              <a:t>5</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1+#ppt_w/2"/>
                                          </p:val>
                                        </p:tav>
                                        <p:tav tm="100000">
                                          <p:val>
                                            <p:strVal val="#ppt_x"/>
                                          </p:val>
                                        </p:tav>
                                      </p:tavLst>
                                    </p:anim>
                                    <p:anim calcmode="lin" valueType="num">
                                      <p:cBhvr additive="base">
                                        <p:cTn id="14"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1+#ppt_w/2"/>
                                          </p:val>
                                        </p:tav>
                                        <p:tav tm="100000">
                                          <p:val>
                                            <p:strVal val="#ppt_x"/>
                                          </p:val>
                                        </p:tav>
                                      </p:tavLst>
                                    </p:anim>
                                    <p:anim calcmode="lin" valueType="num">
                                      <p:cBhvr additive="base">
                                        <p:cTn id="20" dur="3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3000" fill="hold"/>
                                        <p:tgtEl>
                                          <p:spTgt spid="35"/>
                                        </p:tgtEl>
                                        <p:attrNameLst>
                                          <p:attrName>ppt_x</p:attrName>
                                        </p:attrNameLst>
                                      </p:cBhvr>
                                      <p:tavLst>
                                        <p:tav tm="0">
                                          <p:val>
                                            <p:strVal val="#ppt_x"/>
                                          </p:val>
                                        </p:tav>
                                        <p:tav tm="100000">
                                          <p:val>
                                            <p:strVal val="#ppt_x"/>
                                          </p:val>
                                        </p:tav>
                                      </p:tavLst>
                                    </p:anim>
                                    <p:anim calcmode="lin" valueType="num">
                                      <p:cBhvr additive="base">
                                        <p:cTn id="26" dur="3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3000" fill="hold"/>
                                        <p:tgtEl>
                                          <p:spTgt spid="37"/>
                                        </p:tgtEl>
                                        <p:attrNameLst>
                                          <p:attrName>ppt_x</p:attrName>
                                        </p:attrNameLst>
                                      </p:cBhvr>
                                      <p:tavLst>
                                        <p:tav tm="0">
                                          <p:val>
                                            <p:strVal val="#ppt_x"/>
                                          </p:val>
                                        </p:tav>
                                        <p:tav tm="100000">
                                          <p:val>
                                            <p:strVal val="#ppt_x"/>
                                          </p:val>
                                        </p:tav>
                                      </p:tavLst>
                                    </p:anim>
                                    <p:anim calcmode="lin" valueType="num">
                                      <p:cBhvr additive="base">
                                        <p:cTn id="32" dur="30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3000" fill="hold"/>
                                        <p:tgtEl>
                                          <p:spTgt spid="36"/>
                                        </p:tgtEl>
                                        <p:attrNameLst>
                                          <p:attrName>ppt_x</p:attrName>
                                        </p:attrNameLst>
                                      </p:cBhvr>
                                      <p:tavLst>
                                        <p:tav tm="0">
                                          <p:val>
                                            <p:strVal val="#ppt_x"/>
                                          </p:val>
                                        </p:tav>
                                        <p:tav tm="100000">
                                          <p:val>
                                            <p:strVal val="#ppt_x"/>
                                          </p:val>
                                        </p:tav>
                                      </p:tavLst>
                                    </p:anim>
                                    <p:anim calcmode="lin" valueType="num">
                                      <p:cBhvr additive="base">
                                        <p:cTn id="38" dur="3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3000" fill="hold"/>
                                        <p:tgtEl>
                                          <p:spTgt spid="29"/>
                                        </p:tgtEl>
                                        <p:attrNameLst>
                                          <p:attrName>ppt_x</p:attrName>
                                        </p:attrNameLst>
                                      </p:cBhvr>
                                      <p:tavLst>
                                        <p:tav tm="0">
                                          <p:val>
                                            <p:strVal val="1+#ppt_w/2"/>
                                          </p:val>
                                        </p:tav>
                                        <p:tav tm="100000">
                                          <p:val>
                                            <p:strVal val="#ppt_x"/>
                                          </p:val>
                                        </p:tav>
                                      </p:tavLst>
                                    </p:anim>
                                    <p:anim calcmode="lin" valueType="num">
                                      <p:cBhvr additive="base">
                                        <p:cTn id="44" dur="3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3000" fill="hold"/>
                                        <p:tgtEl>
                                          <p:spTgt spid="30"/>
                                        </p:tgtEl>
                                        <p:attrNameLst>
                                          <p:attrName>ppt_x</p:attrName>
                                        </p:attrNameLst>
                                      </p:cBhvr>
                                      <p:tavLst>
                                        <p:tav tm="0">
                                          <p:val>
                                            <p:strVal val="1+#ppt_w/2"/>
                                          </p:val>
                                        </p:tav>
                                        <p:tav tm="100000">
                                          <p:val>
                                            <p:strVal val="#ppt_x"/>
                                          </p:val>
                                        </p:tav>
                                      </p:tavLst>
                                    </p:anim>
                                    <p:anim calcmode="lin" valueType="num">
                                      <p:cBhvr additive="base">
                                        <p:cTn id="50" dur="3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3000" fill="hold"/>
                                        <p:tgtEl>
                                          <p:spTgt spid="31"/>
                                        </p:tgtEl>
                                        <p:attrNameLst>
                                          <p:attrName>ppt_x</p:attrName>
                                        </p:attrNameLst>
                                      </p:cBhvr>
                                      <p:tavLst>
                                        <p:tav tm="0">
                                          <p:val>
                                            <p:strVal val="1+#ppt_w/2"/>
                                          </p:val>
                                        </p:tav>
                                        <p:tav tm="100000">
                                          <p:val>
                                            <p:strVal val="#ppt_x"/>
                                          </p:val>
                                        </p:tav>
                                      </p:tavLst>
                                    </p:anim>
                                    <p:anim calcmode="lin" valueType="num">
                                      <p:cBhvr additive="base">
                                        <p:cTn id="56" dur="3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3000" fill="hold"/>
                                        <p:tgtEl>
                                          <p:spTgt spid="13"/>
                                        </p:tgtEl>
                                        <p:attrNameLst>
                                          <p:attrName>ppt_x</p:attrName>
                                        </p:attrNameLst>
                                      </p:cBhvr>
                                      <p:tavLst>
                                        <p:tav tm="0">
                                          <p:val>
                                            <p:strVal val="1+#ppt_w/2"/>
                                          </p:val>
                                        </p:tav>
                                        <p:tav tm="100000">
                                          <p:val>
                                            <p:strVal val="#ppt_x"/>
                                          </p:val>
                                        </p:tav>
                                      </p:tavLst>
                                    </p:anim>
                                    <p:anim calcmode="lin" valueType="num">
                                      <p:cBhvr additive="base">
                                        <p:cTn id="62" dur="3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animBg="1"/>
      <p:bldP spid="7" grpId="0" animBg="1"/>
      <p:bldP spid="13" grpId="0" animBg="1"/>
      <p:bldP spid="29" grpId="0" animBg="1"/>
      <p:bldP spid="30" grpId="0" animBg="1"/>
      <p:bldP spid="31"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dirty="0" smtClean="0"/>
              <a:t>الخطوه الثالثة                    </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685800" y="1905000"/>
            <a:ext cx="7696200" cy="4572001"/>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ar-AE" smtClean="0"/>
              <a:t>6 October 2010</a:t>
            </a:r>
            <a:endParaRPr lang="en-US"/>
          </a:p>
        </p:txBody>
      </p:sp>
      <p:sp>
        <p:nvSpPr>
          <p:cNvPr id="6" name="Rounded Rectangle 5"/>
          <p:cNvSpPr/>
          <p:nvPr/>
        </p:nvSpPr>
        <p:spPr>
          <a:xfrm>
            <a:off x="4038600" y="5410200"/>
            <a:ext cx="2286000" cy="533400"/>
          </a:xfrm>
          <a:prstGeom prst="roundRect">
            <a:avLst/>
          </a:prstGeom>
          <a:scene3d>
            <a:camera prst="isometricOffAxis2Right"/>
            <a:lightRig rig="glow" dir="t">
              <a:rot lat="0" lon="0" rev="4800000"/>
            </a:lightRig>
          </a:scene3d>
          <a:sp3d prstMaterial="powder">
            <a:bevelT w="50800" h="50800"/>
            <a:contourClr>
              <a:schemeClr val="accent2"/>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ar-SA" sz="2400" dirty="0" smtClean="0"/>
              <a:t>كده المسنجر مفتوح</a:t>
            </a:r>
            <a:endParaRPr lang="en-US" dirty="0"/>
          </a:p>
        </p:txBody>
      </p:sp>
      <p:sp>
        <p:nvSpPr>
          <p:cNvPr id="7" name="Right Arrow 6"/>
          <p:cNvSpPr/>
          <p:nvPr/>
        </p:nvSpPr>
        <p:spPr>
          <a:xfrm rot="19149985">
            <a:off x="4937653" y="2674031"/>
            <a:ext cx="2508895" cy="420794"/>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نغلق هده النافذه من هنا</a:t>
            </a:r>
            <a:endParaRPr lang="en-US" dirty="0"/>
          </a:p>
        </p:txBody>
      </p:sp>
      <p:sp>
        <p:nvSpPr>
          <p:cNvPr id="8" name="Oval 7"/>
          <p:cNvSpPr/>
          <p:nvPr/>
        </p:nvSpPr>
        <p:spPr>
          <a:xfrm>
            <a:off x="3124200" y="19050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3</a:t>
            </a:r>
            <a:endParaRPr lang="en-US" dirty="0"/>
          </a:p>
        </p:txBody>
      </p:sp>
      <p:cxnSp>
        <p:nvCxnSpPr>
          <p:cNvPr id="10" name="رابط كسهم مستقيم 9"/>
          <p:cNvCxnSpPr/>
          <p:nvPr/>
        </p:nvCxnSpPr>
        <p:spPr>
          <a:xfrm>
            <a:off x="2209800" y="4800600"/>
            <a:ext cx="2286000" cy="914400"/>
          </a:xfrm>
          <a:prstGeom prst="straightConnector1">
            <a:avLst/>
          </a:prstGeom>
          <a:ln>
            <a:headEnd type="arrow" w="med" len="med"/>
            <a:tailEnd type="none" w="med" len="med"/>
          </a:ln>
        </p:spPr>
        <p:style>
          <a:lnRef idx="3">
            <a:schemeClr val="accent1"/>
          </a:lnRef>
          <a:fillRef idx="0">
            <a:schemeClr val="accent1"/>
          </a:fillRef>
          <a:effectRef idx="2">
            <a:schemeClr val="accent1"/>
          </a:effectRef>
          <a:fontRef idx="minor">
            <a:schemeClr val="tx1"/>
          </a:fontRef>
        </p:style>
      </p:cxnSp>
      <p:sp>
        <p:nvSpPr>
          <p:cNvPr id="9" name="عنصر نائب لرقم الشريحة 8"/>
          <p:cNvSpPr>
            <a:spLocks noGrp="1"/>
          </p:cNvSpPr>
          <p:nvPr>
            <p:ph type="sldNum" sz="quarter" idx="12"/>
          </p:nvPr>
        </p:nvSpPr>
        <p:spPr/>
        <p:txBody>
          <a:bodyPr/>
          <a:lstStyle/>
          <a:p>
            <a:fld id="{E789588A-947C-41EE-B3B9-9C6207693218}" type="slidenum">
              <a:rPr lang="en-US" smtClean="0"/>
              <a:pPr/>
              <a:t>6</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3000" fill="hold"/>
                                        <p:tgtEl>
                                          <p:spTgt spid="10"/>
                                        </p:tgtEl>
                                        <p:attrNameLst>
                                          <p:attrName>ppt_x</p:attrName>
                                        </p:attrNameLst>
                                      </p:cBhvr>
                                      <p:tavLst>
                                        <p:tav tm="0">
                                          <p:val>
                                            <p:strVal val="1+#ppt_w/2"/>
                                          </p:val>
                                        </p:tav>
                                        <p:tav tm="100000">
                                          <p:val>
                                            <p:strVal val="#ppt_x"/>
                                          </p:val>
                                        </p:tav>
                                      </p:tavLst>
                                    </p:anim>
                                    <p:anim calcmode="lin" valueType="num">
                                      <p:cBhvr additive="base">
                                        <p:cTn id="26" dur="3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dirty="0" smtClean="0"/>
              <a:t>ثانياً كيف نضيف صديق جديد           </a:t>
            </a:r>
            <a:endParaRPr 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1060450" y="1935163"/>
            <a:ext cx="7023099" cy="438943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ar-AE" smtClean="0"/>
              <a:t>6 October 2010</a:t>
            </a:r>
            <a:endParaRPr lang="en-US" dirty="0"/>
          </a:p>
        </p:txBody>
      </p:sp>
      <p:sp>
        <p:nvSpPr>
          <p:cNvPr id="7" name="Left Arrow 6"/>
          <p:cNvSpPr/>
          <p:nvPr/>
        </p:nvSpPr>
        <p:spPr>
          <a:xfrm rot="2587428">
            <a:off x="1630871" y="2719174"/>
            <a:ext cx="2127721" cy="484632"/>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Contact </a:t>
            </a:r>
            <a:r>
              <a:rPr lang="ar-SA" dirty="0" smtClean="0"/>
              <a:t>نختار</a:t>
            </a:r>
            <a:endParaRPr lang="en-US" dirty="0"/>
          </a:p>
        </p:txBody>
      </p:sp>
      <p:sp>
        <p:nvSpPr>
          <p:cNvPr id="8" name="Oval 7"/>
          <p:cNvSpPr/>
          <p:nvPr/>
        </p:nvSpPr>
        <p:spPr>
          <a:xfrm>
            <a:off x="3048000" y="18288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smtClean="0"/>
              <a:t>1</a:t>
            </a:r>
            <a:endParaRPr lang="en-US" sz="2800" dirty="0"/>
          </a:p>
        </p:txBody>
      </p:sp>
      <p:sp>
        <p:nvSpPr>
          <p:cNvPr id="9" name="عنصر نائب لرقم الشريحة 8"/>
          <p:cNvSpPr>
            <a:spLocks noGrp="1"/>
          </p:cNvSpPr>
          <p:nvPr>
            <p:ph type="sldNum" sz="quarter" idx="12"/>
          </p:nvPr>
        </p:nvSpPr>
        <p:spPr/>
        <p:txBody>
          <a:bodyPr/>
          <a:lstStyle/>
          <a:p>
            <a:fld id="{E789588A-947C-41EE-B3B9-9C6207693218}" type="slidenum">
              <a:rPr lang="en-US" smtClean="0"/>
              <a:pPr/>
              <a:t>7</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3000" fill="hold"/>
                                        <p:tgtEl>
                                          <p:spTgt spid="7"/>
                                        </p:tgtEl>
                                        <p:attrNameLst>
                                          <p:attrName>ppt_x</p:attrName>
                                        </p:attrNameLst>
                                      </p:cBhvr>
                                      <p:tavLst>
                                        <p:tav tm="0">
                                          <p:val>
                                            <p:strVal val="1+#ppt_w/2"/>
                                          </p:val>
                                        </p:tav>
                                        <p:tav tm="100000">
                                          <p:val>
                                            <p:strVal val="#ppt_x"/>
                                          </p:val>
                                        </p:tav>
                                      </p:tavLst>
                                    </p:anim>
                                    <p:anim calcmode="lin" valueType="num">
                                      <p:cBhvr additive="base">
                                        <p:cTn id="14" dur="3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1060450" y="1935163"/>
            <a:ext cx="7023099" cy="438943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ar-AE" smtClean="0"/>
              <a:t>6 October 2010</a:t>
            </a:r>
            <a:endParaRPr lang="en-US"/>
          </a:p>
        </p:txBody>
      </p:sp>
      <p:sp>
        <p:nvSpPr>
          <p:cNvPr id="6" name="Left Arrow 5"/>
          <p:cNvSpPr/>
          <p:nvPr/>
        </p:nvSpPr>
        <p:spPr>
          <a:xfrm>
            <a:off x="2971800" y="2057400"/>
            <a:ext cx="3582756" cy="484632"/>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Add a contact  </a:t>
            </a:r>
            <a:r>
              <a:rPr lang="ar-SA" dirty="0" smtClean="0"/>
              <a:t>نختار الخيار الاول</a:t>
            </a:r>
            <a:endParaRPr lang="en-US" dirty="0"/>
          </a:p>
        </p:txBody>
      </p:sp>
      <p:sp>
        <p:nvSpPr>
          <p:cNvPr id="7" name="Oval 6"/>
          <p:cNvSpPr/>
          <p:nvPr/>
        </p:nvSpPr>
        <p:spPr>
          <a:xfrm>
            <a:off x="3962400" y="8382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2</a:t>
            </a:r>
            <a:endParaRPr lang="en-US" dirty="0"/>
          </a:p>
        </p:txBody>
      </p:sp>
      <p:sp>
        <p:nvSpPr>
          <p:cNvPr id="8" name="عنصر نائب لرقم الشريحة 7"/>
          <p:cNvSpPr>
            <a:spLocks noGrp="1"/>
          </p:cNvSpPr>
          <p:nvPr>
            <p:ph type="sldNum" sz="quarter" idx="12"/>
          </p:nvPr>
        </p:nvSpPr>
        <p:spPr/>
        <p:txBody>
          <a:bodyPr/>
          <a:lstStyle/>
          <a:p>
            <a:fld id="{E789588A-947C-41EE-B3B9-9C6207693218}" type="slidenum">
              <a:rPr lang="en-US" smtClean="0"/>
              <a:pPr/>
              <a:t>8</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098" name="Picture 2"/>
          <p:cNvPicPr>
            <a:picLocks noGrp="1" noChangeAspect="1" noChangeArrowheads="1"/>
          </p:cNvPicPr>
          <p:nvPr>
            <p:ph idx="1"/>
          </p:nvPr>
        </p:nvPicPr>
        <p:blipFill>
          <a:blip r:embed="rId2" cstate="print"/>
          <a:stretch>
            <a:fillRect/>
          </a:stretch>
        </p:blipFill>
        <p:spPr bwMode="auto">
          <a:xfrm>
            <a:off x="1060450" y="1935163"/>
            <a:ext cx="7023099" cy="438943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r>
              <a:rPr lang="ar-AE" smtClean="0"/>
              <a:t>6 October 2010</a:t>
            </a:r>
            <a:endParaRPr lang="en-US"/>
          </a:p>
        </p:txBody>
      </p:sp>
      <p:sp>
        <p:nvSpPr>
          <p:cNvPr id="6" name="Oval 5"/>
          <p:cNvSpPr/>
          <p:nvPr/>
        </p:nvSpPr>
        <p:spPr>
          <a:xfrm>
            <a:off x="4267200" y="838200"/>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smtClean="0"/>
              <a:t>3</a:t>
            </a:r>
            <a:endParaRPr lang="en-US" dirty="0"/>
          </a:p>
        </p:txBody>
      </p:sp>
      <p:sp>
        <p:nvSpPr>
          <p:cNvPr id="7" name="Left Arrow 6"/>
          <p:cNvSpPr/>
          <p:nvPr/>
        </p:nvSpPr>
        <p:spPr>
          <a:xfrm>
            <a:off x="2895600" y="2438400"/>
            <a:ext cx="4255008" cy="484632"/>
          </a:xfrm>
          <a:prstGeom prst="leftArrow">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ar-SA" dirty="0" smtClean="0"/>
              <a:t>هنا نكتب ايميل الشخص المراد اضافتة</a:t>
            </a:r>
            <a:endParaRPr lang="en-US" dirty="0"/>
          </a:p>
        </p:txBody>
      </p:sp>
      <p:sp>
        <p:nvSpPr>
          <p:cNvPr id="8" name="Left Arrow 7"/>
          <p:cNvSpPr/>
          <p:nvPr/>
        </p:nvSpPr>
        <p:spPr>
          <a:xfrm>
            <a:off x="2971800" y="3124200"/>
            <a:ext cx="4114800" cy="484632"/>
          </a:xfrm>
          <a:prstGeom prst="leftArrow">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ar-SA" dirty="0" smtClean="0"/>
              <a:t>هنا نكتب رقم الموبايل لوعايزين</a:t>
            </a:r>
            <a:endParaRPr lang="en-US" dirty="0"/>
          </a:p>
        </p:txBody>
      </p:sp>
      <p:sp>
        <p:nvSpPr>
          <p:cNvPr id="9" name="Left Arrow 8"/>
          <p:cNvSpPr/>
          <p:nvPr/>
        </p:nvSpPr>
        <p:spPr>
          <a:xfrm>
            <a:off x="2667000" y="3733800"/>
            <a:ext cx="5638800" cy="484632"/>
          </a:xfrm>
          <a:prstGeom prst="leftArrow">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algn="ctr"/>
            <a:r>
              <a:rPr lang="ar-SA" dirty="0" smtClean="0"/>
              <a:t>نختار هذا الخيار لو </a:t>
            </a:r>
            <a:r>
              <a:rPr lang="ar-SA" dirty="0" err="1" smtClean="0"/>
              <a:t>عايزين</a:t>
            </a:r>
            <a:r>
              <a:rPr lang="ar-SA" dirty="0" smtClean="0"/>
              <a:t> نختار ايميل من الايميلات المحفوظة عندنا </a:t>
            </a:r>
            <a:endParaRPr lang="en-US" dirty="0"/>
          </a:p>
        </p:txBody>
      </p:sp>
      <p:sp>
        <p:nvSpPr>
          <p:cNvPr id="10" name="Left Arrow 9"/>
          <p:cNvSpPr/>
          <p:nvPr/>
        </p:nvSpPr>
        <p:spPr>
          <a:xfrm rot="1704055">
            <a:off x="2574447" y="4758123"/>
            <a:ext cx="2186906" cy="484632"/>
          </a:xfrm>
          <a:prstGeom prst="leftArrow">
            <a:avLst/>
          </a:prstGeom>
          <a:solidFill>
            <a:schemeClr val="tx2">
              <a:lumMod val="75000"/>
            </a:schemeClr>
          </a:solidFill>
          <a:ln>
            <a:noFill/>
          </a:ln>
          <a:effectLst>
            <a:outerShdw blurRad="107950" dist="12700" dir="5400000" algn="ctr">
              <a:srgbClr val="000000"/>
            </a:outerShdw>
          </a:effectLst>
          <a:scene3d>
            <a:camera prst="orthographicFront">
              <a:rot lat="0" lon="0" rev="0"/>
            </a:camera>
            <a:lightRig rig="soft" dir="tl">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Next </a:t>
            </a:r>
            <a:r>
              <a:rPr lang="ar-SA" dirty="0" smtClean="0"/>
              <a:t>ثم نضغط </a:t>
            </a:r>
            <a:endParaRPr lang="en-US" dirty="0"/>
          </a:p>
        </p:txBody>
      </p:sp>
      <p:sp>
        <p:nvSpPr>
          <p:cNvPr id="11" name="عنصر نائب لرقم الشريحة 10"/>
          <p:cNvSpPr>
            <a:spLocks noGrp="1"/>
          </p:cNvSpPr>
          <p:nvPr>
            <p:ph type="sldNum" sz="quarter" idx="12"/>
          </p:nvPr>
        </p:nvSpPr>
        <p:spPr/>
        <p:txBody>
          <a:bodyPr/>
          <a:lstStyle/>
          <a:p>
            <a:fld id="{E789588A-947C-41EE-B3B9-9C6207693218}" type="slidenum">
              <a:rPr lang="en-US" smtClean="0"/>
              <a:pPr/>
              <a:t>9</a:t>
            </a:fld>
            <a:endParaRPr lang="en-US"/>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6.5|6.1|3.8|4.4|4|3.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حركة">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1172</TotalTime>
  <Words>660</Words>
  <Application>Microsoft Office PowerPoint</Application>
  <PresentationFormat>عرض على الشاشة (3:4)‏</PresentationFormat>
  <Paragraphs>162</Paragraphs>
  <Slides>25</Slides>
  <Notes>3</Notes>
  <HiddenSlides>0</HiddenSlides>
  <MMClips>0</MMClips>
  <ScaleCrop>false</ScaleCrop>
  <HeadingPairs>
    <vt:vector size="4" baseType="variant">
      <vt:variant>
        <vt:lpstr>سمة</vt:lpstr>
      </vt:variant>
      <vt:variant>
        <vt:i4>1</vt:i4>
      </vt:variant>
      <vt:variant>
        <vt:lpstr>عناوين الشرائح</vt:lpstr>
      </vt:variant>
      <vt:variant>
        <vt:i4>25</vt:i4>
      </vt:variant>
    </vt:vector>
  </HeadingPairs>
  <TitlesOfParts>
    <vt:vector size="26" baseType="lpstr">
      <vt:lpstr>Flow</vt:lpstr>
      <vt:lpstr>                                                        </vt:lpstr>
      <vt:lpstr>الشريحة 2</vt:lpstr>
      <vt:lpstr> </vt:lpstr>
      <vt:lpstr>أولاً كيف نفتح الياهو مسنجر                 الخطوه الاولي                       </vt:lpstr>
      <vt:lpstr>              الخطوه الثانيه</vt:lpstr>
      <vt:lpstr>الخطوه الثالثة                    </vt:lpstr>
      <vt:lpstr>ثانياً كيف نضيف صديق جديد           </vt:lpstr>
      <vt:lpstr>الشريحة 8</vt:lpstr>
      <vt:lpstr>الشريحة 9</vt:lpstr>
      <vt:lpstr>الشريحة 10</vt:lpstr>
      <vt:lpstr>الشريحة 11</vt:lpstr>
      <vt:lpstr>الشريحة 12</vt:lpstr>
      <vt:lpstr>شرح بعض القوائم                  </vt:lpstr>
      <vt:lpstr>ثالثاً كيف نجري إتصال بأحد الأصدقاء      </vt:lpstr>
      <vt:lpstr>الشريحة 15</vt:lpstr>
      <vt:lpstr>الشريحة 16</vt:lpstr>
      <vt:lpstr>الشريحة 17</vt:lpstr>
      <vt:lpstr>كيف نستقبل المكالمة                 </vt:lpstr>
      <vt:lpstr> الخطوة الثانية                     </vt:lpstr>
      <vt:lpstr>كيف نرسل الكاميرا                 </vt:lpstr>
      <vt:lpstr>كيف نعمل موافقة لصديقنا كي يرانا عبر الكاميرا</vt:lpstr>
      <vt:lpstr>كيف نستقبل الكاميرا من الشخص المتصل    </vt:lpstr>
      <vt:lpstr>وهكذا نكون قد تواصلنا مع أصدقاءنا بالصوت والصورة</vt:lpstr>
      <vt:lpstr>وأخيراً كيف نسجل خروج من الياهو مسنجر   </vt:lpstr>
      <vt:lpstr>الشريحة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الرحيم</dc:title>
  <dc:creator>ramadan</dc:creator>
  <cp:lastModifiedBy>ramadan</cp:lastModifiedBy>
  <cp:revision>62</cp:revision>
  <dcterms:created xsi:type="dcterms:W3CDTF">2010-10-03T07:40:41Z</dcterms:created>
  <dcterms:modified xsi:type="dcterms:W3CDTF">2010-10-10T17:10:15Z</dcterms:modified>
</cp:coreProperties>
</file>