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F4EE-AAF2-4D4B-8821-F5317779DB59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7B14-A4F9-4CC1-A97E-3D45D5D15D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D7BF-A72B-4A90-8AB5-5B6A64628C8D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BC9D-A371-4EB5-8D7B-12F9825BE8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43FA-147F-4F5D-867B-319BA40A62C3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7B77-5B61-4EFF-8260-ECD629904E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4917-D64E-45C7-952F-CA5867184356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DD0E-2564-422D-8A10-F22BD01183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44B3-E4EC-43CB-8F21-379CBDB3116C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204B-1ADD-4154-B88E-E52647EE83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8BA1-5098-48E9-8030-2C4C2DABB7CA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9072-4789-4095-978D-3B432E0BD7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347F-A9A3-41C0-8C66-7CBA5D11089E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459B-A997-4B02-869B-82DD7A23C1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71F2-1239-4939-B889-E654392F9C0E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43F-CEB3-422D-8D38-2358D7D321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E14F-FF6C-4CF9-A445-1FA32672FD8D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F139-7D01-47C8-AC4C-0BE5015753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F3BB-3879-4231-8148-0FF4466E04EB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B561-53D8-418F-8349-B5322CF175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5480-F7D4-4254-A729-39A7360D680A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CB8A-1F54-4C89-9A15-EAAF870D44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E80C9-734F-4D3B-9CB1-1B133910C06C}" type="datetimeFigureOut">
              <a:rPr lang="fr-FR"/>
              <a:pPr>
                <a:defRPr/>
              </a:pPr>
              <a:t>04/12/2009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E42F5-AD12-4C0E-AA50-059BB2E2F10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12825"/>
          </a:xfrm>
        </p:spPr>
        <p:txBody>
          <a:bodyPr/>
          <a:lstStyle/>
          <a:p>
            <a:r>
              <a:rPr lang="fr-CA" sz="3800" dirty="0" smtClean="0">
                <a:solidFill>
                  <a:schemeClr val="bg1"/>
                </a:solidFill>
                <a:latin typeface="Arial Black" pitchFamily="34" charset="0"/>
              </a:rPr>
              <a:t>Samba Server </a:t>
            </a: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Red</a:t>
            </a:r>
            <a:r>
              <a:rPr lang="ar-LY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fr-CA" sz="3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Hat</a:t>
            </a:r>
            <a:r>
              <a:rPr lang="fr-CA" sz="3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fr-CA" sz="3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14363"/>
          </a:xfrm>
        </p:spPr>
        <p:txBody>
          <a:bodyPr/>
          <a:lstStyle/>
          <a:p>
            <a:r>
              <a:rPr lang="fr-CA" sz="2600" dirty="0" smtClean="0">
                <a:solidFill>
                  <a:schemeClr val="bg1"/>
                </a:solidFill>
              </a:rPr>
              <a:t>Safw_u2006@yahoo.com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04800" y="1600200"/>
            <a:ext cx="8686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طرق الاتصال</a:t>
            </a:r>
            <a:r>
              <a:rPr kumimoji="0" lang="ar-LY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ar-LY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بالنظام ومشاركة الملفات – الجزء الثالث</a:t>
            </a: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  <p:bldP spid="2051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858000" y="533400"/>
            <a:ext cx="1905000" cy="121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ar-LY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Menu </a:t>
            </a: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من قائمة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system settings</a:t>
            </a: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Server settings 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Samba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Server-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fr-C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صورة 3" descr="1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16" y="304801"/>
            <a:ext cx="3864585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553200" y="2667000"/>
            <a:ext cx="2209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ar-LY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Root </a:t>
            </a:r>
            <a:r>
              <a:rPr kumimoji="0" lang="ar-LY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LY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إدخال</a:t>
            </a:r>
            <a:r>
              <a:rPr kumimoji="0" lang="ar-LY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باس ورد </a:t>
            </a:r>
            <a:r>
              <a:rPr kumimoji="0" lang="ar-LY" b="1" i="0" u="none" strike="noStrike" kern="120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الــ</a:t>
            </a:r>
            <a:r>
              <a:rPr kumimoji="0" lang="en-US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fr-CA" sz="24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صورة 5" descr="2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3962400" cy="296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657600"/>
            <a:ext cx="4054298" cy="3025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6629400" y="4724400"/>
            <a:ext cx="2286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Samba Server Configuration</a:t>
            </a:r>
            <a:r>
              <a:rPr lang="ar-LY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kumimoji="0" lang="fr-CA" sz="14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00" y="274638"/>
            <a:ext cx="2438400" cy="715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File </a:t>
            </a:r>
            <a:r>
              <a:rPr lang="ar-LY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إضافة ملف من </a:t>
            </a:r>
            <a:br>
              <a:rPr lang="ar-LY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Add 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</a:t>
            </a:r>
            <a:r>
              <a:rPr lang="ar-LY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- </a:t>
            </a:r>
            <a:endParaRPr lang="en-U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صورة 4" descr="4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4038600" cy="301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 bwMode="auto">
          <a:xfrm>
            <a:off x="6629400" y="2667000"/>
            <a:ext cx="22098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Create</a:t>
            </a:r>
            <a:r>
              <a:rPr kumimoji="0" lang="en-US" sz="1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Samba </a:t>
            </a:r>
            <a:r>
              <a:rPr kumimoji="0" lang="en-US" sz="1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Share</a:t>
            </a:r>
            <a:r>
              <a:rPr kumimoji="0" lang="ar-LY" sz="1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ar-LY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LY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Browse</a:t>
            </a:r>
            <a:r>
              <a:rPr kumimoji="0" lang="ar-LY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- </a:t>
            </a:r>
            <a:endParaRPr kumimoji="0" lang="en-US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صورة 6" descr="5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57400"/>
            <a:ext cx="4073308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 descr="6-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657600"/>
            <a:ext cx="4038600" cy="30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نوان 1"/>
          <p:cNvSpPr txBox="1">
            <a:spLocks/>
          </p:cNvSpPr>
          <p:nvPr/>
        </p:nvSpPr>
        <p:spPr bwMode="auto">
          <a:xfrm>
            <a:off x="7086600" y="4876800"/>
            <a:ext cx="17526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تحديد الملف  من الدليل</a:t>
            </a:r>
            <a:r>
              <a:rPr lang="ar-L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lvl="0" algn="r">
              <a:defRPr/>
            </a:pP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Home</a:t>
            </a: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kumimoji="0" lang="en-US" sz="2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 bwMode="auto">
          <a:xfrm>
            <a:off x="7010400" y="304800"/>
            <a:ext cx="1828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ar-L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بعد تحديد الملف نضغط</a:t>
            </a:r>
          </a:p>
          <a:p>
            <a:pPr lvl="0" algn="r">
              <a:defRPr/>
            </a:pP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OK</a:t>
            </a:r>
            <a:endParaRPr lang="ar-LY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صورة 5" descr="8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"/>
            <a:ext cx="4161516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عنوان 1"/>
          <p:cNvSpPr txBox="1">
            <a:spLocks/>
          </p:cNvSpPr>
          <p:nvPr/>
        </p:nvSpPr>
        <p:spPr bwMode="auto">
          <a:xfrm>
            <a:off x="7848600" y="2667000"/>
            <a:ext cx="609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OK</a:t>
            </a:r>
            <a:endParaRPr lang="ar-LY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" name="صورة 7" descr="9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52600"/>
            <a:ext cx="4383094" cy="3276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عنوان 1"/>
          <p:cNvSpPr txBox="1">
            <a:spLocks/>
          </p:cNvSpPr>
          <p:nvPr/>
        </p:nvSpPr>
        <p:spPr bwMode="auto">
          <a:xfrm>
            <a:off x="7086600" y="4800600"/>
            <a:ext cx="1752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Preferences-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Server Setting- </a:t>
            </a:r>
            <a:endParaRPr lang="ar-LY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9" descr="10-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276600"/>
            <a:ext cx="43860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 bwMode="auto">
          <a:xfrm>
            <a:off x="7391400" y="4572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Server Settings-</a:t>
            </a:r>
          </a:p>
        </p:txBody>
      </p:sp>
      <p:pic>
        <p:nvPicPr>
          <p:cNvPr id="5" name="صورة 4" descr="11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4463115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 bwMode="auto">
          <a:xfrm>
            <a:off x="7391400" y="2057400"/>
            <a:ext cx="13716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Security-</a:t>
            </a:r>
          </a:p>
          <a:p>
            <a:pPr lvl="0" algn="r"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Share-</a:t>
            </a:r>
          </a:p>
          <a:p>
            <a:pPr lvl="0" algn="r">
              <a:defRPr/>
            </a:pP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وهذه إعدادات </a:t>
            </a:r>
          </a:p>
          <a:p>
            <a:pPr lvl="0" algn="r">
              <a:defRPr/>
            </a:pP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صلاحيات المستخدم </a:t>
            </a: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للاتصال </a:t>
            </a: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بكلمة مرور  أم عدم </a:t>
            </a: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الاتصال </a:t>
            </a:r>
            <a:r>
              <a:rPr lang="ar-LY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بكلمة مرور</a:t>
            </a:r>
          </a:p>
        </p:txBody>
      </p:sp>
      <p:pic>
        <p:nvPicPr>
          <p:cNvPr id="8" name="صورة 7" descr="12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47800"/>
            <a:ext cx="454821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705600" y="4953000"/>
            <a:ext cx="2209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Allow  access to everyone</a:t>
            </a:r>
            <a:r>
              <a:rPr lang="ar-LY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lvl="0" algn="r">
              <a:defRPr/>
            </a:pPr>
            <a:r>
              <a:rPr lang="ar-LY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صلاحيات الاتصال بالنظام</a:t>
            </a:r>
          </a:p>
        </p:txBody>
      </p:sp>
      <p:pic>
        <p:nvPicPr>
          <p:cNvPr id="9" name="صورة 8" descr="14-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200400"/>
            <a:ext cx="4495800" cy="335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 bwMode="auto">
          <a:xfrm>
            <a:off x="5791200" y="304800"/>
            <a:ext cx="3048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Windows  Vista</a:t>
            </a:r>
            <a:r>
              <a:rPr lang="ar-LY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في قائمة إبداء  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 </a:t>
            </a:r>
            <a:r>
              <a:rPr lang="ar-LY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إظهار</a:t>
            </a:r>
            <a:endParaRPr lang="en-US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صورة 7" descr="15-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29000"/>
            <a:ext cx="2266950" cy="2181225"/>
          </a:xfrm>
          <a:prstGeom prst="rect">
            <a:avLst/>
          </a:prstGeom>
        </p:spPr>
      </p:pic>
      <p:pic>
        <p:nvPicPr>
          <p:cNvPr id="9" name="صورة 8" descr="16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19200"/>
            <a:ext cx="3943350" cy="4371975"/>
          </a:xfrm>
          <a:prstGeom prst="rect">
            <a:avLst/>
          </a:prstGeom>
        </p:spPr>
      </p:pic>
      <p:pic>
        <p:nvPicPr>
          <p:cNvPr id="10" name="صورة 9" descr="17-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19200"/>
            <a:ext cx="3905250" cy="4371975"/>
          </a:xfrm>
          <a:prstGeom prst="rect">
            <a:avLst/>
          </a:prstGeom>
        </p:spPr>
      </p:pic>
      <p:pic>
        <p:nvPicPr>
          <p:cNvPr id="11" name="صورة 10" descr="18-2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990600"/>
            <a:ext cx="3733800" cy="4581525"/>
          </a:xfrm>
          <a:prstGeom prst="rect">
            <a:avLst/>
          </a:prstGeom>
        </p:spPr>
      </p:pic>
      <p:pic>
        <p:nvPicPr>
          <p:cNvPr id="12" name="صورة 11" descr="19-20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371600"/>
            <a:ext cx="2971800" cy="423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/>
          <a:lstStyle/>
          <a:p>
            <a:r>
              <a:rPr lang="ar-LY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الاتصال بالنظام</a:t>
            </a:r>
            <a:endParaRPr lang="fr-CA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صورة 4" descr="20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2819400" cy="1531852"/>
          </a:xfrm>
          <a:prstGeom prst="rect">
            <a:avLst/>
          </a:prstGeom>
        </p:spPr>
      </p:pic>
      <p:pic>
        <p:nvPicPr>
          <p:cNvPr id="6" name="صورة 5" descr="21-2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86000"/>
            <a:ext cx="4881563" cy="3662696"/>
          </a:xfrm>
          <a:prstGeom prst="rect">
            <a:avLst/>
          </a:prstGeom>
        </p:spPr>
      </p:pic>
      <p:pic>
        <p:nvPicPr>
          <p:cNvPr id="7" name="صورة 6" descr="22-2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743200"/>
            <a:ext cx="5029200" cy="375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/>
          <a:lstStyle/>
          <a:p>
            <a:r>
              <a:rPr lang="ar-LY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Kalinga" pitchFamily="2" charset="0"/>
                <a:cs typeface="AL-Dorrh" pitchFamily="2" charset="-78"/>
              </a:rPr>
              <a:t>شكراً على المتابعة            -صفوان فرج محمد</a:t>
            </a:r>
            <a:endParaRPr lang="fr-CA" sz="5400" dirty="0" smtClean="0">
              <a:solidFill>
                <a:schemeClr val="accent3">
                  <a:lumMod val="20000"/>
                  <a:lumOff val="80000"/>
                </a:schemeClr>
              </a:solidFill>
              <a:latin typeface="Kalinga" pitchFamily="2" charset="0"/>
              <a:cs typeface="AL-Dorrh" pitchFamily="2" charset="-78"/>
            </a:endParaRPr>
          </a:p>
        </p:txBody>
      </p:sp>
      <p:pic>
        <p:nvPicPr>
          <p:cNvPr id="5" name="صورة 4" descr="RedH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9200"/>
            <a:ext cx="3809895" cy="396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230</TotalTime>
  <Words>83</Words>
  <Application>Microsoft Office PowerPoint</Application>
  <PresentationFormat>عرض على الشاشة (3:4)‏</PresentationFormat>
  <Paragraphs>25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138</vt:lpstr>
      <vt:lpstr>Samba Server Red Hat 9</vt:lpstr>
      <vt:lpstr>      Menu من قائمة  -  system settings-   Server settings  - Samba Server- </vt:lpstr>
      <vt:lpstr> File   إضافة ملف من   Add Share       - </vt:lpstr>
      <vt:lpstr>الشريحة 4</vt:lpstr>
      <vt:lpstr>الشريحة 5</vt:lpstr>
      <vt:lpstr>الشريحة 6</vt:lpstr>
      <vt:lpstr>الاتصال بالنظام</vt:lpstr>
      <vt:lpstr>شكراً على المتابعة            -صفوان فرج محمد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Samba Server Red Hat 9</dc:title>
  <dc:creator>Safwan</dc:creator>
  <cp:lastModifiedBy>Safwan</cp:lastModifiedBy>
  <cp:revision>38</cp:revision>
  <dcterms:created xsi:type="dcterms:W3CDTF">2009-12-04T08:10:11Z</dcterms:created>
  <dcterms:modified xsi:type="dcterms:W3CDTF">2009-12-04T23:49:17Z</dcterms:modified>
</cp:coreProperties>
</file>