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66" r:id="rId2"/>
    <p:sldId id="293" r:id="rId3"/>
    <p:sldId id="294" r:id="rId4"/>
    <p:sldId id="275" r:id="rId5"/>
    <p:sldId id="276" r:id="rId6"/>
    <p:sldId id="267" r:id="rId7"/>
    <p:sldId id="287" r:id="rId8"/>
    <p:sldId id="282" r:id="rId9"/>
    <p:sldId id="257" r:id="rId10"/>
    <p:sldId id="256" r:id="rId11"/>
    <p:sldId id="260" r:id="rId12"/>
    <p:sldId id="261" r:id="rId13"/>
    <p:sldId id="291" r:id="rId14"/>
    <p:sldId id="290" r:id="rId15"/>
    <p:sldId id="292" r:id="rId16"/>
    <p:sldId id="277" r:id="rId17"/>
    <p:sldId id="268" r:id="rId18"/>
    <p:sldId id="269" r:id="rId19"/>
    <p:sldId id="270" r:id="rId20"/>
    <p:sldId id="271" r:id="rId21"/>
    <p:sldId id="272" r:id="rId22"/>
    <p:sldId id="273" r:id="rId23"/>
    <p:sldId id="263" r:id="rId24"/>
    <p:sldId id="278" r:id="rId25"/>
    <p:sldId id="279" r:id="rId26"/>
    <p:sldId id="289" r:id="rId27"/>
    <p:sldId id="280" r:id="rId28"/>
    <p:sldId id="281" r:id="rId29"/>
    <p:sldId id="274" r:id="rId30"/>
  </p:sldIdLst>
  <p:sldSz cx="9144000" cy="6858000" type="screen4x3"/>
  <p:notesSz cx="6858000" cy="9144000"/>
  <p:defaultTextStyle>
    <a:defPPr>
      <a:defRPr lang="ar-EG"/>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Animation="0"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66"/>
    <a:srgbClr val="FF0066"/>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6" autoAdjust="0"/>
    <p:restoredTop sz="94671" autoAdjust="0"/>
  </p:normalViewPr>
  <p:slideViewPr>
    <p:cSldViewPr>
      <p:cViewPr varScale="1">
        <p:scale>
          <a:sx n="66" d="100"/>
          <a:sy n="66" d="100"/>
        </p:scale>
        <p:origin x="960" y="43"/>
      </p:cViewPr>
      <p:guideLst>
        <p:guide orient="horz" pos="2160"/>
        <p:guide pos="2880"/>
      </p:guideLst>
    </p:cSldViewPr>
  </p:slideViewPr>
  <p:outlineViewPr>
    <p:cViewPr>
      <p:scale>
        <a:sx n="33" d="100"/>
        <a:sy n="33" d="100"/>
      </p:scale>
      <p:origin x="96"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4_3">
  <dgm:title val=""/>
  <dgm:desc val=""/>
  <dgm:catLst>
    <dgm:cat type="accent4" pri="11300"/>
  </dgm:catLst>
  <dgm:styleLbl name="node0">
    <dgm:fillClrLst meth="repeat">
      <a:schemeClr val="accent4">
        <a:shade val="80000"/>
      </a:schemeClr>
    </dgm:fillClrLst>
    <dgm:linClrLst meth="repeat">
      <a:schemeClr val="lt1"/>
    </dgm:linClrLst>
    <dgm:effectClrLst/>
    <dgm:txLinClrLst/>
    <dgm:txFillClrLst/>
    <dgm:txEffectClrLst/>
  </dgm:styleLbl>
  <dgm:styleLbl name="node1">
    <dgm:fillClrLst>
      <a:schemeClr val="accent4">
        <a:shade val="80000"/>
      </a:schemeClr>
      <a:schemeClr val="accent4">
        <a:tint val="70000"/>
      </a:schemeClr>
    </dgm:fillClrLst>
    <dgm:linClrLst meth="repeat">
      <a:schemeClr val="lt1"/>
    </dgm:linClrLst>
    <dgm:effectClrLst/>
    <dgm:txLinClrLst/>
    <dgm:txFillClrLst/>
    <dgm:txEffectClrLst/>
  </dgm:styleLbl>
  <dgm:styleLbl name="alignNode1">
    <dgm:fillClrLst>
      <a:schemeClr val="accent4">
        <a:shade val="80000"/>
      </a:schemeClr>
      <a:schemeClr val="accent4">
        <a:tint val="70000"/>
      </a:schemeClr>
    </dgm:fillClrLst>
    <dgm:linClrLst>
      <a:schemeClr val="accent4">
        <a:shade val="80000"/>
      </a:schemeClr>
      <a:schemeClr val="accent4">
        <a:tint val="70000"/>
      </a:schemeClr>
    </dgm:linClrLst>
    <dgm:effectClrLst/>
    <dgm:txLinClrLst/>
    <dgm:txFillClrLst/>
    <dgm:txEffectClrLst/>
  </dgm:styleLbl>
  <dgm:styleLbl name="lnNode1">
    <dgm:fillClrLst>
      <a:schemeClr val="accent4">
        <a:shade val="80000"/>
      </a:schemeClr>
      <a:schemeClr val="accent4">
        <a:tint val="7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tint val="70000"/>
        <a:alpha val="50000"/>
      </a:schemeClr>
    </dgm:fillClrLst>
    <dgm:linClrLst meth="repeat">
      <a:schemeClr val="lt1"/>
    </dgm:linClrLst>
    <dgm:effectClrLst/>
    <dgm:txLinClrLst/>
    <dgm:txFillClrLst/>
    <dgm:txEffectClrLst/>
  </dgm:styleLbl>
  <dgm:styleLbl name="node2">
    <dgm:fillClrLst>
      <a:schemeClr val="accent4">
        <a:tint val="99000"/>
      </a:schemeClr>
    </dgm:fillClrLst>
    <dgm:linClrLst meth="repeat">
      <a:schemeClr val="lt1"/>
    </dgm:linClrLst>
    <dgm:effectClrLst/>
    <dgm:txLinClrLst/>
    <dgm:txFillClrLst/>
    <dgm:txEffectClrLst/>
  </dgm:styleLbl>
  <dgm:styleLbl name="node3">
    <dgm:fillClrLst>
      <a:schemeClr val="accent4">
        <a:tint val="80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dgm:txEffectClrLst/>
  </dgm:styleLbl>
  <dgm:styleLbl name="f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b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sibTrans1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9000"/>
      </a:schemeClr>
    </dgm:fillClrLst>
    <dgm:linClrLst meth="repeat">
      <a:schemeClr val="lt1"/>
    </dgm:linClrLst>
    <dgm:effectClrLst/>
    <dgm:txLinClrLst/>
    <dgm:txFillClrLst/>
    <dgm:txEffectClrLst/>
  </dgm:styleLbl>
  <dgm:styleLbl name="asst3">
    <dgm:fillClrLst>
      <a:schemeClr val="accent4">
        <a:tint val="80000"/>
      </a:schemeClr>
    </dgm:fillClrLst>
    <dgm:linClrLst meth="repeat">
      <a:schemeClr val="lt1"/>
    </dgm:linClrLst>
    <dgm:effectClrLst/>
    <dgm:txLinClrLst/>
    <dgm:txFillClrLst/>
    <dgm:txEffectClrLst/>
  </dgm:styleLbl>
  <dgm:styleLbl name="asst4">
    <dgm:fillClrLst>
      <a:schemeClr val="accent4">
        <a:tint val="7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lt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9000"/>
      </a:schemeClr>
    </dgm:fillClrLst>
    <dgm:linClrLst meth="repeat">
      <a:schemeClr val="accent4">
        <a:tint val="99000"/>
      </a:schemeClr>
    </dgm:linClrLst>
    <dgm:effectClrLst/>
    <dgm:txLinClrLst/>
    <dgm:txFillClrLst meth="repeat">
      <a:schemeClr val="tx1"/>
    </dgm:txFillClrLst>
    <dgm:txEffectClrLst/>
  </dgm:styleLbl>
  <dgm:styleLbl name="parChTrans1D3">
    <dgm:fillClrLst meth="repeat">
      <a:schemeClr val="accent4">
        <a:tint val="80000"/>
      </a:schemeClr>
    </dgm:fillClrLst>
    <dgm:linClrLst meth="repeat">
      <a:schemeClr val="accent4">
        <a:tint val="80000"/>
      </a:schemeClr>
    </dgm:linClrLst>
    <dgm:effectClrLst/>
    <dgm:txLinClrLst/>
    <dgm:txFillClrLst meth="repeat">
      <a:schemeClr val="tx1"/>
    </dgm:txFillClrLst>
    <dgm:txEffectClrLst/>
  </dgm:styleLbl>
  <dgm:styleLbl name="parChTrans1D4">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4_5">
  <dgm:title val=""/>
  <dgm:desc val=""/>
  <dgm:catLst>
    <dgm:cat type="accent4" pri="11500"/>
  </dgm:catLst>
  <dgm:styleLbl name="node0">
    <dgm:fillClrLst meth="cycle">
      <a:schemeClr val="accent4">
        <a:alpha val="80000"/>
      </a:schemeClr>
    </dgm:fillClrLst>
    <dgm:linClrLst meth="repeat">
      <a:schemeClr val="lt1"/>
    </dgm:linClrLst>
    <dgm:effectClrLst/>
    <dgm:txLinClrLst/>
    <dgm:txFillClrLst/>
    <dgm:txEffectClrLst/>
  </dgm:styleLbl>
  <dgm:styleLbl name="node1">
    <dgm:fillClrLst>
      <a:schemeClr val="accent4">
        <a:alpha val="90000"/>
      </a:schemeClr>
      <a:schemeClr val="accent4">
        <a:alpha val="50000"/>
      </a:schemeClr>
    </dgm:fillClrLst>
    <dgm:linClrLst meth="repeat">
      <a:schemeClr val="lt1"/>
    </dgm:linClrLst>
    <dgm:effectClrLst/>
    <dgm:txLinClrLst/>
    <dgm:txFillClrLst/>
    <dgm:txEffectClrLst/>
  </dgm:styleLbl>
  <dgm:styleLbl name="alignNode1">
    <dgm:fillClrLst>
      <a:schemeClr val="accent4">
        <a:alpha val="90000"/>
      </a:schemeClr>
      <a:schemeClr val="accent4">
        <a:alpha val="50000"/>
      </a:schemeClr>
    </dgm:fillClrLst>
    <dgm:linClrLst>
      <a:schemeClr val="accent4">
        <a:alpha val="90000"/>
      </a:schemeClr>
      <a:schemeClr val="accent4">
        <a:alpha val="50000"/>
      </a:schemeClr>
    </dgm:linClrLst>
    <dgm:effectClrLst/>
    <dgm:txLinClrLst/>
    <dgm:txFillClrLst/>
    <dgm:txEffectClrLst/>
  </dgm:styleLbl>
  <dgm:styleLbl name="lnNode1">
    <dgm:fillClrLst>
      <a:schemeClr val="accent4">
        <a:shade val="90000"/>
      </a:schemeClr>
      <a:schemeClr val="accent4">
        <a:alpha val="50000"/>
        <a:tint val="5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alpha val="80000"/>
      </a:schemeClr>
    </dgm:fillClrLst>
    <dgm:linClrLst meth="repeat">
      <a:schemeClr val="lt1"/>
    </dgm:linClrLst>
    <dgm:effectClrLst/>
    <dgm:txLinClrLst/>
    <dgm:txFillClrLst/>
    <dgm:txEffectClrLst/>
  </dgm:styleLbl>
  <dgm:styleLbl name="node2">
    <dgm:fillClrLst>
      <a:schemeClr val="accent4">
        <a:alpha val="70000"/>
      </a:schemeClr>
    </dgm:fillClrLst>
    <dgm:linClrLst meth="repeat">
      <a:schemeClr val="lt1"/>
    </dgm:linClrLst>
    <dgm:effectClrLst/>
    <dgm:txLinClrLst/>
    <dgm:txFillClrLst/>
    <dgm:txEffectClrLst/>
  </dgm:styleLbl>
  <dgm:styleLbl name="node3">
    <dgm:fillClrLst>
      <a:schemeClr val="accent4">
        <a:alpha val="50000"/>
      </a:schemeClr>
    </dgm:fillClrLst>
    <dgm:linClrLst meth="repeat">
      <a:schemeClr val="lt1"/>
    </dgm:linClrLst>
    <dgm:effectClrLst/>
    <dgm:txLinClrLst/>
    <dgm:txFillClrLst/>
    <dgm:txEffectClrLst/>
  </dgm:styleLbl>
  <dgm:styleLbl name="node4">
    <dgm:fillClrLst>
      <a:schemeClr val="accent4">
        <a:alpha val="30000"/>
      </a:schemeClr>
    </dgm:fillClrLst>
    <dgm:linClrLst meth="repeat">
      <a:schemeClr val="lt1"/>
    </dgm:linClrLst>
    <dgm:effectClrLst/>
    <dgm:txLinClrLst/>
    <dgm:txFillClrLst/>
    <dgm:txEffectClrLst/>
  </dgm:styleLbl>
  <dgm:styleLbl name="fgImgPlace1">
    <dgm:fillClrLst>
      <a:schemeClr val="accent4">
        <a:tint val="50000"/>
        <a:alpha val="90000"/>
      </a:schemeClr>
      <a:schemeClr val="accent4">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f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b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sibTrans1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alpha val="90000"/>
      </a:schemeClr>
    </dgm:fillClrLst>
    <dgm:linClrLst meth="repeat">
      <a:schemeClr val="lt1"/>
    </dgm:linClrLst>
    <dgm:effectClrLst/>
    <dgm:txLinClrLst/>
    <dgm:txFillClrLst/>
    <dgm:txEffectClrLst/>
  </dgm:styleLbl>
  <dgm:styleLbl name="asst1">
    <dgm:fillClrLst meth="repeat">
      <a:schemeClr val="accent4">
        <a:alpha val="90000"/>
      </a:schemeClr>
    </dgm:fillClrLst>
    <dgm:linClrLst meth="repeat">
      <a:schemeClr val="lt1"/>
    </dgm:linClrLst>
    <dgm:effectClrLst/>
    <dgm:txLinClrLst/>
    <dgm:txFillClrLst/>
    <dgm:txEffectClrLst/>
  </dgm:styleLbl>
  <dgm:styleLbl name="asst2">
    <dgm:fillClrLst>
      <a:schemeClr val="accent4">
        <a:alpha val="90000"/>
      </a:schemeClr>
    </dgm:fillClrLst>
    <dgm:linClrLst meth="repeat">
      <a:schemeClr val="lt1"/>
    </dgm:linClrLst>
    <dgm:effectClrLst/>
    <dgm:txLinClrLst/>
    <dgm:txFillClrLst/>
    <dgm:txEffectClrLst/>
  </dgm:styleLbl>
  <dgm:styleLbl name="asst3">
    <dgm:fillClrLst>
      <a:schemeClr val="accent4">
        <a:alpha val="70000"/>
      </a:schemeClr>
    </dgm:fillClrLst>
    <dgm:linClrLst meth="repeat">
      <a:schemeClr val="lt1"/>
    </dgm:linClrLst>
    <dgm:effectClrLst/>
    <dgm:txLinClrLst/>
    <dgm:txFillClrLst/>
    <dgm:txEffectClrLst/>
  </dgm:styleLbl>
  <dgm:styleLbl name="asst4">
    <dgm:fillClrLst>
      <a:schemeClr val="accent4">
        <a:alpha val="50000"/>
      </a:schemeClr>
    </dgm:fillClrLst>
    <dgm:linClrLst meth="repeat">
      <a:schemeClr val="lt1"/>
    </dgm:linClrLst>
    <dgm:effectClrLst/>
    <dgm:txLinClrLst/>
    <dgm:txFillClrLst/>
    <dgm:txEffectClrLst/>
  </dgm:styleLbl>
  <dgm:styleLbl name="parChTrans2D1">
    <dgm:fillClrLst meth="repeat">
      <a:schemeClr val="accent4">
        <a:shade val="8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a:schemeClr val="accent4">
        <a:alpha val="90000"/>
        <a:tint val="40000"/>
      </a:schemeClr>
      <a:schemeClr val="accent4">
        <a:alpha val="5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4_3">
  <dgm:title val=""/>
  <dgm:desc val=""/>
  <dgm:catLst>
    <dgm:cat type="accent4" pri="11300"/>
  </dgm:catLst>
  <dgm:styleLbl name="node0">
    <dgm:fillClrLst meth="repeat">
      <a:schemeClr val="accent4">
        <a:shade val="80000"/>
      </a:schemeClr>
    </dgm:fillClrLst>
    <dgm:linClrLst meth="repeat">
      <a:schemeClr val="lt1"/>
    </dgm:linClrLst>
    <dgm:effectClrLst/>
    <dgm:txLinClrLst/>
    <dgm:txFillClrLst/>
    <dgm:txEffectClrLst/>
  </dgm:styleLbl>
  <dgm:styleLbl name="node1">
    <dgm:fillClrLst>
      <a:schemeClr val="accent4">
        <a:shade val="80000"/>
      </a:schemeClr>
      <a:schemeClr val="accent4">
        <a:tint val="70000"/>
      </a:schemeClr>
    </dgm:fillClrLst>
    <dgm:linClrLst meth="repeat">
      <a:schemeClr val="lt1"/>
    </dgm:linClrLst>
    <dgm:effectClrLst/>
    <dgm:txLinClrLst/>
    <dgm:txFillClrLst/>
    <dgm:txEffectClrLst/>
  </dgm:styleLbl>
  <dgm:styleLbl name="alignNode1">
    <dgm:fillClrLst>
      <a:schemeClr val="accent4">
        <a:shade val="80000"/>
      </a:schemeClr>
      <a:schemeClr val="accent4">
        <a:tint val="70000"/>
      </a:schemeClr>
    </dgm:fillClrLst>
    <dgm:linClrLst>
      <a:schemeClr val="accent4">
        <a:shade val="80000"/>
      </a:schemeClr>
      <a:schemeClr val="accent4">
        <a:tint val="70000"/>
      </a:schemeClr>
    </dgm:linClrLst>
    <dgm:effectClrLst/>
    <dgm:txLinClrLst/>
    <dgm:txFillClrLst/>
    <dgm:txEffectClrLst/>
  </dgm:styleLbl>
  <dgm:styleLbl name="lnNode1">
    <dgm:fillClrLst>
      <a:schemeClr val="accent4">
        <a:shade val="80000"/>
      </a:schemeClr>
      <a:schemeClr val="accent4">
        <a:tint val="7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tint val="70000"/>
        <a:alpha val="50000"/>
      </a:schemeClr>
    </dgm:fillClrLst>
    <dgm:linClrLst meth="repeat">
      <a:schemeClr val="lt1"/>
    </dgm:linClrLst>
    <dgm:effectClrLst/>
    <dgm:txLinClrLst/>
    <dgm:txFillClrLst/>
    <dgm:txEffectClrLst/>
  </dgm:styleLbl>
  <dgm:styleLbl name="node2">
    <dgm:fillClrLst>
      <a:schemeClr val="accent4">
        <a:tint val="99000"/>
      </a:schemeClr>
    </dgm:fillClrLst>
    <dgm:linClrLst meth="repeat">
      <a:schemeClr val="lt1"/>
    </dgm:linClrLst>
    <dgm:effectClrLst/>
    <dgm:txLinClrLst/>
    <dgm:txFillClrLst/>
    <dgm:txEffectClrLst/>
  </dgm:styleLbl>
  <dgm:styleLbl name="node3">
    <dgm:fillClrLst>
      <a:schemeClr val="accent4">
        <a:tint val="80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dgm:txEffectClrLst/>
  </dgm:styleLbl>
  <dgm:styleLbl name="f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b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sibTrans1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9000"/>
      </a:schemeClr>
    </dgm:fillClrLst>
    <dgm:linClrLst meth="repeat">
      <a:schemeClr val="lt1"/>
    </dgm:linClrLst>
    <dgm:effectClrLst/>
    <dgm:txLinClrLst/>
    <dgm:txFillClrLst/>
    <dgm:txEffectClrLst/>
  </dgm:styleLbl>
  <dgm:styleLbl name="asst3">
    <dgm:fillClrLst>
      <a:schemeClr val="accent4">
        <a:tint val="80000"/>
      </a:schemeClr>
    </dgm:fillClrLst>
    <dgm:linClrLst meth="repeat">
      <a:schemeClr val="lt1"/>
    </dgm:linClrLst>
    <dgm:effectClrLst/>
    <dgm:txLinClrLst/>
    <dgm:txFillClrLst/>
    <dgm:txEffectClrLst/>
  </dgm:styleLbl>
  <dgm:styleLbl name="asst4">
    <dgm:fillClrLst>
      <a:schemeClr val="accent4">
        <a:tint val="7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lt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9000"/>
      </a:schemeClr>
    </dgm:fillClrLst>
    <dgm:linClrLst meth="repeat">
      <a:schemeClr val="accent4">
        <a:tint val="99000"/>
      </a:schemeClr>
    </dgm:linClrLst>
    <dgm:effectClrLst/>
    <dgm:txLinClrLst/>
    <dgm:txFillClrLst meth="repeat">
      <a:schemeClr val="tx1"/>
    </dgm:txFillClrLst>
    <dgm:txEffectClrLst/>
  </dgm:styleLbl>
  <dgm:styleLbl name="parChTrans1D3">
    <dgm:fillClrLst meth="repeat">
      <a:schemeClr val="accent4">
        <a:tint val="80000"/>
      </a:schemeClr>
    </dgm:fillClrLst>
    <dgm:linClrLst meth="repeat">
      <a:schemeClr val="accent4">
        <a:tint val="80000"/>
      </a:schemeClr>
    </dgm:linClrLst>
    <dgm:effectClrLst/>
    <dgm:txLinClrLst/>
    <dgm:txFillClrLst meth="repeat">
      <a:schemeClr val="tx1"/>
    </dgm:txFillClrLst>
    <dgm:txEffectClrLst/>
  </dgm:styleLbl>
  <dgm:styleLbl name="parChTrans1D4">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4_3">
  <dgm:title val=""/>
  <dgm:desc val=""/>
  <dgm:catLst>
    <dgm:cat type="accent4" pri="11300"/>
  </dgm:catLst>
  <dgm:styleLbl name="node0">
    <dgm:fillClrLst meth="repeat">
      <a:schemeClr val="accent4">
        <a:shade val="80000"/>
      </a:schemeClr>
    </dgm:fillClrLst>
    <dgm:linClrLst meth="repeat">
      <a:schemeClr val="lt1"/>
    </dgm:linClrLst>
    <dgm:effectClrLst/>
    <dgm:txLinClrLst/>
    <dgm:txFillClrLst/>
    <dgm:txEffectClrLst/>
  </dgm:styleLbl>
  <dgm:styleLbl name="node1">
    <dgm:fillClrLst>
      <a:schemeClr val="accent4">
        <a:shade val="80000"/>
      </a:schemeClr>
      <a:schemeClr val="accent4">
        <a:tint val="70000"/>
      </a:schemeClr>
    </dgm:fillClrLst>
    <dgm:linClrLst meth="repeat">
      <a:schemeClr val="lt1"/>
    </dgm:linClrLst>
    <dgm:effectClrLst/>
    <dgm:txLinClrLst/>
    <dgm:txFillClrLst/>
    <dgm:txEffectClrLst/>
  </dgm:styleLbl>
  <dgm:styleLbl name="alignNode1">
    <dgm:fillClrLst>
      <a:schemeClr val="accent4">
        <a:shade val="80000"/>
      </a:schemeClr>
      <a:schemeClr val="accent4">
        <a:tint val="70000"/>
      </a:schemeClr>
    </dgm:fillClrLst>
    <dgm:linClrLst>
      <a:schemeClr val="accent4">
        <a:shade val="80000"/>
      </a:schemeClr>
      <a:schemeClr val="accent4">
        <a:tint val="70000"/>
      </a:schemeClr>
    </dgm:linClrLst>
    <dgm:effectClrLst/>
    <dgm:txLinClrLst/>
    <dgm:txFillClrLst/>
    <dgm:txEffectClrLst/>
  </dgm:styleLbl>
  <dgm:styleLbl name="lnNode1">
    <dgm:fillClrLst>
      <a:schemeClr val="accent4">
        <a:shade val="80000"/>
      </a:schemeClr>
      <a:schemeClr val="accent4">
        <a:tint val="7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tint val="70000"/>
        <a:alpha val="50000"/>
      </a:schemeClr>
    </dgm:fillClrLst>
    <dgm:linClrLst meth="repeat">
      <a:schemeClr val="lt1"/>
    </dgm:linClrLst>
    <dgm:effectClrLst/>
    <dgm:txLinClrLst/>
    <dgm:txFillClrLst/>
    <dgm:txEffectClrLst/>
  </dgm:styleLbl>
  <dgm:styleLbl name="node2">
    <dgm:fillClrLst>
      <a:schemeClr val="accent4">
        <a:tint val="99000"/>
      </a:schemeClr>
    </dgm:fillClrLst>
    <dgm:linClrLst meth="repeat">
      <a:schemeClr val="lt1"/>
    </dgm:linClrLst>
    <dgm:effectClrLst/>
    <dgm:txLinClrLst/>
    <dgm:txFillClrLst/>
    <dgm:txEffectClrLst/>
  </dgm:styleLbl>
  <dgm:styleLbl name="node3">
    <dgm:fillClrLst>
      <a:schemeClr val="accent4">
        <a:tint val="80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dgm:txEffectClrLst/>
  </dgm:styleLbl>
  <dgm:styleLbl name="f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b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sibTrans1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9000"/>
      </a:schemeClr>
    </dgm:fillClrLst>
    <dgm:linClrLst meth="repeat">
      <a:schemeClr val="lt1"/>
    </dgm:linClrLst>
    <dgm:effectClrLst/>
    <dgm:txLinClrLst/>
    <dgm:txFillClrLst/>
    <dgm:txEffectClrLst/>
  </dgm:styleLbl>
  <dgm:styleLbl name="asst3">
    <dgm:fillClrLst>
      <a:schemeClr val="accent4">
        <a:tint val="80000"/>
      </a:schemeClr>
    </dgm:fillClrLst>
    <dgm:linClrLst meth="repeat">
      <a:schemeClr val="lt1"/>
    </dgm:linClrLst>
    <dgm:effectClrLst/>
    <dgm:txLinClrLst/>
    <dgm:txFillClrLst/>
    <dgm:txEffectClrLst/>
  </dgm:styleLbl>
  <dgm:styleLbl name="asst4">
    <dgm:fillClrLst>
      <a:schemeClr val="accent4">
        <a:tint val="7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lt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9000"/>
      </a:schemeClr>
    </dgm:fillClrLst>
    <dgm:linClrLst meth="repeat">
      <a:schemeClr val="accent4">
        <a:tint val="99000"/>
      </a:schemeClr>
    </dgm:linClrLst>
    <dgm:effectClrLst/>
    <dgm:txLinClrLst/>
    <dgm:txFillClrLst meth="repeat">
      <a:schemeClr val="tx1"/>
    </dgm:txFillClrLst>
    <dgm:txEffectClrLst/>
  </dgm:styleLbl>
  <dgm:styleLbl name="parChTrans1D3">
    <dgm:fillClrLst meth="repeat">
      <a:schemeClr val="accent4">
        <a:tint val="80000"/>
      </a:schemeClr>
    </dgm:fillClrLst>
    <dgm:linClrLst meth="repeat">
      <a:schemeClr val="accent4">
        <a:tint val="80000"/>
      </a:schemeClr>
    </dgm:linClrLst>
    <dgm:effectClrLst/>
    <dgm:txLinClrLst/>
    <dgm:txFillClrLst meth="repeat">
      <a:schemeClr val="tx1"/>
    </dgm:txFillClrLst>
    <dgm:txEffectClrLst/>
  </dgm:styleLbl>
  <dgm:styleLbl name="parChTrans1D4">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BA79B9B-7991-46D2-B647-DDD77CC5E6FF}" type="doc">
      <dgm:prSet loTypeId="urn:microsoft.com/office/officeart/2008/layout/AlternatingHexagons" loCatId="list" qsTypeId="urn:microsoft.com/office/officeart/2005/8/quickstyle/3d4" qsCatId="3D" csTypeId="urn:microsoft.com/office/officeart/2005/8/colors/colorful1" csCatId="colorful" phldr="1"/>
      <dgm:spPr/>
      <dgm:t>
        <a:bodyPr/>
        <a:lstStyle/>
        <a:p>
          <a:pPr rtl="1"/>
          <a:endParaRPr lang="ar-EG"/>
        </a:p>
      </dgm:t>
    </dgm:pt>
    <dgm:pt modelId="{C334866F-67FB-40E1-B55E-6AB8B42C0806}">
      <dgm:prSet custT="1"/>
      <dgm:spPr/>
      <dgm:t>
        <a:bodyPr/>
        <a:lstStyle/>
        <a:p>
          <a:pPr rtl="1"/>
          <a:r>
            <a:rPr lang="ar-EG" sz="1800" b="0" dirty="0" smtClean="0">
              <a:effectLst>
                <a:outerShdw blurRad="38100" dist="38100" dir="2700000" algn="tl">
                  <a:srgbClr val="000000">
                    <a:alpha val="43137"/>
                  </a:srgbClr>
                </a:outerShdw>
              </a:effectLst>
              <a:latin typeface="Arabic Typesetting" pitchFamily="66" charset="-78"/>
              <a:cs typeface="Arabic Typesetting" pitchFamily="66" charset="-78"/>
            </a:rPr>
            <a:t>مراحل التصنيع</a:t>
          </a:r>
          <a:endParaRPr lang="ar-EG" sz="18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CD334051-F8D0-47AB-BA6B-DC2D6E989C14}" type="sibTrans" cxnId="{EF745916-C9AE-4992-A55F-FF99063C904A}">
      <dgm:prSet custT="1">
        <dgm:style>
          <a:lnRef idx="0">
            <a:schemeClr val="accent4"/>
          </a:lnRef>
          <a:fillRef idx="3">
            <a:schemeClr val="accent4"/>
          </a:fillRef>
          <a:effectRef idx="3">
            <a:schemeClr val="accent4"/>
          </a:effectRef>
          <a:fontRef idx="minor">
            <a:schemeClr val="lt1"/>
          </a:fontRef>
        </dgm:style>
      </dgm:prSet>
      <dgm:spPr>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0" scaled="1"/>
          <a:tileRect/>
        </a:gradFill>
      </dgm:spPr>
      <dgm:t>
        <a:bodyPr/>
        <a:lstStyle/>
        <a:p>
          <a:pPr rtl="1"/>
          <a:r>
            <a:rPr lang="ar-EG" sz="3200" b="0" dirty="0" smtClean="0">
              <a:effectLst>
                <a:outerShdw blurRad="38100" dist="38100" dir="2700000" algn="tl">
                  <a:srgbClr val="000000">
                    <a:alpha val="43137"/>
                  </a:srgbClr>
                </a:outerShdw>
              </a:effectLst>
              <a:latin typeface="Arabic Typesetting" pitchFamily="66" charset="-78"/>
              <a:cs typeface="Arabic Typesetting" pitchFamily="66" charset="-78"/>
            </a:rPr>
            <a:t>المقدمة</a:t>
          </a:r>
          <a:endParaRPr lang="ar-EG" sz="32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4DCC7F3F-B1D5-4C04-9647-E659E95B694A}" type="parTrans" cxnId="{EF745916-C9AE-4992-A55F-FF99063C904A}">
      <dgm:prSet/>
      <dgm:spPr/>
      <dgm:t>
        <a:bodyPr/>
        <a:lstStyle/>
        <a:p>
          <a:pPr rtl="1"/>
          <a:endParaRPr lang="ar-EG"/>
        </a:p>
      </dgm:t>
    </dgm:pt>
    <dgm:pt modelId="{74A8D407-8658-42E9-AF19-F89CC4B5AD07}">
      <dgm:prSet phldrT="[Text]" custT="1"/>
      <dgm:spPr/>
      <dgm:t>
        <a:bodyPr/>
        <a:lstStyle/>
        <a:p>
          <a:pPr rtl="1"/>
          <a:r>
            <a:rPr lang="ar-EG" sz="1800" b="0" dirty="0" smtClean="0">
              <a:effectLst>
                <a:outerShdw blurRad="38100" dist="38100" dir="2700000" algn="tl">
                  <a:srgbClr val="000000">
                    <a:alpha val="43137"/>
                  </a:srgbClr>
                </a:outerShdw>
              </a:effectLst>
              <a:latin typeface="Arabic Typesetting" pitchFamily="66" charset="-78"/>
              <a:cs typeface="Arabic Typesetting" pitchFamily="66" charset="-78"/>
            </a:rPr>
            <a:t>مكونات السيراميك </a:t>
          </a:r>
          <a:endParaRPr lang="ar-EG" sz="18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74B0D0A8-CF73-4E68-885D-2377E5C9C6E1}" type="sibTrans" cxnId="{DA633ABD-584C-4453-9CD3-A62D69A6AAD9}">
      <dgm:prSet/>
      <dgm:spPr/>
      <dgm:t>
        <a:bodyPr/>
        <a:lstStyle/>
        <a:p>
          <a:pPr rtl="1"/>
          <a:endParaRPr lang="ar-EG"/>
        </a:p>
      </dgm:t>
    </dgm:pt>
    <dgm:pt modelId="{D1A34F52-5796-467F-A6B3-FDE7A7D92E84}" type="parTrans" cxnId="{DA633ABD-584C-4453-9CD3-A62D69A6AAD9}">
      <dgm:prSet/>
      <dgm:spPr/>
      <dgm:t>
        <a:bodyPr/>
        <a:lstStyle/>
        <a:p>
          <a:pPr rtl="1"/>
          <a:endParaRPr lang="ar-EG"/>
        </a:p>
      </dgm:t>
    </dgm:pt>
    <dgm:pt modelId="{9B1A1B20-92BB-4416-AFE7-9CC133BADCB8}">
      <dgm:prSet custT="1"/>
      <dgm:spPr/>
      <dgm:t>
        <a:bodyPr/>
        <a:lstStyle/>
        <a:p>
          <a:pPr rtl="1"/>
          <a:r>
            <a:rPr lang="ar-EG" sz="1800" b="0" dirty="0" smtClean="0">
              <a:effectLst>
                <a:outerShdw blurRad="38100" dist="38100" dir="2700000" algn="tl">
                  <a:srgbClr val="000000">
                    <a:alpha val="43137"/>
                  </a:srgbClr>
                </a:outerShdw>
              </a:effectLst>
              <a:latin typeface="Arabic Typesetting" pitchFamily="66" charset="-78"/>
              <a:cs typeface="Arabic Typesetting" pitchFamily="66" charset="-78"/>
            </a:rPr>
            <a:t>البورسلين وانواعه</a:t>
          </a:r>
          <a:endParaRPr lang="ar-EG" sz="18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C2C259B0-E0F3-4974-AD0F-5F9B1E20D6FE}" type="parTrans" cxnId="{2F87CC29-64A7-4C1E-9BE5-42261C2B7303}">
      <dgm:prSet/>
      <dgm:spPr/>
      <dgm:t>
        <a:bodyPr/>
        <a:lstStyle/>
        <a:p>
          <a:pPr rtl="1"/>
          <a:endParaRPr lang="ar-EG"/>
        </a:p>
      </dgm:t>
    </dgm:pt>
    <dgm:pt modelId="{23D67FB3-5D4F-47C4-9916-B5749DC077B6}" type="sibTrans" cxnId="{2F87CC29-64A7-4C1E-9BE5-42261C2B7303}">
      <dgm:prSet custT="1"/>
      <dgm:spPr/>
      <dgm:t>
        <a:bodyPr/>
        <a:lstStyle/>
        <a:p>
          <a:pPr rtl="1"/>
          <a:r>
            <a:rPr lang="ar-EG" sz="2600" b="0" dirty="0" smtClean="0">
              <a:effectLst>
                <a:outerShdw blurRad="38100" dist="38100" dir="2700000" algn="tl">
                  <a:srgbClr val="000000">
                    <a:alpha val="43137"/>
                  </a:srgbClr>
                </a:outerShdw>
              </a:effectLst>
              <a:latin typeface="Arabic Typesetting" pitchFamily="66" charset="-78"/>
              <a:cs typeface="Arabic Typesetting" pitchFamily="66" charset="-78"/>
            </a:rPr>
            <a:t>مقارنة عامة </a:t>
          </a:r>
          <a:endParaRPr lang="ar-EG" sz="26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168DB1F5-A54E-42A5-B9F5-27B73C421EEF}">
      <dgm:prSet/>
      <dgm:spPr/>
      <dgm:t>
        <a:bodyPr/>
        <a:lstStyle/>
        <a:p>
          <a:pPr rtl="1"/>
          <a:endParaRPr lang="ar-EG"/>
        </a:p>
      </dgm:t>
    </dgm:pt>
    <dgm:pt modelId="{76D0A2F4-90E2-46C1-9468-B5D848A550BB}" type="parTrans" cxnId="{72D09216-229B-458E-8D08-761171E83792}">
      <dgm:prSet/>
      <dgm:spPr/>
      <dgm:t>
        <a:bodyPr/>
        <a:lstStyle/>
        <a:p>
          <a:pPr rtl="1"/>
          <a:endParaRPr lang="ar-EG"/>
        </a:p>
      </dgm:t>
    </dgm:pt>
    <dgm:pt modelId="{A29E6027-85DE-4B16-AB38-9121F46F62F2}" type="sibTrans" cxnId="{72D09216-229B-458E-8D08-761171E83792}">
      <dgm:prSet custT="1"/>
      <dgm:spPr/>
      <dgm:t>
        <a:bodyPr/>
        <a:lstStyle/>
        <a:p>
          <a:pPr rtl="1"/>
          <a:r>
            <a:rPr lang="ar-EG" sz="1800" b="0" dirty="0" smtClean="0">
              <a:effectLst>
                <a:outerShdw blurRad="38100" dist="38100" dir="2700000" algn="tl">
                  <a:srgbClr val="000000">
                    <a:alpha val="43137"/>
                  </a:srgbClr>
                </a:outerShdw>
              </a:effectLst>
              <a:latin typeface="Arabic Typesetting" pitchFamily="66" charset="-78"/>
              <a:cs typeface="Arabic Typesetting" pitchFamily="66" charset="-78"/>
            </a:rPr>
            <a:t>مرحلة التركيب</a:t>
          </a:r>
          <a:endParaRPr lang="ar-EG" sz="18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3840061E-486E-43E1-976B-2581D85237E1}">
      <dgm:prSet custT="1"/>
      <dgm:spPr/>
      <dgm:t>
        <a:bodyPr/>
        <a:lstStyle/>
        <a:p>
          <a:pPr rtl="1"/>
          <a:r>
            <a:rPr lang="ar-EG" sz="1800" b="0" dirty="0" smtClean="0">
              <a:effectLst>
                <a:outerShdw blurRad="38100" dist="38100" dir="2700000" algn="tl">
                  <a:srgbClr val="000000">
                    <a:alpha val="43137"/>
                  </a:srgbClr>
                </a:outerShdw>
              </a:effectLst>
              <a:latin typeface="Arabic Typesetting" pitchFamily="66" charset="-78"/>
              <a:cs typeface="Arabic Typesetting" pitchFamily="66" charset="-78"/>
            </a:rPr>
            <a:t>السيراميك وانواعه </a:t>
          </a:r>
          <a:endParaRPr lang="ar-EG" sz="18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0BE3CF6E-5E24-4FBA-9C30-8415101ABD63}" type="parTrans" cxnId="{AF6AA9CD-56E6-4C0C-9B99-067A70B2109B}">
      <dgm:prSet/>
      <dgm:spPr/>
      <dgm:t>
        <a:bodyPr/>
        <a:lstStyle/>
        <a:p>
          <a:pPr rtl="1"/>
          <a:endParaRPr lang="ar-EG"/>
        </a:p>
      </dgm:t>
    </dgm:pt>
    <dgm:pt modelId="{3645F02E-5C52-45ED-A8FF-D151A4EEF0CE}" type="sibTrans" cxnId="{AF6AA9CD-56E6-4C0C-9B99-067A70B2109B}">
      <dgm:prSet/>
      <dgm:spPr/>
      <dgm:t>
        <a:bodyPr/>
        <a:lstStyle/>
        <a:p>
          <a:pPr rtl="1"/>
          <a:endParaRPr lang="ar-EG"/>
        </a:p>
      </dgm:t>
    </dgm:pt>
    <dgm:pt modelId="{097E9177-51D7-4C21-8563-E986959CA842}" type="pres">
      <dgm:prSet presAssocID="{3BA79B9B-7991-46D2-B647-DDD77CC5E6FF}" presName="Name0" presStyleCnt="0">
        <dgm:presLayoutVars>
          <dgm:chMax/>
          <dgm:chPref/>
          <dgm:dir/>
          <dgm:animLvl val="lvl"/>
        </dgm:presLayoutVars>
      </dgm:prSet>
      <dgm:spPr/>
      <dgm:t>
        <a:bodyPr/>
        <a:lstStyle/>
        <a:p>
          <a:pPr rtl="1"/>
          <a:endParaRPr lang="ar-EG"/>
        </a:p>
      </dgm:t>
    </dgm:pt>
    <dgm:pt modelId="{7EC9A27C-D688-47AD-BC88-4D4C37A93DDB}" type="pres">
      <dgm:prSet presAssocID="{74A8D407-8658-42E9-AF19-F89CC4B5AD07}" presName="composite" presStyleCnt="0"/>
      <dgm:spPr/>
    </dgm:pt>
    <dgm:pt modelId="{8E48DF85-A7F2-4EF7-A5E8-FF5E7FB8A0EB}" type="pres">
      <dgm:prSet presAssocID="{74A8D407-8658-42E9-AF19-F89CC4B5AD07}" presName="Parent1" presStyleLbl="node1" presStyleIdx="0" presStyleCnt="10" custScaleX="71200" custScaleY="71200" custLinFactNeighborX="23807" custLinFactNeighborY="66960">
        <dgm:presLayoutVars>
          <dgm:chMax val="1"/>
          <dgm:chPref val="1"/>
          <dgm:bulletEnabled val="1"/>
        </dgm:presLayoutVars>
      </dgm:prSet>
      <dgm:spPr/>
      <dgm:t>
        <a:bodyPr/>
        <a:lstStyle/>
        <a:p>
          <a:pPr rtl="1"/>
          <a:endParaRPr lang="ar-EG"/>
        </a:p>
      </dgm:t>
    </dgm:pt>
    <dgm:pt modelId="{CC36926E-DACF-49C9-894D-8FF37A476089}" type="pres">
      <dgm:prSet presAssocID="{74A8D407-8658-42E9-AF19-F89CC4B5AD07}" presName="Childtext1" presStyleLbl="revTx" presStyleIdx="0" presStyleCnt="5" custScaleX="71200" custScaleY="71200" custLinFactY="77467" custLinFactNeighborX="-4301" custLinFactNeighborY="100000">
        <dgm:presLayoutVars>
          <dgm:chMax val="0"/>
          <dgm:chPref val="0"/>
          <dgm:bulletEnabled val="1"/>
        </dgm:presLayoutVars>
      </dgm:prSet>
      <dgm:spPr/>
      <dgm:t>
        <a:bodyPr/>
        <a:lstStyle/>
        <a:p>
          <a:pPr rtl="1"/>
          <a:endParaRPr lang="ar-EG"/>
        </a:p>
      </dgm:t>
    </dgm:pt>
    <dgm:pt modelId="{BEFFF714-1E74-4CC5-B489-F3330CA94D6D}" type="pres">
      <dgm:prSet presAssocID="{74A8D407-8658-42E9-AF19-F89CC4B5AD07}" presName="BalanceSpacing" presStyleCnt="0"/>
      <dgm:spPr/>
    </dgm:pt>
    <dgm:pt modelId="{AF04E12E-FE1B-4CBA-B512-8392E38503ED}" type="pres">
      <dgm:prSet presAssocID="{74A8D407-8658-42E9-AF19-F89CC4B5AD07}" presName="BalanceSpacing1" presStyleCnt="0"/>
      <dgm:spPr/>
    </dgm:pt>
    <dgm:pt modelId="{8F9E6EAD-F0E8-4A29-B769-9CB3B4668118}" type="pres">
      <dgm:prSet presAssocID="{74B0D0A8-CF73-4E68-885D-2377E5C9C6E1}" presName="Accent1Text" presStyleLbl="node1" presStyleIdx="1" presStyleCnt="10" custScaleX="71200" custScaleY="71200" custLinFactX="70428" custLinFactY="24560" custLinFactNeighborX="100000" custLinFactNeighborY="100000"/>
      <dgm:spPr/>
      <dgm:t>
        <a:bodyPr/>
        <a:lstStyle/>
        <a:p>
          <a:pPr rtl="1"/>
          <a:endParaRPr lang="ar-EG"/>
        </a:p>
      </dgm:t>
    </dgm:pt>
    <dgm:pt modelId="{9F9F8818-4F45-4DB6-9D08-3791887B769E}" type="pres">
      <dgm:prSet presAssocID="{74B0D0A8-CF73-4E68-885D-2377E5C9C6E1}" presName="spaceBetweenRectangles" presStyleCnt="0"/>
      <dgm:spPr/>
    </dgm:pt>
    <dgm:pt modelId="{20A03B60-FCB6-4219-8F17-BE3825BC468B}" type="pres">
      <dgm:prSet presAssocID="{C334866F-67FB-40E1-B55E-6AB8B42C0806}" presName="composite" presStyleCnt="0"/>
      <dgm:spPr/>
    </dgm:pt>
    <dgm:pt modelId="{E52E366B-8276-44C4-A9AF-494817DF506D}" type="pres">
      <dgm:prSet presAssocID="{C334866F-67FB-40E1-B55E-6AB8B42C0806}" presName="Parent1" presStyleLbl="node1" presStyleIdx="2" presStyleCnt="10" custScaleX="71200" custScaleY="71200" custLinFactX="16634" custLinFactNeighborX="100000" custLinFactNeighborY="53280">
        <dgm:presLayoutVars>
          <dgm:chMax val="1"/>
          <dgm:chPref val="1"/>
          <dgm:bulletEnabled val="1"/>
        </dgm:presLayoutVars>
      </dgm:prSet>
      <dgm:spPr/>
      <dgm:t>
        <a:bodyPr/>
        <a:lstStyle/>
        <a:p>
          <a:pPr rtl="1"/>
          <a:endParaRPr lang="ar-EG"/>
        </a:p>
      </dgm:t>
    </dgm:pt>
    <dgm:pt modelId="{C29705CF-4BF7-431B-BD19-C0404AADFE41}" type="pres">
      <dgm:prSet presAssocID="{C334866F-67FB-40E1-B55E-6AB8B42C0806}" presName="Childtext1" presStyleLbl="revTx" presStyleIdx="1" presStyleCnt="5" custScaleX="71200" custScaleY="71200" custLinFactY="99867" custLinFactNeighborX="-4444" custLinFactNeighborY="100000">
        <dgm:presLayoutVars>
          <dgm:chMax val="0"/>
          <dgm:chPref val="0"/>
          <dgm:bulletEnabled val="1"/>
        </dgm:presLayoutVars>
      </dgm:prSet>
      <dgm:spPr/>
    </dgm:pt>
    <dgm:pt modelId="{A76BE5F2-B39B-4A17-A448-B22EE5EC504D}" type="pres">
      <dgm:prSet presAssocID="{C334866F-67FB-40E1-B55E-6AB8B42C0806}" presName="BalanceSpacing" presStyleCnt="0"/>
      <dgm:spPr/>
    </dgm:pt>
    <dgm:pt modelId="{3CFA4725-6B27-47DA-A506-AB0174C51D36}" type="pres">
      <dgm:prSet presAssocID="{C334866F-67FB-40E1-B55E-6AB8B42C0806}" presName="BalanceSpacing1" presStyleCnt="0"/>
      <dgm:spPr/>
    </dgm:pt>
    <dgm:pt modelId="{791684BB-F5B8-49F9-82BC-FFF23FA0CEF7}" type="pres">
      <dgm:prSet presAssocID="{CD334051-F8D0-47AB-BA6B-DC2D6E989C14}" presName="Accent1Text" presStyleLbl="node1" presStyleIdx="3" presStyleCnt="10" custScaleX="77845" custScaleY="77845" custLinFactNeighborX="11957" custLinFactNeighborY="-64400"/>
      <dgm:spPr/>
      <dgm:t>
        <a:bodyPr/>
        <a:lstStyle/>
        <a:p>
          <a:pPr rtl="1"/>
          <a:endParaRPr lang="ar-EG"/>
        </a:p>
      </dgm:t>
    </dgm:pt>
    <dgm:pt modelId="{54F2BCD8-B82B-4097-89E7-195F191EE441}" type="pres">
      <dgm:prSet presAssocID="{CD334051-F8D0-47AB-BA6B-DC2D6E989C14}" presName="spaceBetweenRectangles" presStyleCnt="0"/>
      <dgm:spPr/>
    </dgm:pt>
    <dgm:pt modelId="{986B02BC-70CE-48D9-86BB-439F28F0491A}" type="pres">
      <dgm:prSet presAssocID="{3840061E-486E-43E1-976B-2581D85237E1}" presName="composite" presStyleCnt="0"/>
      <dgm:spPr/>
    </dgm:pt>
    <dgm:pt modelId="{83CDFED4-E380-4BC0-B325-E23E11975337}" type="pres">
      <dgm:prSet presAssocID="{3840061E-486E-43E1-976B-2581D85237E1}" presName="Parent1" presStyleLbl="node1" presStyleIdx="4" presStyleCnt="10" custScaleX="71200" custScaleY="71200" custLinFactNeighborX="29324" custLinFactNeighborY="30760">
        <dgm:presLayoutVars>
          <dgm:chMax val="1"/>
          <dgm:chPref val="1"/>
          <dgm:bulletEnabled val="1"/>
        </dgm:presLayoutVars>
      </dgm:prSet>
      <dgm:spPr/>
      <dgm:t>
        <a:bodyPr/>
        <a:lstStyle/>
        <a:p>
          <a:pPr rtl="1"/>
          <a:endParaRPr lang="ar-EG"/>
        </a:p>
      </dgm:t>
    </dgm:pt>
    <dgm:pt modelId="{1C3BDDC9-1552-4326-90F6-A85B1A75B760}" type="pres">
      <dgm:prSet presAssocID="{3840061E-486E-43E1-976B-2581D85237E1}" presName="Childtext1" presStyleLbl="revTx" presStyleIdx="2" presStyleCnt="5" custLinFactNeighborY="46600">
        <dgm:presLayoutVars>
          <dgm:chMax val="0"/>
          <dgm:chPref val="0"/>
          <dgm:bulletEnabled val="1"/>
        </dgm:presLayoutVars>
      </dgm:prSet>
      <dgm:spPr/>
    </dgm:pt>
    <dgm:pt modelId="{467E2DC8-01D5-48DB-A5F3-8E81BFE5ED57}" type="pres">
      <dgm:prSet presAssocID="{3840061E-486E-43E1-976B-2581D85237E1}" presName="BalanceSpacing" presStyleCnt="0"/>
      <dgm:spPr/>
    </dgm:pt>
    <dgm:pt modelId="{BE75C5D2-1745-4548-84F9-7A7603DE18E1}" type="pres">
      <dgm:prSet presAssocID="{3840061E-486E-43E1-976B-2581D85237E1}" presName="BalanceSpacing1" presStyleCnt="0"/>
      <dgm:spPr/>
    </dgm:pt>
    <dgm:pt modelId="{FE6F3C06-C2E5-4396-B1A9-E9AE3D788F03}" type="pres">
      <dgm:prSet presAssocID="{3645F02E-5C52-45ED-A8FF-D151A4EEF0CE}" presName="Accent1Text" presStyleLbl="node1" presStyleIdx="5" presStyleCnt="10" custScaleX="71200" custScaleY="71200" custLinFactX="75945" custLinFactNeighborX="100000" custLinFactNeighborY="94000"/>
      <dgm:spPr/>
      <dgm:t>
        <a:bodyPr/>
        <a:lstStyle/>
        <a:p>
          <a:pPr rtl="1"/>
          <a:endParaRPr lang="ar-EG"/>
        </a:p>
      </dgm:t>
    </dgm:pt>
    <dgm:pt modelId="{22A880BC-0F2F-4075-BD78-0E3AAA47D53A}" type="pres">
      <dgm:prSet presAssocID="{3645F02E-5C52-45ED-A8FF-D151A4EEF0CE}" presName="spaceBetweenRectangles" presStyleCnt="0"/>
      <dgm:spPr/>
    </dgm:pt>
    <dgm:pt modelId="{A68EA0DE-1B7F-40CE-A44B-D6B92306B9A0}" type="pres">
      <dgm:prSet presAssocID="{168DB1F5-A54E-42A5-B9F5-27B73C421EEF}" presName="composite" presStyleCnt="0"/>
      <dgm:spPr/>
    </dgm:pt>
    <dgm:pt modelId="{9AC01AC2-7925-4F99-A35D-245C87D48A77}" type="pres">
      <dgm:prSet presAssocID="{168DB1F5-A54E-42A5-B9F5-27B73C421EEF}" presName="Parent1" presStyleLbl="node1" presStyleIdx="6" presStyleCnt="10" custScaleX="71200" custScaleY="71200" custLinFactX="16635" custLinFactY="53120" custLinFactNeighborX="100000" custLinFactNeighborY="100000">
        <dgm:presLayoutVars>
          <dgm:chMax val="1"/>
          <dgm:chPref val="1"/>
          <dgm:bulletEnabled val="1"/>
        </dgm:presLayoutVars>
      </dgm:prSet>
      <dgm:spPr/>
      <dgm:t>
        <a:bodyPr/>
        <a:lstStyle/>
        <a:p>
          <a:pPr rtl="1"/>
          <a:endParaRPr lang="ar-EG"/>
        </a:p>
      </dgm:t>
    </dgm:pt>
    <dgm:pt modelId="{DFFD269D-5B0E-40A9-B409-5C119A00F471}" type="pres">
      <dgm:prSet presAssocID="{168DB1F5-A54E-42A5-B9F5-27B73C421EEF}" presName="Childtext1" presStyleLbl="revTx" presStyleIdx="3" presStyleCnt="5" custScaleX="71200" custScaleY="71200" custLinFactY="18600" custLinFactNeighborX="-4301" custLinFactNeighborY="100000">
        <dgm:presLayoutVars>
          <dgm:chMax val="0"/>
          <dgm:chPref val="0"/>
          <dgm:bulletEnabled val="1"/>
        </dgm:presLayoutVars>
      </dgm:prSet>
      <dgm:spPr/>
    </dgm:pt>
    <dgm:pt modelId="{BF268ECF-F38C-4537-9831-8E4A6DDD4B67}" type="pres">
      <dgm:prSet presAssocID="{168DB1F5-A54E-42A5-B9F5-27B73C421EEF}" presName="BalanceSpacing" presStyleCnt="0"/>
      <dgm:spPr/>
    </dgm:pt>
    <dgm:pt modelId="{CCB50FF7-4119-4B3E-93A5-5DDAC2778D8C}" type="pres">
      <dgm:prSet presAssocID="{168DB1F5-A54E-42A5-B9F5-27B73C421EEF}" presName="BalanceSpacing1" presStyleCnt="0"/>
      <dgm:spPr/>
    </dgm:pt>
    <dgm:pt modelId="{FAFE78B2-6703-4605-80B1-BB9C7BB0CA41}" type="pres">
      <dgm:prSet presAssocID="{A29E6027-85DE-4B16-AB38-9121F46F62F2}" presName="Accent1Text" presStyleLbl="node1" presStyleIdx="7" presStyleCnt="10" custScaleX="71200" custScaleY="71200" custLinFactNeighborX="-24469" custLinFactNeighborY="85120"/>
      <dgm:spPr/>
      <dgm:t>
        <a:bodyPr/>
        <a:lstStyle/>
        <a:p>
          <a:pPr rtl="1"/>
          <a:endParaRPr lang="ar-EG"/>
        </a:p>
      </dgm:t>
    </dgm:pt>
    <dgm:pt modelId="{A4FCAA53-6375-4E92-8ED1-6033373A965A}" type="pres">
      <dgm:prSet presAssocID="{A29E6027-85DE-4B16-AB38-9121F46F62F2}" presName="spaceBetweenRectangles" presStyleCnt="0"/>
      <dgm:spPr/>
    </dgm:pt>
    <dgm:pt modelId="{F252A7CD-09AE-40C4-9149-C5E8D3DB3E2E}" type="pres">
      <dgm:prSet presAssocID="{9B1A1B20-92BB-4416-AFE7-9CC133BADCB8}" presName="composite" presStyleCnt="0"/>
      <dgm:spPr/>
    </dgm:pt>
    <dgm:pt modelId="{6D732D13-96E0-461F-8BF3-F749B1E6CB6A}" type="pres">
      <dgm:prSet presAssocID="{9B1A1B20-92BB-4416-AFE7-9CC133BADCB8}" presName="Parent1" presStyleLbl="node1" presStyleIdx="8" presStyleCnt="10" custScaleX="71200" custScaleY="71200" custLinFactNeighborX="68469" custLinFactNeighborY="-61360">
        <dgm:presLayoutVars>
          <dgm:chMax val="1"/>
          <dgm:chPref val="1"/>
          <dgm:bulletEnabled val="1"/>
        </dgm:presLayoutVars>
      </dgm:prSet>
      <dgm:spPr/>
      <dgm:t>
        <a:bodyPr/>
        <a:lstStyle/>
        <a:p>
          <a:pPr rtl="1"/>
          <a:endParaRPr lang="ar-EG"/>
        </a:p>
      </dgm:t>
    </dgm:pt>
    <dgm:pt modelId="{FEAE5559-E42D-4849-9B34-5C889C8C282D}" type="pres">
      <dgm:prSet presAssocID="{9B1A1B20-92BB-4416-AFE7-9CC133BADCB8}" presName="Childtext1" presStyleLbl="revTx" presStyleIdx="4" presStyleCnt="5" custScaleX="71200" custScaleY="71200" custLinFactY="45467" custLinFactNeighborX="-17626" custLinFactNeighborY="100000">
        <dgm:presLayoutVars>
          <dgm:chMax val="0"/>
          <dgm:chPref val="0"/>
          <dgm:bulletEnabled val="1"/>
        </dgm:presLayoutVars>
      </dgm:prSet>
      <dgm:spPr/>
    </dgm:pt>
    <dgm:pt modelId="{B0A6838B-A248-413C-B8A8-999489C4ABB5}" type="pres">
      <dgm:prSet presAssocID="{9B1A1B20-92BB-4416-AFE7-9CC133BADCB8}" presName="BalanceSpacing" presStyleCnt="0"/>
      <dgm:spPr/>
    </dgm:pt>
    <dgm:pt modelId="{4B95B10C-26C1-470C-8352-82F02AA6F947}" type="pres">
      <dgm:prSet presAssocID="{9B1A1B20-92BB-4416-AFE7-9CC133BADCB8}" presName="BalanceSpacing1" presStyleCnt="0"/>
      <dgm:spPr/>
    </dgm:pt>
    <dgm:pt modelId="{8B332B1F-DE6E-4FC8-9B83-0D4730F7C147}" type="pres">
      <dgm:prSet presAssocID="{23D67FB3-5D4F-47C4-9916-B5749DC077B6}" presName="Accent1Text" presStyleLbl="node1" presStyleIdx="9" presStyleCnt="10" custScaleX="71200" custScaleY="71200" custLinFactX="73672" custLinFactNeighborX="100000" custLinFactNeighborY="68240"/>
      <dgm:spPr/>
      <dgm:t>
        <a:bodyPr/>
        <a:lstStyle/>
        <a:p>
          <a:pPr rtl="1"/>
          <a:endParaRPr lang="ar-EG"/>
        </a:p>
      </dgm:t>
    </dgm:pt>
  </dgm:ptLst>
  <dgm:cxnLst>
    <dgm:cxn modelId="{E65FBA20-47C7-4AD9-9264-6A52A018E1FE}" type="presOf" srcId="{3BA79B9B-7991-46D2-B647-DDD77CC5E6FF}" destId="{097E9177-51D7-4C21-8563-E986959CA842}" srcOrd="0" destOrd="0" presId="urn:microsoft.com/office/officeart/2008/layout/AlternatingHexagons"/>
    <dgm:cxn modelId="{D46397E3-4ED9-417C-AE13-133CF35511E3}" type="presOf" srcId="{9B1A1B20-92BB-4416-AFE7-9CC133BADCB8}" destId="{6D732D13-96E0-461F-8BF3-F749B1E6CB6A}" srcOrd="0" destOrd="0" presId="urn:microsoft.com/office/officeart/2008/layout/AlternatingHexagons"/>
    <dgm:cxn modelId="{DA633ABD-584C-4453-9CD3-A62D69A6AAD9}" srcId="{3BA79B9B-7991-46D2-B647-DDD77CC5E6FF}" destId="{74A8D407-8658-42E9-AF19-F89CC4B5AD07}" srcOrd="0" destOrd="0" parTransId="{D1A34F52-5796-467F-A6B3-FDE7A7D92E84}" sibTransId="{74B0D0A8-CF73-4E68-885D-2377E5C9C6E1}"/>
    <dgm:cxn modelId="{612CA504-D61D-4229-B5ED-7C39B574D309}" type="presOf" srcId="{C334866F-67FB-40E1-B55E-6AB8B42C0806}" destId="{E52E366B-8276-44C4-A9AF-494817DF506D}" srcOrd="0" destOrd="0" presId="urn:microsoft.com/office/officeart/2008/layout/AlternatingHexagons"/>
    <dgm:cxn modelId="{09529DE6-36EE-47DD-8779-A9B685C95D8F}" type="presOf" srcId="{74B0D0A8-CF73-4E68-885D-2377E5C9C6E1}" destId="{8F9E6EAD-F0E8-4A29-B769-9CB3B4668118}" srcOrd="0" destOrd="0" presId="urn:microsoft.com/office/officeart/2008/layout/AlternatingHexagons"/>
    <dgm:cxn modelId="{2F87CC29-64A7-4C1E-9BE5-42261C2B7303}" srcId="{3BA79B9B-7991-46D2-B647-DDD77CC5E6FF}" destId="{9B1A1B20-92BB-4416-AFE7-9CC133BADCB8}" srcOrd="4" destOrd="0" parTransId="{C2C259B0-E0F3-4974-AD0F-5F9B1E20D6FE}" sibTransId="{23D67FB3-5D4F-47C4-9916-B5749DC077B6}"/>
    <dgm:cxn modelId="{4E5A9E96-1F8F-4401-AC50-435F9F1E832D}" type="presOf" srcId="{3645F02E-5C52-45ED-A8FF-D151A4EEF0CE}" destId="{FE6F3C06-C2E5-4396-B1A9-E9AE3D788F03}" srcOrd="0" destOrd="0" presId="urn:microsoft.com/office/officeart/2008/layout/AlternatingHexagons"/>
    <dgm:cxn modelId="{EF745916-C9AE-4992-A55F-FF99063C904A}" srcId="{3BA79B9B-7991-46D2-B647-DDD77CC5E6FF}" destId="{C334866F-67FB-40E1-B55E-6AB8B42C0806}" srcOrd="1" destOrd="0" parTransId="{4DCC7F3F-B1D5-4C04-9647-E659E95B694A}" sibTransId="{CD334051-F8D0-47AB-BA6B-DC2D6E989C14}"/>
    <dgm:cxn modelId="{9DF16770-DFE2-46F4-ADF0-1F6D22E184A6}" type="presOf" srcId="{168DB1F5-A54E-42A5-B9F5-27B73C421EEF}" destId="{9AC01AC2-7925-4F99-A35D-245C87D48A77}" srcOrd="0" destOrd="0" presId="urn:microsoft.com/office/officeart/2008/layout/AlternatingHexagons"/>
    <dgm:cxn modelId="{2E63C256-9419-43FE-9120-9EF7B4EF8A51}" type="presOf" srcId="{23D67FB3-5D4F-47C4-9916-B5749DC077B6}" destId="{8B332B1F-DE6E-4FC8-9B83-0D4730F7C147}" srcOrd="0" destOrd="0" presId="urn:microsoft.com/office/officeart/2008/layout/AlternatingHexagons"/>
    <dgm:cxn modelId="{DB97534D-BABA-4337-A3CA-BCF1B336ACC5}" type="presOf" srcId="{CD334051-F8D0-47AB-BA6B-DC2D6E989C14}" destId="{791684BB-F5B8-49F9-82BC-FFF23FA0CEF7}" srcOrd="0" destOrd="0" presId="urn:microsoft.com/office/officeart/2008/layout/AlternatingHexagons"/>
    <dgm:cxn modelId="{72D09216-229B-458E-8D08-761171E83792}" srcId="{3BA79B9B-7991-46D2-B647-DDD77CC5E6FF}" destId="{168DB1F5-A54E-42A5-B9F5-27B73C421EEF}" srcOrd="3" destOrd="0" parTransId="{76D0A2F4-90E2-46C1-9468-B5D848A550BB}" sibTransId="{A29E6027-85DE-4B16-AB38-9121F46F62F2}"/>
    <dgm:cxn modelId="{AF6AA9CD-56E6-4C0C-9B99-067A70B2109B}" srcId="{3BA79B9B-7991-46D2-B647-DDD77CC5E6FF}" destId="{3840061E-486E-43E1-976B-2581D85237E1}" srcOrd="2" destOrd="0" parTransId="{0BE3CF6E-5E24-4FBA-9C30-8415101ABD63}" sibTransId="{3645F02E-5C52-45ED-A8FF-D151A4EEF0CE}"/>
    <dgm:cxn modelId="{1A9880FB-49C0-4635-81B4-1EC94D8531A6}" type="presOf" srcId="{74A8D407-8658-42E9-AF19-F89CC4B5AD07}" destId="{8E48DF85-A7F2-4EF7-A5E8-FF5E7FB8A0EB}" srcOrd="0" destOrd="0" presId="urn:microsoft.com/office/officeart/2008/layout/AlternatingHexagons"/>
    <dgm:cxn modelId="{B4161240-91E5-4AA6-96C0-62F219BBB374}" type="presOf" srcId="{3840061E-486E-43E1-976B-2581D85237E1}" destId="{83CDFED4-E380-4BC0-B325-E23E11975337}" srcOrd="0" destOrd="0" presId="urn:microsoft.com/office/officeart/2008/layout/AlternatingHexagons"/>
    <dgm:cxn modelId="{E11D435C-E729-4922-9100-0B43595402F0}" type="presOf" srcId="{A29E6027-85DE-4B16-AB38-9121F46F62F2}" destId="{FAFE78B2-6703-4605-80B1-BB9C7BB0CA41}" srcOrd="0" destOrd="0" presId="urn:microsoft.com/office/officeart/2008/layout/AlternatingHexagons"/>
    <dgm:cxn modelId="{0952C00F-0A61-4FF4-B25B-B3046ECC5943}" type="presParOf" srcId="{097E9177-51D7-4C21-8563-E986959CA842}" destId="{7EC9A27C-D688-47AD-BC88-4D4C37A93DDB}" srcOrd="0" destOrd="0" presId="urn:microsoft.com/office/officeart/2008/layout/AlternatingHexagons"/>
    <dgm:cxn modelId="{2B501FF5-D11D-40D2-928F-7CFE64FEFC74}" type="presParOf" srcId="{7EC9A27C-D688-47AD-BC88-4D4C37A93DDB}" destId="{8E48DF85-A7F2-4EF7-A5E8-FF5E7FB8A0EB}" srcOrd="0" destOrd="0" presId="urn:microsoft.com/office/officeart/2008/layout/AlternatingHexagons"/>
    <dgm:cxn modelId="{93240E26-39E4-46BA-8C5A-3E8D51A50DE1}" type="presParOf" srcId="{7EC9A27C-D688-47AD-BC88-4D4C37A93DDB}" destId="{CC36926E-DACF-49C9-894D-8FF37A476089}" srcOrd="1" destOrd="0" presId="urn:microsoft.com/office/officeart/2008/layout/AlternatingHexagons"/>
    <dgm:cxn modelId="{A350587D-F25B-4302-AC6E-FF5E8ACD0D3C}" type="presParOf" srcId="{7EC9A27C-D688-47AD-BC88-4D4C37A93DDB}" destId="{BEFFF714-1E74-4CC5-B489-F3330CA94D6D}" srcOrd="2" destOrd="0" presId="urn:microsoft.com/office/officeart/2008/layout/AlternatingHexagons"/>
    <dgm:cxn modelId="{11B06BAB-4E64-4108-A6DE-34CD17E66FC3}" type="presParOf" srcId="{7EC9A27C-D688-47AD-BC88-4D4C37A93DDB}" destId="{AF04E12E-FE1B-4CBA-B512-8392E38503ED}" srcOrd="3" destOrd="0" presId="urn:microsoft.com/office/officeart/2008/layout/AlternatingHexagons"/>
    <dgm:cxn modelId="{D2FCD9F5-C0E9-4ABF-A15A-71F3DD599635}" type="presParOf" srcId="{7EC9A27C-D688-47AD-BC88-4D4C37A93DDB}" destId="{8F9E6EAD-F0E8-4A29-B769-9CB3B4668118}" srcOrd="4" destOrd="0" presId="urn:microsoft.com/office/officeart/2008/layout/AlternatingHexagons"/>
    <dgm:cxn modelId="{0F497156-0E1F-4604-AC85-C3389720AAA3}" type="presParOf" srcId="{097E9177-51D7-4C21-8563-E986959CA842}" destId="{9F9F8818-4F45-4DB6-9D08-3791887B769E}" srcOrd="1" destOrd="0" presId="urn:microsoft.com/office/officeart/2008/layout/AlternatingHexagons"/>
    <dgm:cxn modelId="{76130100-A2F5-4757-B1D6-25CECFA0D562}" type="presParOf" srcId="{097E9177-51D7-4C21-8563-E986959CA842}" destId="{20A03B60-FCB6-4219-8F17-BE3825BC468B}" srcOrd="2" destOrd="0" presId="urn:microsoft.com/office/officeart/2008/layout/AlternatingHexagons"/>
    <dgm:cxn modelId="{AC41F551-24F4-4187-AF0E-8C79A9E48B7C}" type="presParOf" srcId="{20A03B60-FCB6-4219-8F17-BE3825BC468B}" destId="{E52E366B-8276-44C4-A9AF-494817DF506D}" srcOrd="0" destOrd="0" presId="urn:microsoft.com/office/officeart/2008/layout/AlternatingHexagons"/>
    <dgm:cxn modelId="{40EF88C7-2184-467A-A275-F1C83F737217}" type="presParOf" srcId="{20A03B60-FCB6-4219-8F17-BE3825BC468B}" destId="{C29705CF-4BF7-431B-BD19-C0404AADFE41}" srcOrd="1" destOrd="0" presId="urn:microsoft.com/office/officeart/2008/layout/AlternatingHexagons"/>
    <dgm:cxn modelId="{5357484A-4F5C-4D80-AC4A-48EAD70A11CA}" type="presParOf" srcId="{20A03B60-FCB6-4219-8F17-BE3825BC468B}" destId="{A76BE5F2-B39B-4A17-A448-B22EE5EC504D}" srcOrd="2" destOrd="0" presId="urn:microsoft.com/office/officeart/2008/layout/AlternatingHexagons"/>
    <dgm:cxn modelId="{E2587896-0EF7-4072-837B-A8E2D2B4CF5F}" type="presParOf" srcId="{20A03B60-FCB6-4219-8F17-BE3825BC468B}" destId="{3CFA4725-6B27-47DA-A506-AB0174C51D36}" srcOrd="3" destOrd="0" presId="urn:microsoft.com/office/officeart/2008/layout/AlternatingHexagons"/>
    <dgm:cxn modelId="{15E675A5-9406-42A7-A3B6-D64444DB13F3}" type="presParOf" srcId="{20A03B60-FCB6-4219-8F17-BE3825BC468B}" destId="{791684BB-F5B8-49F9-82BC-FFF23FA0CEF7}" srcOrd="4" destOrd="0" presId="urn:microsoft.com/office/officeart/2008/layout/AlternatingHexagons"/>
    <dgm:cxn modelId="{29B82C28-BF63-4E68-B511-6A9D962C682E}" type="presParOf" srcId="{097E9177-51D7-4C21-8563-E986959CA842}" destId="{54F2BCD8-B82B-4097-89E7-195F191EE441}" srcOrd="3" destOrd="0" presId="urn:microsoft.com/office/officeart/2008/layout/AlternatingHexagons"/>
    <dgm:cxn modelId="{2254A0B1-00E8-40A8-8028-B61DAA8BF11F}" type="presParOf" srcId="{097E9177-51D7-4C21-8563-E986959CA842}" destId="{986B02BC-70CE-48D9-86BB-439F28F0491A}" srcOrd="4" destOrd="0" presId="urn:microsoft.com/office/officeart/2008/layout/AlternatingHexagons"/>
    <dgm:cxn modelId="{39FC08B1-38AA-47E1-A33F-4CD52485E281}" type="presParOf" srcId="{986B02BC-70CE-48D9-86BB-439F28F0491A}" destId="{83CDFED4-E380-4BC0-B325-E23E11975337}" srcOrd="0" destOrd="0" presId="urn:microsoft.com/office/officeart/2008/layout/AlternatingHexagons"/>
    <dgm:cxn modelId="{DE052D5A-4711-4C4A-8FF1-AF0C6348869C}" type="presParOf" srcId="{986B02BC-70CE-48D9-86BB-439F28F0491A}" destId="{1C3BDDC9-1552-4326-90F6-A85B1A75B760}" srcOrd="1" destOrd="0" presId="urn:microsoft.com/office/officeart/2008/layout/AlternatingHexagons"/>
    <dgm:cxn modelId="{A050C750-30E3-4D6F-9192-544F93B70636}" type="presParOf" srcId="{986B02BC-70CE-48D9-86BB-439F28F0491A}" destId="{467E2DC8-01D5-48DB-A5F3-8E81BFE5ED57}" srcOrd="2" destOrd="0" presId="urn:microsoft.com/office/officeart/2008/layout/AlternatingHexagons"/>
    <dgm:cxn modelId="{8C8C7F5F-7C0D-4B41-959E-936D7C873A09}" type="presParOf" srcId="{986B02BC-70CE-48D9-86BB-439F28F0491A}" destId="{BE75C5D2-1745-4548-84F9-7A7603DE18E1}" srcOrd="3" destOrd="0" presId="urn:microsoft.com/office/officeart/2008/layout/AlternatingHexagons"/>
    <dgm:cxn modelId="{B6884307-3139-41BA-B8F7-01B43C3C1463}" type="presParOf" srcId="{986B02BC-70CE-48D9-86BB-439F28F0491A}" destId="{FE6F3C06-C2E5-4396-B1A9-E9AE3D788F03}" srcOrd="4" destOrd="0" presId="urn:microsoft.com/office/officeart/2008/layout/AlternatingHexagons"/>
    <dgm:cxn modelId="{4B79BD65-99D1-4A39-A9D9-BEE3FAC20090}" type="presParOf" srcId="{097E9177-51D7-4C21-8563-E986959CA842}" destId="{22A880BC-0F2F-4075-BD78-0E3AAA47D53A}" srcOrd="5" destOrd="0" presId="urn:microsoft.com/office/officeart/2008/layout/AlternatingHexagons"/>
    <dgm:cxn modelId="{BEC5F821-F41A-4CF2-A106-ABD14030187A}" type="presParOf" srcId="{097E9177-51D7-4C21-8563-E986959CA842}" destId="{A68EA0DE-1B7F-40CE-A44B-D6B92306B9A0}" srcOrd="6" destOrd="0" presId="urn:microsoft.com/office/officeart/2008/layout/AlternatingHexagons"/>
    <dgm:cxn modelId="{B143C842-B34F-43B8-8E51-B8B04A0CB4B4}" type="presParOf" srcId="{A68EA0DE-1B7F-40CE-A44B-D6B92306B9A0}" destId="{9AC01AC2-7925-4F99-A35D-245C87D48A77}" srcOrd="0" destOrd="0" presId="urn:microsoft.com/office/officeart/2008/layout/AlternatingHexagons"/>
    <dgm:cxn modelId="{742CF5C1-EAF2-4E9A-85A5-479194203004}" type="presParOf" srcId="{A68EA0DE-1B7F-40CE-A44B-D6B92306B9A0}" destId="{DFFD269D-5B0E-40A9-B409-5C119A00F471}" srcOrd="1" destOrd="0" presId="urn:microsoft.com/office/officeart/2008/layout/AlternatingHexagons"/>
    <dgm:cxn modelId="{177627B5-96C7-4424-A12A-2F0CFC0707F5}" type="presParOf" srcId="{A68EA0DE-1B7F-40CE-A44B-D6B92306B9A0}" destId="{BF268ECF-F38C-4537-9831-8E4A6DDD4B67}" srcOrd="2" destOrd="0" presId="urn:microsoft.com/office/officeart/2008/layout/AlternatingHexagons"/>
    <dgm:cxn modelId="{C0AC8F38-C113-41ED-B390-3F30BE624031}" type="presParOf" srcId="{A68EA0DE-1B7F-40CE-A44B-D6B92306B9A0}" destId="{CCB50FF7-4119-4B3E-93A5-5DDAC2778D8C}" srcOrd="3" destOrd="0" presId="urn:microsoft.com/office/officeart/2008/layout/AlternatingHexagons"/>
    <dgm:cxn modelId="{1142D590-66D4-40D2-9432-C9C2E78F3E17}" type="presParOf" srcId="{A68EA0DE-1B7F-40CE-A44B-D6B92306B9A0}" destId="{FAFE78B2-6703-4605-80B1-BB9C7BB0CA41}" srcOrd="4" destOrd="0" presId="urn:microsoft.com/office/officeart/2008/layout/AlternatingHexagons"/>
    <dgm:cxn modelId="{ED26DFE1-FCC2-488A-909D-6C9C315E2264}" type="presParOf" srcId="{097E9177-51D7-4C21-8563-E986959CA842}" destId="{A4FCAA53-6375-4E92-8ED1-6033373A965A}" srcOrd="7" destOrd="0" presId="urn:microsoft.com/office/officeart/2008/layout/AlternatingHexagons"/>
    <dgm:cxn modelId="{180D1A6C-3634-4C4A-90BC-8684CA0D2A50}" type="presParOf" srcId="{097E9177-51D7-4C21-8563-E986959CA842}" destId="{F252A7CD-09AE-40C4-9149-C5E8D3DB3E2E}" srcOrd="8" destOrd="0" presId="urn:microsoft.com/office/officeart/2008/layout/AlternatingHexagons"/>
    <dgm:cxn modelId="{4F778B5F-C58F-421C-8440-D20901C288CF}" type="presParOf" srcId="{F252A7CD-09AE-40C4-9149-C5E8D3DB3E2E}" destId="{6D732D13-96E0-461F-8BF3-F749B1E6CB6A}" srcOrd="0" destOrd="0" presId="urn:microsoft.com/office/officeart/2008/layout/AlternatingHexagons"/>
    <dgm:cxn modelId="{A9B28819-B6ED-4D37-9B9C-2567F010A468}" type="presParOf" srcId="{F252A7CD-09AE-40C4-9149-C5E8D3DB3E2E}" destId="{FEAE5559-E42D-4849-9B34-5C889C8C282D}" srcOrd="1" destOrd="0" presId="urn:microsoft.com/office/officeart/2008/layout/AlternatingHexagons"/>
    <dgm:cxn modelId="{E37A5885-B490-478C-A1E5-28DDD1CD4F75}" type="presParOf" srcId="{F252A7CD-09AE-40C4-9149-C5E8D3DB3E2E}" destId="{B0A6838B-A248-413C-B8A8-999489C4ABB5}" srcOrd="2" destOrd="0" presId="urn:microsoft.com/office/officeart/2008/layout/AlternatingHexagons"/>
    <dgm:cxn modelId="{C7D9536D-72B8-409F-87D1-6E6AD901C69D}" type="presParOf" srcId="{F252A7CD-09AE-40C4-9149-C5E8D3DB3E2E}" destId="{4B95B10C-26C1-470C-8352-82F02AA6F947}" srcOrd="3" destOrd="0" presId="urn:microsoft.com/office/officeart/2008/layout/AlternatingHexagons"/>
    <dgm:cxn modelId="{DF40D070-8BF8-4187-887A-8F4693D0C76A}" type="presParOf" srcId="{F252A7CD-09AE-40C4-9149-C5E8D3DB3E2E}" destId="{8B332B1F-DE6E-4FC8-9B83-0D4730F7C147}" srcOrd="4" destOrd="0" presId="urn:microsoft.com/office/officeart/2008/layout/AlternatingHexagon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C93635FF-AA57-4580-9A5F-97A4C2FE6991}" type="doc">
      <dgm:prSet loTypeId="urn:microsoft.com/office/officeart/2005/8/layout/hierarchy1" loCatId="hierarchy" qsTypeId="urn:microsoft.com/office/officeart/2005/8/quickstyle/simple3" qsCatId="simple" csTypeId="urn:microsoft.com/office/officeart/2005/8/colors/accent4_3" csCatId="accent4" phldr="1"/>
      <dgm:spPr/>
      <dgm:t>
        <a:bodyPr/>
        <a:lstStyle/>
        <a:p>
          <a:pPr rtl="1"/>
          <a:endParaRPr lang="ar-EG"/>
        </a:p>
      </dgm:t>
    </dgm:pt>
    <dgm:pt modelId="{3F6DB71A-30CE-441E-8462-1B1D55F0D9AC}">
      <dgm:prSet phldrT="[Text]" custT="1"/>
      <dgm:spPr/>
      <dgm:t>
        <a:bodyPr/>
        <a:lstStyle/>
        <a:p>
          <a:pPr rtl="1"/>
          <a:r>
            <a:rPr lang="ar-EG" sz="4000" b="1" kern="120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mn-ea"/>
              <a:cs typeface="Arabic Typesetting" pitchFamily="66" charset="-78"/>
            </a:rPr>
            <a:t>أنواع اخرى من السيراميك </a:t>
          </a:r>
          <a:endParaRPr lang="ar-EG" sz="4000" b="1" kern="12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mn-ea"/>
            <a:cs typeface="Arabic Typesetting" pitchFamily="66" charset="-78"/>
          </a:endParaRPr>
        </a:p>
      </dgm:t>
    </dgm:pt>
    <dgm:pt modelId="{55F13DBB-7823-43A9-8492-97DEA7AB736D}" type="sibTrans" cxnId="{3CFE7FC3-A74D-4D5C-A125-9CBE5EB0F101}">
      <dgm:prSet/>
      <dgm:spPr/>
      <dgm:t>
        <a:bodyPr/>
        <a:lstStyle/>
        <a:p>
          <a:pPr rtl="1"/>
          <a:endParaRPr lang="ar-EG"/>
        </a:p>
      </dgm:t>
    </dgm:pt>
    <dgm:pt modelId="{8A1B5B79-CEC9-4299-B01A-D4447D7792C5}" type="parTrans" cxnId="{3CFE7FC3-A74D-4D5C-A125-9CBE5EB0F101}">
      <dgm:prSet/>
      <dgm:spPr/>
      <dgm:t>
        <a:bodyPr/>
        <a:lstStyle/>
        <a:p>
          <a:pPr rtl="1"/>
          <a:endParaRPr lang="ar-EG"/>
        </a:p>
      </dgm:t>
    </dgm:pt>
    <dgm:pt modelId="{E0AF0B7E-ABD6-457F-873D-20020C7A5F9E}">
      <dgm:prSet phldrT="[Text]" custT="1"/>
      <dgm:spPr/>
      <dgm:t>
        <a:bodyPr/>
        <a:lstStyle/>
        <a:p>
          <a:pPr rtl="1"/>
          <a:r>
            <a:rPr lang="ar-EG" sz="3600" b="0" dirty="0" smtClean="0">
              <a:effectLst>
                <a:outerShdw blurRad="38100" dist="38100" dir="2700000" algn="tl">
                  <a:srgbClr val="000000">
                    <a:alpha val="43137"/>
                  </a:srgbClr>
                </a:outerShdw>
              </a:effectLst>
              <a:latin typeface="Arabic Typesetting" pitchFamily="66" charset="-78"/>
              <a:cs typeface="Arabic Typesetting" pitchFamily="66" charset="-78"/>
            </a:rPr>
            <a:t>الموزايكو </a:t>
          </a:r>
          <a:endParaRPr lang="ar-EG" sz="36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901C4C66-ED25-43D0-9776-1B51F8F25013}" type="sibTrans" cxnId="{352F421B-0E4D-404D-8D0B-F0DD9D8001F0}">
      <dgm:prSet/>
      <dgm:spPr/>
      <dgm:t>
        <a:bodyPr/>
        <a:lstStyle/>
        <a:p>
          <a:pPr rtl="1"/>
          <a:endParaRPr lang="ar-EG"/>
        </a:p>
      </dgm:t>
    </dgm:pt>
    <dgm:pt modelId="{1770FDB1-D33A-412F-881F-60CFDFB1D413}" type="parTrans" cxnId="{352F421B-0E4D-404D-8D0B-F0DD9D8001F0}">
      <dgm:prSet/>
      <dgm:spPr/>
      <dgm:t>
        <a:bodyPr/>
        <a:lstStyle/>
        <a:p>
          <a:pPr rtl="1"/>
          <a:endParaRPr lang="ar-EG"/>
        </a:p>
      </dgm:t>
    </dgm:pt>
    <dgm:pt modelId="{17F04E45-F9F7-4501-ADC7-C3A3F929E81C}">
      <dgm:prSet phldrT="[Text]" custT="1"/>
      <dgm:spPr/>
      <dgm:t>
        <a:bodyPr/>
        <a:lstStyle/>
        <a:p>
          <a:pPr rtl="1"/>
          <a:r>
            <a:rPr lang="ar-EG" sz="3600" b="0" dirty="0" smtClean="0">
              <a:effectLst>
                <a:outerShdw blurRad="38100" dist="38100" dir="2700000" algn="tl">
                  <a:srgbClr val="000000">
                    <a:alpha val="43137"/>
                  </a:srgbClr>
                </a:outerShdw>
              </a:effectLst>
              <a:latin typeface="Arabic Typesetting" pitchFamily="66" charset="-78"/>
              <a:cs typeface="Arabic Typesetting" pitchFamily="66" charset="-78"/>
            </a:rPr>
            <a:t>سيراميك مقاوم للاحماض </a:t>
          </a:r>
          <a:endParaRPr lang="ar-EG" sz="36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485B1C82-8E2A-4A3F-92F7-80AF574A8E23}" type="sibTrans" cxnId="{FB48A62D-8637-44D1-95A5-AF29A6936486}">
      <dgm:prSet/>
      <dgm:spPr/>
      <dgm:t>
        <a:bodyPr/>
        <a:lstStyle/>
        <a:p>
          <a:pPr rtl="1"/>
          <a:endParaRPr lang="ar-EG"/>
        </a:p>
      </dgm:t>
    </dgm:pt>
    <dgm:pt modelId="{F01BA086-1872-409E-B991-35962B362014}" type="parTrans" cxnId="{FB48A62D-8637-44D1-95A5-AF29A6936486}">
      <dgm:prSet/>
      <dgm:spPr/>
      <dgm:t>
        <a:bodyPr/>
        <a:lstStyle/>
        <a:p>
          <a:pPr rtl="1"/>
          <a:endParaRPr lang="ar-EG"/>
        </a:p>
      </dgm:t>
    </dgm:pt>
    <dgm:pt modelId="{59C9618B-F0EF-4663-B71B-8BB5495628D4}">
      <dgm:prSet custT="1"/>
      <dgm:spPr/>
      <dgm:t>
        <a:bodyPr/>
        <a:lstStyle/>
        <a:p>
          <a:r>
            <a:rPr lang="ar-EG" sz="3600" b="0" dirty="0" smtClean="0">
              <a:effectLst>
                <a:outerShdw blurRad="38100" dist="38100" dir="2700000" algn="tl">
                  <a:srgbClr val="000000">
                    <a:alpha val="43137"/>
                  </a:srgbClr>
                </a:outerShdw>
              </a:effectLst>
              <a:latin typeface="Arabic Typesetting" pitchFamily="66" charset="-78"/>
              <a:cs typeface="Arabic Typesetting" pitchFamily="66" charset="-78"/>
            </a:rPr>
            <a:t>الفسيفساء</a:t>
          </a:r>
          <a:endParaRPr lang="en-US" sz="36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AC8FC509-B451-4F92-9367-8BB032E1061E}" type="parTrans" cxnId="{3362658C-4147-4E0A-AF59-C64DDE17AF09}">
      <dgm:prSet/>
      <dgm:spPr/>
      <dgm:t>
        <a:bodyPr/>
        <a:lstStyle/>
        <a:p>
          <a:endParaRPr lang="en-US"/>
        </a:p>
      </dgm:t>
    </dgm:pt>
    <dgm:pt modelId="{C4C58AAB-74C4-4C45-99B9-ACD002FB8B66}" type="sibTrans" cxnId="{3362658C-4147-4E0A-AF59-C64DDE17AF09}">
      <dgm:prSet/>
      <dgm:spPr/>
      <dgm:t>
        <a:bodyPr/>
        <a:lstStyle/>
        <a:p>
          <a:endParaRPr lang="en-US"/>
        </a:p>
      </dgm:t>
    </dgm:pt>
    <dgm:pt modelId="{5151578F-C91B-45CD-BFCF-3992BCAB7832}" type="pres">
      <dgm:prSet presAssocID="{C93635FF-AA57-4580-9A5F-97A4C2FE6991}" presName="hierChild1" presStyleCnt="0">
        <dgm:presLayoutVars>
          <dgm:chPref val="1"/>
          <dgm:dir/>
          <dgm:animOne val="branch"/>
          <dgm:animLvl val="lvl"/>
          <dgm:resizeHandles/>
        </dgm:presLayoutVars>
      </dgm:prSet>
      <dgm:spPr/>
      <dgm:t>
        <a:bodyPr/>
        <a:lstStyle/>
        <a:p>
          <a:pPr rtl="1"/>
          <a:endParaRPr lang="ar-EG"/>
        </a:p>
      </dgm:t>
    </dgm:pt>
    <dgm:pt modelId="{F759C152-8EA3-4B23-AF7B-1248B98A3F53}" type="pres">
      <dgm:prSet presAssocID="{3F6DB71A-30CE-441E-8462-1B1D55F0D9AC}" presName="hierRoot1" presStyleCnt="0"/>
      <dgm:spPr/>
    </dgm:pt>
    <dgm:pt modelId="{C5D1A9CA-8042-4401-9E92-FCF34597CA13}" type="pres">
      <dgm:prSet presAssocID="{3F6DB71A-30CE-441E-8462-1B1D55F0D9AC}" presName="composite" presStyleCnt="0"/>
      <dgm:spPr/>
    </dgm:pt>
    <dgm:pt modelId="{3A6D2400-D3C4-4995-BE45-8578B94C63D5}" type="pres">
      <dgm:prSet presAssocID="{3F6DB71A-30CE-441E-8462-1B1D55F0D9AC}" presName="background" presStyleLbl="node0" presStyleIdx="0" presStyleCnt="1"/>
      <dgm:spPr/>
    </dgm:pt>
    <dgm:pt modelId="{C4B0B2E7-29D0-4965-A2A7-DE9BEE0129BD}" type="pres">
      <dgm:prSet presAssocID="{3F6DB71A-30CE-441E-8462-1B1D55F0D9AC}" presName="text" presStyleLbl="fgAcc0" presStyleIdx="0" presStyleCnt="1" custScaleX="108053" custScaleY="93655" custLinFactNeighborX="-2572" custLinFactNeighborY="9093">
        <dgm:presLayoutVars>
          <dgm:chPref val="3"/>
        </dgm:presLayoutVars>
      </dgm:prSet>
      <dgm:spPr/>
      <dgm:t>
        <a:bodyPr/>
        <a:lstStyle/>
        <a:p>
          <a:pPr rtl="1"/>
          <a:endParaRPr lang="ar-EG"/>
        </a:p>
      </dgm:t>
    </dgm:pt>
    <dgm:pt modelId="{363A059F-C7BA-48D0-A6ED-F2FE808E8088}" type="pres">
      <dgm:prSet presAssocID="{3F6DB71A-30CE-441E-8462-1B1D55F0D9AC}" presName="hierChild2" presStyleCnt="0"/>
      <dgm:spPr/>
    </dgm:pt>
    <dgm:pt modelId="{7A8C256C-5A48-4154-BB57-2B5AB15224A2}" type="pres">
      <dgm:prSet presAssocID="{1770FDB1-D33A-412F-881F-60CFDFB1D413}" presName="Name10" presStyleLbl="parChTrans1D2" presStyleIdx="0" presStyleCnt="3"/>
      <dgm:spPr/>
      <dgm:t>
        <a:bodyPr/>
        <a:lstStyle/>
        <a:p>
          <a:pPr rtl="1"/>
          <a:endParaRPr lang="ar-EG"/>
        </a:p>
      </dgm:t>
    </dgm:pt>
    <dgm:pt modelId="{40741808-DB67-4BD2-B52E-65FDA36C5B13}" type="pres">
      <dgm:prSet presAssocID="{E0AF0B7E-ABD6-457F-873D-20020C7A5F9E}" presName="hierRoot2" presStyleCnt="0"/>
      <dgm:spPr/>
    </dgm:pt>
    <dgm:pt modelId="{82AF1913-EA77-4EBF-8B1F-6D1861380403}" type="pres">
      <dgm:prSet presAssocID="{E0AF0B7E-ABD6-457F-873D-20020C7A5F9E}" presName="composite2" presStyleCnt="0"/>
      <dgm:spPr/>
    </dgm:pt>
    <dgm:pt modelId="{C2C2B518-2835-47EC-BF56-317DE1998B30}" type="pres">
      <dgm:prSet presAssocID="{E0AF0B7E-ABD6-457F-873D-20020C7A5F9E}" presName="background2" presStyleLbl="node2" presStyleIdx="0" presStyleCnt="3"/>
      <dgm:spPr/>
    </dgm:pt>
    <dgm:pt modelId="{86452CDF-1088-4BFB-BBB9-ECE974CE0F34}" type="pres">
      <dgm:prSet presAssocID="{E0AF0B7E-ABD6-457F-873D-20020C7A5F9E}" presName="text2" presStyleLbl="fgAcc2" presStyleIdx="0" presStyleCnt="3" custScaleX="69821" custScaleY="72470" custLinFactNeighborX="2115" custLinFactNeighborY="723">
        <dgm:presLayoutVars>
          <dgm:chPref val="3"/>
        </dgm:presLayoutVars>
      </dgm:prSet>
      <dgm:spPr/>
      <dgm:t>
        <a:bodyPr/>
        <a:lstStyle/>
        <a:p>
          <a:pPr rtl="1"/>
          <a:endParaRPr lang="ar-EG"/>
        </a:p>
      </dgm:t>
    </dgm:pt>
    <dgm:pt modelId="{429884CC-35DB-4AE2-9A98-F1D39AE3163F}" type="pres">
      <dgm:prSet presAssocID="{E0AF0B7E-ABD6-457F-873D-20020C7A5F9E}" presName="hierChild3" presStyleCnt="0"/>
      <dgm:spPr/>
    </dgm:pt>
    <dgm:pt modelId="{0EE8EE52-6A8E-41F0-A30E-8099D0C79CD1}" type="pres">
      <dgm:prSet presAssocID="{F01BA086-1872-409E-B991-35962B362014}" presName="Name10" presStyleLbl="parChTrans1D2" presStyleIdx="1" presStyleCnt="3"/>
      <dgm:spPr/>
      <dgm:t>
        <a:bodyPr/>
        <a:lstStyle/>
        <a:p>
          <a:pPr rtl="1"/>
          <a:endParaRPr lang="ar-EG"/>
        </a:p>
      </dgm:t>
    </dgm:pt>
    <dgm:pt modelId="{857CB2CE-5518-4BEE-AD6B-5975E66C575E}" type="pres">
      <dgm:prSet presAssocID="{17F04E45-F9F7-4501-ADC7-C3A3F929E81C}" presName="hierRoot2" presStyleCnt="0"/>
      <dgm:spPr/>
    </dgm:pt>
    <dgm:pt modelId="{D6D1038F-59EA-47BE-BCF0-DC8FDACE3E74}" type="pres">
      <dgm:prSet presAssocID="{17F04E45-F9F7-4501-ADC7-C3A3F929E81C}" presName="composite2" presStyleCnt="0"/>
      <dgm:spPr/>
    </dgm:pt>
    <dgm:pt modelId="{D0C6039F-41F2-4E35-B7FB-AD6B7E599D2F}" type="pres">
      <dgm:prSet presAssocID="{17F04E45-F9F7-4501-ADC7-C3A3F929E81C}" presName="background2" presStyleLbl="node2" presStyleIdx="1" presStyleCnt="3"/>
      <dgm:spPr/>
    </dgm:pt>
    <dgm:pt modelId="{F5DCD863-6FF3-4FF2-84E3-BC7016D779E1}" type="pres">
      <dgm:prSet presAssocID="{17F04E45-F9F7-4501-ADC7-C3A3F929E81C}" presName="text2" presStyleLbl="fgAcc2" presStyleIdx="1" presStyleCnt="3" custScaleX="89017" custScaleY="88564" custLinFactNeighborX="-3621" custLinFactNeighborY="723">
        <dgm:presLayoutVars>
          <dgm:chPref val="3"/>
        </dgm:presLayoutVars>
      </dgm:prSet>
      <dgm:spPr/>
      <dgm:t>
        <a:bodyPr/>
        <a:lstStyle/>
        <a:p>
          <a:pPr rtl="1"/>
          <a:endParaRPr lang="ar-EG"/>
        </a:p>
      </dgm:t>
    </dgm:pt>
    <dgm:pt modelId="{0256DDB0-D171-43AB-B06A-0B5881A47E54}" type="pres">
      <dgm:prSet presAssocID="{17F04E45-F9F7-4501-ADC7-C3A3F929E81C}" presName="hierChild3" presStyleCnt="0"/>
      <dgm:spPr/>
    </dgm:pt>
    <dgm:pt modelId="{FEB2B4B2-286E-44A8-B2F8-F486D2C042B6}" type="pres">
      <dgm:prSet presAssocID="{AC8FC509-B451-4F92-9367-8BB032E1061E}" presName="Name10" presStyleLbl="parChTrans1D2" presStyleIdx="2" presStyleCnt="3"/>
      <dgm:spPr/>
      <dgm:t>
        <a:bodyPr/>
        <a:lstStyle/>
        <a:p>
          <a:endParaRPr lang="en-US"/>
        </a:p>
      </dgm:t>
    </dgm:pt>
    <dgm:pt modelId="{B9AA25CD-2E1C-4CB7-AC24-630B3BD011EE}" type="pres">
      <dgm:prSet presAssocID="{59C9618B-F0EF-4663-B71B-8BB5495628D4}" presName="hierRoot2" presStyleCnt="0"/>
      <dgm:spPr/>
    </dgm:pt>
    <dgm:pt modelId="{B178692F-6C85-4C85-83F4-F0D35BA223F9}" type="pres">
      <dgm:prSet presAssocID="{59C9618B-F0EF-4663-B71B-8BB5495628D4}" presName="composite2" presStyleCnt="0"/>
      <dgm:spPr/>
    </dgm:pt>
    <dgm:pt modelId="{8478A3A0-D9C6-4802-B99D-4876FE0CA1F8}" type="pres">
      <dgm:prSet presAssocID="{59C9618B-F0EF-4663-B71B-8BB5495628D4}" presName="background2" presStyleLbl="node2" presStyleIdx="2" presStyleCnt="3"/>
      <dgm:spPr/>
    </dgm:pt>
    <dgm:pt modelId="{16EF25C4-C3BE-4C3B-9E41-61153C156D2C}" type="pres">
      <dgm:prSet presAssocID="{59C9618B-F0EF-4663-B71B-8BB5495628D4}" presName="text2" presStyleLbl="fgAcc2" presStyleIdx="2" presStyleCnt="3" custScaleX="69918" custScaleY="76695" custLinFactNeighborX="-3621">
        <dgm:presLayoutVars>
          <dgm:chPref val="3"/>
        </dgm:presLayoutVars>
      </dgm:prSet>
      <dgm:spPr/>
      <dgm:t>
        <a:bodyPr/>
        <a:lstStyle/>
        <a:p>
          <a:endParaRPr lang="en-US"/>
        </a:p>
      </dgm:t>
    </dgm:pt>
    <dgm:pt modelId="{945CDFB7-DCDA-424D-B1B2-84194F8E7F5F}" type="pres">
      <dgm:prSet presAssocID="{59C9618B-F0EF-4663-B71B-8BB5495628D4}" presName="hierChild3" presStyleCnt="0"/>
      <dgm:spPr/>
    </dgm:pt>
  </dgm:ptLst>
  <dgm:cxnLst>
    <dgm:cxn modelId="{352F421B-0E4D-404D-8D0B-F0DD9D8001F0}" srcId="{3F6DB71A-30CE-441E-8462-1B1D55F0D9AC}" destId="{E0AF0B7E-ABD6-457F-873D-20020C7A5F9E}" srcOrd="0" destOrd="0" parTransId="{1770FDB1-D33A-412F-881F-60CFDFB1D413}" sibTransId="{901C4C66-ED25-43D0-9776-1B51F8F25013}"/>
    <dgm:cxn modelId="{3CFE7FC3-A74D-4D5C-A125-9CBE5EB0F101}" srcId="{C93635FF-AA57-4580-9A5F-97A4C2FE6991}" destId="{3F6DB71A-30CE-441E-8462-1B1D55F0D9AC}" srcOrd="0" destOrd="0" parTransId="{8A1B5B79-CEC9-4299-B01A-D4447D7792C5}" sibTransId="{55F13DBB-7823-43A9-8492-97DEA7AB736D}"/>
    <dgm:cxn modelId="{3362658C-4147-4E0A-AF59-C64DDE17AF09}" srcId="{3F6DB71A-30CE-441E-8462-1B1D55F0D9AC}" destId="{59C9618B-F0EF-4663-B71B-8BB5495628D4}" srcOrd="2" destOrd="0" parTransId="{AC8FC509-B451-4F92-9367-8BB032E1061E}" sibTransId="{C4C58AAB-74C4-4C45-99B9-ACD002FB8B66}"/>
    <dgm:cxn modelId="{184E0E58-FE6A-4328-AC13-719CB883F530}" type="presOf" srcId="{59C9618B-F0EF-4663-B71B-8BB5495628D4}" destId="{16EF25C4-C3BE-4C3B-9E41-61153C156D2C}" srcOrd="0" destOrd="0" presId="urn:microsoft.com/office/officeart/2005/8/layout/hierarchy1"/>
    <dgm:cxn modelId="{C1A6CADE-CC9B-4C3F-ADEA-CE03A4D057E3}" type="presOf" srcId="{17F04E45-F9F7-4501-ADC7-C3A3F929E81C}" destId="{F5DCD863-6FF3-4FF2-84E3-BC7016D779E1}" srcOrd="0" destOrd="0" presId="urn:microsoft.com/office/officeart/2005/8/layout/hierarchy1"/>
    <dgm:cxn modelId="{FB48A62D-8637-44D1-95A5-AF29A6936486}" srcId="{3F6DB71A-30CE-441E-8462-1B1D55F0D9AC}" destId="{17F04E45-F9F7-4501-ADC7-C3A3F929E81C}" srcOrd="1" destOrd="0" parTransId="{F01BA086-1872-409E-B991-35962B362014}" sibTransId="{485B1C82-8E2A-4A3F-92F7-80AF574A8E23}"/>
    <dgm:cxn modelId="{ABC9AFC6-CD0B-42DD-AA69-714AF3C34BAC}" type="presOf" srcId="{F01BA086-1872-409E-B991-35962B362014}" destId="{0EE8EE52-6A8E-41F0-A30E-8099D0C79CD1}" srcOrd="0" destOrd="0" presId="urn:microsoft.com/office/officeart/2005/8/layout/hierarchy1"/>
    <dgm:cxn modelId="{ED33B257-8DE0-4CC6-8857-3A33F8EAE1B4}" type="presOf" srcId="{AC8FC509-B451-4F92-9367-8BB032E1061E}" destId="{FEB2B4B2-286E-44A8-B2F8-F486D2C042B6}" srcOrd="0" destOrd="0" presId="urn:microsoft.com/office/officeart/2005/8/layout/hierarchy1"/>
    <dgm:cxn modelId="{691904F9-EEE5-439A-BCC8-DBE7D25F7E7D}" type="presOf" srcId="{E0AF0B7E-ABD6-457F-873D-20020C7A5F9E}" destId="{86452CDF-1088-4BFB-BBB9-ECE974CE0F34}" srcOrd="0" destOrd="0" presId="urn:microsoft.com/office/officeart/2005/8/layout/hierarchy1"/>
    <dgm:cxn modelId="{2247EE8A-266C-4563-960E-F1BA470F6A4D}" type="presOf" srcId="{1770FDB1-D33A-412F-881F-60CFDFB1D413}" destId="{7A8C256C-5A48-4154-BB57-2B5AB15224A2}" srcOrd="0" destOrd="0" presId="urn:microsoft.com/office/officeart/2005/8/layout/hierarchy1"/>
    <dgm:cxn modelId="{E867985B-FCFF-45B4-AC87-800001800794}" type="presOf" srcId="{C93635FF-AA57-4580-9A5F-97A4C2FE6991}" destId="{5151578F-C91B-45CD-BFCF-3992BCAB7832}" srcOrd="0" destOrd="0" presId="urn:microsoft.com/office/officeart/2005/8/layout/hierarchy1"/>
    <dgm:cxn modelId="{E4D5B577-A315-44EB-81FC-F343A2BBC107}" type="presOf" srcId="{3F6DB71A-30CE-441E-8462-1B1D55F0D9AC}" destId="{C4B0B2E7-29D0-4965-A2A7-DE9BEE0129BD}" srcOrd="0" destOrd="0" presId="urn:microsoft.com/office/officeart/2005/8/layout/hierarchy1"/>
    <dgm:cxn modelId="{C20BFE2E-274A-4E10-9D0D-4917CD79F110}" type="presParOf" srcId="{5151578F-C91B-45CD-BFCF-3992BCAB7832}" destId="{F759C152-8EA3-4B23-AF7B-1248B98A3F53}" srcOrd="0" destOrd="0" presId="urn:microsoft.com/office/officeart/2005/8/layout/hierarchy1"/>
    <dgm:cxn modelId="{08D83F0F-983B-4241-9E03-7DEE7BD57D1E}" type="presParOf" srcId="{F759C152-8EA3-4B23-AF7B-1248B98A3F53}" destId="{C5D1A9CA-8042-4401-9E92-FCF34597CA13}" srcOrd="0" destOrd="0" presId="urn:microsoft.com/office/officeart/2005/8/layout/hierarchy1"/>
    <dgm:cxn modelId="{9FDC49FC-5762-4D82-BD30-EC693A2BFD6E}" type="presParOf" srcId="{C5D1A9CA-8042-4401-9E92-FCF34597CA13}" destId="{3A6D2400-D3C4-4995-BE45-8578B94C63D5}" srcOrd="0" destOrd="0" presId="urn:microsoft.com/office/officeart/2005/8/layout/hierarchy1"/>
    <dgm:cxn modelId="{00F3A313-3902-4A18-B65A-269D4133E969}" type="presParOf" srcId="{C5D1A9CA-8042-4401-9E92-FCF34597CA13}" destId="{C4B0B2E7-29D0-4965-A2A7-DE9BEE0129BD}" srcOrd="1" destOrd="0" presId="urn:microsoft.com/office/officeart/2005/8/layout/hierarchy1"/>
    <dgm:cxn modelId="{2A1E59D1-395F-4085-8243-65AD9AC46C37}" type="presParOf" srcId="{F759C152-8EA3-4B23-AF7B-1248B98A3F53}" destId="{363A059F-C7BA-48D0-A6ED-F2FE808E8088}" srcOrd="1" destOrd="0" presId="urn:microsoft.com/office/officeart/2005/8/layout/hierarchy1"/>
    <dgm:cxn modelId="{AD6CC565-ED44-4DBB-833F-AB10E806942B}" type="presParOf" srcId="{363A059F-C7BA-48D0-A6ED-F2FE808E8088}" destId="{7A8C256C-5A48-4154-BB57-2B5AB15224A2}" srcOrd="0" destOrd="0" presId="urn:microsoft.com/office/officeart/2005/8/layout/hierarchy1"/>
    <dgm:cxn modelId="{2DD774B5-17A9-45F9-BF43-61404285F0BF}" type="presParOf" srcId="{363A059F-C7BA-48D0-A6ED-F2FE808E8088}" destId="{40741808-DB67-4BD2-B52E-65FDA36C5B13}" srcOrd="1" destOrd="0" presId="urn:microsoft.com/office/officeart/2005/8/layout/hierarchy1"/>
    <dgm:cxn modelId="{8BAA4046-8534-4167-9AA3-5D6DB3F59633}" type="presParOf" srcId="{40741808-DB67-4BD2-B52E-65FDA36C5B13}" destId="{82AF1913-EA77-4EBF-8B1F-6D1861380403}" srcOrd="0" destOrd="0" presId="urn:microsoft.com/office/officeart/2005/8/layout/hierarchy1"/>
    <dgm:cxn modelId="{F87EBDBF-77FA-4DF9-A55D-B96E817F75D6}" type="presParOf" srcId="{82AF1913-EA77-4EBF-8B1F-6D1861380403}" destId="{C2C2B518-2835-47EC-BF56-317DE1998B30}" srcOrd="0" destOrd="0" presId="urn:microsoft.com/office/officeart/2005/8/layout/hierarchy1"/>
    <dgm:cxn modelId="{32345161-71D6-48CE-8AB8-E0287A2C4930}" type="presParOf" srcId="{82AF1913-EA77-4EBF-8B1F-6D1861380403}" destId="{86452CDF-1088-4BFB-BBB9-ECE974CE0F34}" srcOrd="1" destOrd="0" presId="urn:microsoft.com/office/officeart/2005/8/layout/hierarchy1"/>
    <dgm:cxn modelId="{E5B9C02C-BA4F-446E-881B-B5E70CF15BDB}" type="presParOf" srcId="{40741808-DB67-4BD2-B52E-65FDA36C5B13}" destId="{429884CC-35DB-4AE2-9A98-F1D39AE3163F}" srcOrd="1" destOrd="0" presId="urn:microsoft.com/office/officeart/2005/8/layout/hierarchy1"/>
    <dgm:cxn modelId="{FEC73AFC-B33F-45E2-ADB4-723C1DF8CADA}" type="presParOf" srcId="{363A059F-C7BA-48D0-A6ED-F2FE808E8088}" destId="{0EE8EE52-6A8E-41F0-A30E-8099D0C79CD1}" srcOrd="2" destOrd="0" presId="urn:microsoft.com/office/officeart/2005/8/layout/hierarchy1"/>
    <dgm:cxn modelId="{9407BB5C-60CB-4AED-A98A-166E25763496}" type="presParOf" srcId="{363A059F-C7BA-48D0-A6ED-F2FE808E8088}" destId="{857CB2CE-5518-4BEE-AD6B-5975E66C575E}" srcOrd="3" destOrd="0" presId="urn:microsoft.com/office/officeart/2005/8/layout/hierarchy1"/>
    <dgm:cxn modelId="{888729C1-9D44-401E-A68D-C18EB38B82D8}" type="presParOf" srcId="{857CB2CE-5518-4BEE-AD6B-5975E66C575E}" destId="{D6D1038F-59EA-47BE-BCF0-DC8FDACE3E74}" srcOrd="0" destOrd="0" presId="urn:microsoft.com/office/officeart/2005/8/layout/hierarchy1"/>
    <dgm:cxn modelId="{5A431B3B-1972-4244-8946-DDAD86511E5B}" type="presParOf" srcId="{D6D1038F-59EA-47BE-BCF0-DC8FDACE3E74}" destId="{D0C6039F-41F2-4E35-B7FB-AD6B7E599D2F}" srcOrd="0" destOrd="0" presId="urn:microsoft.com/office/officeart/2005/8/layout/hierarchy1"/>
    <dgm:cxn modelId="{7E3F5FEF-6AA6-405C-9F7C-3AD828AF3DDB}" type="presParOf" srcId="{D6D1038F-59EA-47BE-BCF0-DC8FDACE3E74}" destId="{F5DCD863-6FF3-4FF2-84E3-BC7016D779E1}" srcOrd="1" destOrd="0" presId="urn:microsoft.com/office/officeart/2005/8/layout/hierarchy1"/>
    <dgm:cxn modelId="{4E41DD63-424B-41A0-89DB-A2FBCE1CD3B5}" type="presParOf" srcId="{857CB2CE-5518-4BEE-AD6B-5975E66C575E}" destId="{0256DDB0-D171-43AB-B06A-0B5881A47E54}" srcOrd="1" destOrd="0" presId="urn:microsoft.com/office/officeart/2005/8/layout/hierarchy1"/>
    <dgm:cxn modelId="{7A85135F-F221-4D2D-9D2F-E13394963615}" type="presParOf" srcId="{363A059F-C7BA-48D0-A6ED-F2FE808E8088}" destId="{FEB2B4B2-286E-44A8-B2F8-F486D2C042B6}" srcOrd="4" destOrd="0" presId="urn:microsoft.com/office/officeart/2005/8/layout/hierarchy1"/>
    <dgm:cxn modelId="{524378E8-AC29-4DDE-9EFF-D8C8DABD4C46}" type="presParOf" srcId="{363A059F-C7BA-48D0-A6ED-F2FE808E8088}" destId="{B9AA25CD-2E1C-4CB7-AC24-630B3BD011EE}" srcOrd="5" destOrd="0" presId="urn:microsoft.com/office/officeart/2005/8/layout/hierarchy1"/>
    <dgm:cxn modelId="{BCDE273C-1635-43DE-A528-14A26F8128A2}" type="presParOf" srcId="{B9AA25CD-2E1C-4CB7-AC24-630B3BD011EE}" destId="{B178692F-6C85-4C85-83F4-F0D35BA223F9}" srcOrd="0" destOrd="0" presId="urn:microsoft.com/office/officeart/2005/8/layout/hierarchy1"/>
    <dgm:cxn modelId="{4852DD59-5CBF-45B9-815A-600776BEF397}" type="presParOf" srcId="{B178692F-6C85-4C85-83F4-F0D35BA223F9}" destId="{8478A3A0-D9C6-4802-B99D-4876FE0CA1F8}" srcOrd="0" destOrd="0" presId="urn:microsoft.com/office/officeart/2005/8/layout/hierarchy1"/>
    <dgm:cxn modelId="{FB9285CB-E652-469E-805B-04C884DAD497}" type="presParOf" srcId="{B178692F-6C85-4C85-83F4-F0D35BA223F9}" destId="{16EF25C4-C3BE-4C3B-9E41-61153C156D2C}" srcOrd="1" destOrd="0" presId="urn:microsoft.com/office/officeart/2005/8/layout/hierarchy1"/>
    <dgm:cxn modelId="{7694D0BC-C75D-4515-B6B6-922A3BF68B54}" type="presParOf" srcId="{B9AA25CD-2E1C-4CB7-AC24-630B3BD011EE}" destId="{945CDFB7-DCDA-424D-B1B2-84194F8E7F5F}"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3BA79B9B-7991-46D2-B647-DDD77CC5E6FF}" type="doc">
      <dgm:prSet loTypeId="urn:microsoft.com/office/officeart/2008/layout/AlternatingHexagons" loCatId="list" qsTypeId="urn:microsoft.com/office/officeart/2005/8/quickstyle/3d4" qsCatId="3D" csTypeId="urn:microsoft.com/office/officeart/2005/8/colors/colorful1" csCatId="colorful" phldr="1"/>
      <dgm:spPr/>
      <dgm:t>
        <a:bodyPr/>
        <a:lstStyle/>
        <a:p>
          <a:pPr rtl="1"/>
          <a:endParaRPr lang="ar-EG"/>
        </a:p>
      </dgm:t>
    </dgm:pt>
    <dgm:pt modelId="{C334866F-67FB-40E1-B55E-6AB8B42C0806}">
      <dgm:prSet/>
      <dgm:spPr/>
      <dgm:t>
        <a:bodyPr/>
        <a:lstStyle/>
        <a:p>
          <a:pPr rtl="1"/>
          <a:r>
            <a:rPr lang="ar-EG" dirty="0" smtClean="0"/>
            <a:t>مراحل التصنيع</a:t>
          </a:r>
          <a:endParaRPr lang="ar-EG" dirty="0"/>
        </a:p>
      </dgm:t>
    </dgm:pt>
    <dgm:pt modelId="{CD334051-F8D0-47AB-BA6B-DC2D6E989C14}" type="sibTrans" cxnId="{EF745916-C9AE-4992-A55F-FF99063C904A}">
      <dgm:prSet custT="1"/>
      <dgm:spPr/>
      <dgm:t>
        <a:bodyPr/>
        <a:lstStyle/>
        <a:p>
          <a:pPr rtl="1"/>
          <a:r>
            <a:rPr lang="ar-EG" sz="2800" b="0" dirty="0" smtClean="0">
              <a:effectLst>
                <a:outerShdw blurRad="38100" dist="38100" dir="2700000" algn="tl">
                  <a:srgbClr val="000000">
                    <a:alpha val="43137"/>
                  </a:srgbClr>
                </a:outerShdw>
              </a:effectLst>
              <a:latin typeface="Arabic Typesetting" pitchFamily="66" charset="-78"/>
              <a:cs typeface="Arabic Typesetting" pitchFamily="66" charset="-78"/>
            </a:rPr>
            <a:t>المقدمة</a:t>
          </a:r>
          <a:endParaRPr lang="ar-EG" sz="28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4DCC7F3F-B1D5-4C04-9647-E659E95B694A}" type="parTrans" cxnId="{EF745916-C9AE-4992-A55F-FF99063C904A}">
      <dgm:prSet/>
      <dgm:spPr/>
      <dgm:t>
        <a:bodyPr/>
        <a:lstStyle/>
        <a:p>
          <a:pPr rtl="1"/>
          <a:endParaRPr lang="ar-EG"/>
        </a:p>
      </dgm:t>
    </dgm:pt>
    <dgm:pt modelId="{74A8D407-8658-42E9-AF19-F89CC4B5AD07}">
      <dgm:prSet phldrT="[Text]" custT="1"/>
      <dgm:spPr/>
      <dgm:t>
        <a:bodyPr/>
        <a:lstStyle/>
        <a:p>
          <a:pPr rtl="1"/>
          <a:r>
            <a:rPr lang="ar-EG" sz="1800" b="0" dirty="0" smtClean="0">
              <a:effectLst>
                <a:outerShdw blurRad="38100" dist="38100" dir="2700000" algn="tl">
                  <a:srgbClr val="000000">
                    <a:alpha val="43137"/>
                  </a:srgbClr>
                </a:outerShdw>
              </a:effectLst>
              <a:latin typeface="Arabic Typesetting" pitchFamily="66" charset="-78"/>
              <a:cs typeface="Arabic Typesetting" pitchFamily="66" charset="-78"/>
            </a:rPr>
            <a:t>مكونات السيراميك </a:t>
          </a:r>
          <a:endParaRPr lang="ar-EG" sz="18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74B0D0A8-CF73-4E68-885D-2377E5C9C6E1}" type="sibTrans" cxnId="{DA633ABD-584C-4453-9CD3-A62D69A6AAD9}">
      <dgm:prSet/>
      <dgm:spPr/>
      <dgm:t>
        <a:bodyPr/>
        <a:lstStyle/>
        <a:p>
          <a:pPr rtl="1"/>
          <a:endParaRPr lang="ar-EG"/>
        </a:p>
      </dgm:t>
    </dgm:pt>
    <dgm:pt modelId="{D1A34F52-5796-467F-A6B3-FDE7A7D92E84}" type="parTrans" cxnId="{DA633ABD-584C-4453-9CD3-A62D69A6AAD9}">
      <dgm:prSet/>
      <dgm:spPr/>
      <dgm:t>
        <a:bodyPr/>
        <a:lstStyle/>
        <a:p>
          <a:pPr rtl="1"/>
          <a:endParaRPr lang="ar-EG"/>
        </a:p>
      </dgm:t>
    </dgm:pt>
    <dgm:pt modelId="{9B1A1B20-92BB-4416-AFE7-9CC133BADCB8}">
      <dgm:prSet custT="1"/>
      <dgm:spPr/>
      <dgm:t>
        <a:bodyPr/>
        <a:lstStyle/>
        <a:p>
          <a:pPr rtl="1"/>
          <a:r>
            <a:rPr lang="ar-EG" sz="1800" b="0" dirty="0" smtClean="0">
              <a:effectLst>
                <a:outerShdw blurRad="38100" dist="38100" dir="2700000" algn="tl">
                  <a:srgbClr val="000000">
                    <a:alpha val="43137"/>
                  </a:srgbClr>
                </a:outerShdw>
              </a:effectLst>
              <a:latin typeface="Arabic Typesetting" pitchFamily="66" charset="-78"/>
              <a:cs typeface="Arabic Typesetting" pitchFamily="66" charset="-78"/>
            </a:rPr>
            <a:t>البورسلين وانواعه</a:t>
          </a:r>
          <a:endParaRPr lang="ar-EG" sz="18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C2C259B0-E0F3-4974-AD0F-5F9B1E20D6FE}" type="parTrans" cxnId="{2F87CC29-64A7-4C1E-9BE5-42261C2B7303}">
      <dgm:prSet/>
      <dgm:spPr/>
      <dgm:t>
        <a:bodyPr/>
        <a:lstStyle/>
        <a:p>
          <a:pPr rtl="1"/>
          <a:endParaRPr lang="ar-EG"/>
        </a:p>
      </dgm:t>
    </dgm:pt>
    <dgm:pt modelId="{23D67FB3-5D4F-47C4-9916-B5749DC077B6}" type="sibTrans" cxnId="{2F87CC29-64A7-4C1E-9BE5-42261C2B7303}">
      <dgm:prSet custT="1"/>
      <dgm:spPr/>
      <dgm:t>
        <a:bodyPr/>
        <a:lstStyle/>
        <a:p>
          <a:pPr rtl="1"/>
          <a:r>
            <a:rPr lang="ar-EG" sz="2400" b="0" dirty="0" smtClean="0">
              <a:effectLst>
                <a:outerShdw blurRad="38100" dist="38100" dir="2700000" algn="tl">
                  <a:srgbClr val="000000">
                    <a:alpha val="43137"/>
                  </a:srgbClr>
                </a:outerShdw>
              </a:effectLst>
              <a:latin typeface="Arabic Typesetting" pitchFamily="66" charset="-78"/>
              <a:cs typeface="Arabic Typesetting" pitchFamily="66" charset="-78"/>
            </a:rPr>
            <a:t>مقارنة عامة </a:t>
          </a:r>
          <a:endParaRPr lang="ar-EG" sz="24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168DB1F5-A54E-42A5-B9F5-27B73C421EEF}">
      <dgm:prSet/>
      <dgm:spPr/>
      <dgm:t>
        <a:bodyPr/>
        <a:lstStyle/>
        <a:p>
          <a:pPr rtl="1"/>
          <a:endParaRPr lang="ar-EG"/>
        </a:p>
      </dgm:t>
    </dgm:pt>
    <dgm:pt modelId="{76D0A2F4-90E2-46C1-9468-B5D848A550BB}" type="parTrans" cxnId="{72D09216-229B-458E-8D08-761171E83792}">
      <dgm:prSet/>
      <dgm:spPr/>
      <dgm:t>
        <a:bodyPr/>
        <a:lstStyle/>
        <a:p>
          <a:pPr rtl="1"/>
          <a:endParaRPr lang="ar-EG"/>
        </a:p>
      </dgm:t>
    </dgm:pt>
    <dgm:pt modelId="{A29E6027-85DE-4B16-AB38-9121F46F62F2}" type="sibTrans" cxnId="{72D09216-229B-458E-8D08-761171E83792}">
      <dgm:prSet custT="1"/>
      <dgm:spPr/>
      <dgm:t>
        <a:bodyPr/>
        <a:lstStyle/>
        <a:p>
          <a:pPr rtl="1"/>
          <a:r>
            <a:rPr lang="ar-EG" sz="2400" b="0" dirty="0" smtClean="0">
              <a:effectLst>
                <a:outerShdw blurRad="38100" dist="38100" dir="2700000" algn="tl">
                  <a:srgbClr val="000000">
                    <a:alpha val="43137"/>
                  </a:srgbClr>
                </a:outerShdw>
              </a:effectLst>
              <a:latin typeface="Arabic Typesetting" pitchFamily="66" charset="-78"/>
              <a:cs typeface="Arabic Typesetting" pitchFamily="66" charset="-78"/>
            </a:rPr>
            <a:t>مرحلة التركيب</a:t>
          </a:r>
          <a:endParaRPr lang="ar-EG" sz="24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3840061E-486E-43E1-976B-2581D85237E1}">
      <dgm:prSet custT="1">
        <dgm:style>
          <a:lnRef idx="0">
            <a:schemeClr val="accent4"/>
          </a:lnRef>
          <a:fillRef idx="3">
            <a:schemeClr val="accent4"/>
          </a:fillRef>
          <a:effectRef idx="3">
            <a:schemeClr val="accent4"/>
          </a:effectRef>
          <a:fontRef idx="minor">
            <a:schemeClr val="lt1"/>
          </a:fontRef>
        </dgm:style>
      </dgm:prSet>
      <dgm:spPr>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0" scaled="1"/>
          <a:tileRect/>
        </a:gradFill>
      </dgm:spPr>
      <dgm:t>
        <a:bodyPr/>
        <a:lstStyle/>
        <a:p>
          <a:pPr rtl="1"/>
          <a:r>
            <a:rPr lang="ar-EG" sz="2000" b="0" dirty="0" smtClean="0">
              <a:effectLst>
                <a:outerShdw blurRad="38100" dist="38100" dir="2700000" algn="tl">
                  <a:srgbClr val="000000">
                    <a:alpha val="43137"/>
                  </a:srgbClr>
                </a:outerShdw>
              </a:effectLst>
              <a:latin typeface="Arabic Typesetting" pitchFamily="66" charset="-78"/>
              <a:cs typeface="Arabic Typesetting" pitchFamily="66" charset="-78"/>
            </a:rPr>
            <a:t>السيراميك وانواعه </a:t>
          </a:r>
          <a:endParaRPr lang="ar-EG" sz="20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0BE3CF6E-5E24-4FBA-9C30-8415101ABD63}" type="parTrans" cxnId="{AF6AA9CD-56E6-4C0C-9B99-067A70B2109B}">
      <dgm:prSet/>
      <dgm:spPr/>
      <dgm:t>
        <a:bodyPr/>
        <a:lstStyle/>
        <a:p>
          <a:pPr rtl="1"/>
          <a:endParaRPr lang="ar-EG"/>
        </a:p>
      </dgm:t>
    </dgm:pt>
    <dgm:pt modelId="{3645F02E-5C52-45ED-A8FF-D151A4EEF0CE}" type="sibTrans" cxnId="{AF6AA9CD-56E6-4C0C-9B99-067A70B2109B}">
      <dgm:prSet/>
      <dgm:spPr/>
      <dgm:t>
        <a:bodyPr/>
        <a:lstStyle/>
        <a:p>
          <a:pPr rtl="1"/>
          <a:endParaRPr lang="ar-EG"/>
        </a:p>
      </dgm:t>
    </dgm:pt>
    <dgm:pt modelId="{097E9177-51D7-4C21-8563-E986959CA842}" type="pres">
      <dgm:prSet presAssocID="{3BA79B9B-7991-46D2-B647-DDD77CC5E6FF}" presName="Name0" presStyleCnt="0">
        <dgm:presLayoutVars>
          <dgm:chMax/>
          <dgm:chPref/>
          <dgm:dir/>
          <dgm:animLvl val="lvl"/>
        </dgm:presLayoutVars>
      </dgm:prSet>
      <dgm:spPr/>
      <dgm:t>
        <a:bodyPr/>
        <a:lstStyle/>
        <a:p>
          <a:pPr rtl="1"/>
          <a:endParaRPr lang="ar-EG"/>
        </a:p>
      </dgm:t>
    </dgm:pt>
    <dgm:pt modelId="{7EC9A27C-D688-47AD-BC88-4D4C37A93DDB}" type="pres">
      <dgm:prSet presAssocID="{74A8D407-8658-42E9-AF19-F89CC4B5AD07}" presName="composite" presStyleCnt="0"/>
      <dgm:spPr/>
    </dgm:pt>
    <dgm:pt modelId="{8E48DF85-A7F2-4EF7-A5E8-FF5E7FB8A0EB}" type="pres">
      <dgm:prSet presAssocID="{74A8D407-8658-42E9-AF19-F89CC4B5AD07}" presName="Parent1" presStyleLbl="node1" presStyleIdx="0" presStyleCnt="10" custScaleX="71200" custScaleY="71200" custLinFactNeighborX="23807" custLinFactNeighborY="63680">
        <dgm:presLayoutVars>
          <dgm:chMax val="1"/>
          <dgm:chPref val="1"/>
          <dgm:bulletEnabled val="1"/>
        </dgm:presLayoutVars>
      </dgm:prSet>
      <dgm:spPr/>
      <dgm:t>
        <a:bodyPr/>
        <a:lstStyle/>
        <a:p>
          <a:pPr rtl="1"/>
          <a:endParaRPr lang="ar-EG"/>
        </a:p>
      </dgm:t>
    </dgm:pt>
    <dgm:pt modelId="{CC36926E-DACF-49C9-894D-8FF37A476089}" type="pres">
      <dgm:prSet presAssocID="{74A8D407-8658-42E9-AF19-F89CC4B5AD07}" presName="Childtext1" presStyleLbl="revTx" presStyleIdx="0" presStyleCnt="5" custScaleX="71200" custScaleY="71200" custLinFactY="77467" custLinFactNeighborX="-4301" custLinFactNeighborY="100000">
        <dgm:presLayoutVars>
          <dgm:chMax val="0"/>
          <dgm:chPref val="0"/>
          <dgm:bulletEnabled val="1"/>
        </dgm:presLayoutVars>
      </dgm:prSet>
      <dgm:spPr/>
      <dgm:t>
        <a:bodyPr/>
        <a:lstStyle/>
        <a:p>
          <a:pPr rtl="1"/>
          <a:endParaRPr lang="ar-EG"/>
        </a:p>
      </dgm:t>
    </dgm:pt>
    <dgm:pt modelId="{BEFFF714-1E74-4CC5-B489-F3330CA94D6D}" type="pres">
      <dgm:prSet presAssocID="{74A8D407-8658-42E9-AF19-F89CC4B5AD07}" presName="BalanceSpacing" presStyleCnt="0"/>
      <dgm:spPr/>
    </dgm:pt>
    <dgm:pt modelId="{AF04E12E-FE1B-4CBA-B512-8392E38503ED}" type="pres">
      <dgm:prSet presAssocID="{74A8D407-8658-42E9-AF19-F89CC4B5AD07}" presName="BalanceSpacing1" presStyleCnt="0"/>
      <dgm:spPr/>
    </dgm:pt>
    <dgm:pt modelId="{8F9E6EAD-F0E8-4A29-B769-9CB3B4668118}" type="pres">
      <dgm:prSet presAssocID="{74B0D0A8-CF73-4E68-885D-2377E5C9C6E1}" presName="Accent1Text" presStyleLbl="node1" presStyleIdx="1" presStyleCnt="10" custScaleX="71200" custScaleY="71200" custLinFactX="70428" custLinFactY="24560" custLinFactNeighborX="100000" custLinFactNeighborY="100000"/>
      <dgm:spPr/>
      <dgm:t>
        <a:bodyPr/>
        <a:lstStyle/>
        <a:p>
          <a:pPr rtl="1"/>
          <a:endParaRPr lang="ar-EG"/>
        </a:p>
      </dgm:t>
    </dgm:pt>
    <dgm:pt modelId="{9F9F8818-4F45-4DB6-9D08-3791887B769E}" type="pres">
      <dgm:prSet presAssocID="{74B0D0A8-CF73-4E68-885D-2377E5C9C6E1}" presName="spaceBetweenRectangles" presStyleCnt="0"/>
      <dgm:spPr/>
    </dgm:pt>
    <dgm:pt modelId="{20A03B60-FCB6-4219-8F17-BE3825BC468B}" type="pres">
      <dgm:prSet presAssocID="{C334866F-67FB-40E1-B55E-6AB8B42C0806}" presName="composite" presStyleCnt="0"/>
      <dgm:spPr/>
    </dgm:pt>
    <dgm:pt modelId="{E52E366B-8276-44C4-A9AF-494817DF506D}" type="pres">
      <dgm:prSet presAssocID="{C334866F-67FB-40E1-B55E-6AB8B42C0806}" presName="Parent1" presStyleLbl="node1" presStyleIdx="2" presStyleCnt="10" custScaleX="71200" custScaleY="71200" custLinFactX="16634" custLinFactNeighborX="100000" custLinFactNeighborY="53280">
        <dgm:presLayoutVars>
          <dgm:chMax val="1"/>
          <dgm:chPref val="1"/>
          <dgm:bulletEnabled val="1"/>
        </dgm:presLayoutVars>
      </dgm:prSet>
      <dgm:spPr/>
      <dgm:t>
        <a:bodyPr/>
        <a:lstStyle/>
        <a:p>
          <a:pPr rtl="1"/>
          <a:endParaRPr lang="ar-EG"/>
        </a:p>
      </dgm:t>
    </dgm:pt>
    <dgm:pt modelId="{C29705CF-4BF7-431B-BD19-C0404AADFE41}" type="pres">
      <dgm:prSet presAssocID="{C334866F-67FB-40E1-B55E-6AB8B42C0806}" presName="Childtext1" presStyleLbl="revTx" presStyleIdx="1" presStyleCnt="5" custScaleX="71200" custScaleY="71200" custLinFactY="99867" custLinFactNeighborX="-4444" custLinFactNeighborY="100000">
        <dgm:presLayoutVars>
          <dgm:chMax val="0"/>
          <dgm:chPref val="0"/>
          <dgm:bulletEnabled val="1"/>
        </dgm:presLayoutVars>
      </dgm:prSet>
      <dgm:spPr/>
    </dgm:pt>
    <dgm:pt modelId="{A76BE5F2-B39B-4A17-A448-B22EE5EC504D}" type="pres">
      <dgm:prSet presAssocID="{C334866F-67FB-40E1-B55E-6AB8B42C0806}" presName="BalanceSpacing" presStyleCnt="0"/>
      <dgm:spPr/>
    </dgm:pt>
    <dgm:pt modelId="{3CFA4725-6B27-47DA-A506-AB0174C51D36}" type="pres">
      <dgm:prSet presAssocID="{C334866F-67FB-40E1-B55E-6AB8B42C0806}" presName="BalanceSpacing1" presStyleCnt="0"/>
      <dgm:spPr/>
    </dgm:pt>
    <dgm:pt modelId="{791684BB-F5B8-49F9-82BC-FFF23FA0CEF7}" type="pres">
      <dgm:prSet presAssocID="{CD334051-F8D0-47AB-BA6B-DC2D6E989C14}" presName="Accent1Text" presStyleLbl="node1" presStyleIdx="3" presStyleCnt="10" custScaleX="71200" custScaleY="71200" custLinFactNeighborX="11957" custLinFactNeighborY="-64400"/>
      <dgm:spPr/>
      <dgm:t>
        <a:bodyPr/>
        <a:lstStyle/>
        <a:p>
          <a:pPr rtl="1"/>
          <a:endParaRPr lang="ar-EG"/>
        </a:p>
      </dgm:t>
    </dgm:pt>
    <dgm:pt modelId="{54F2BCD8-B82B-4097-89E7-195F191EE441}" type="pres">
      <dgm:prSet presAssocID="{CD334051-F8D0-47AB-BA6B-DC2D6E989C14}" presName="spaceBetweenRectangles" presStyleCnt="0"/>
      <dgm:spPr/>
    </dgm:pt>
    <dgm:pt modelId="{986B02BC-70CE-48D9-86BB-439F28F0491A}" type="pres">
      <dgm:prSet presAssocID="{3840061E-486E-43E1-976B-2581D85237E1}" presName="composite" presStyleCnt="0"/>
      <dgm:spPr/>
    </dgm:pt>
    <dgm:pt modelId="{83CDFED4-E380-4BC0-B325-E23E11975337}" type="pres">
      <dgm:prSet presAssocID="{3840061E-486E-43E1-976B-2581D85237E1}" presName="Parent1" presStyleLbl="node1" presStyleIdx="4" presStyleCnt="10" custScaleX="82480" custScaleY="82480" custLinFactNeighborX="29324" custLinFactNeighborY="38380">
        <dgm:presLayoutVars>
          <dgm:chMax val="1"/>
          <dgm:chPref val="1"/>
          <dgm:bulletEnabled val="1"/>
        </dgm:presLayoutVars>
      </dgm:prSet>
      <dgm:spPr/>
      <dgm:t>
        <a:bodyPr/>
        <a:lstStyle/>
        <a:p>
          <a:pPr rtl="1"/>
          <a:endParaRPr lang="ar-EG"/>
        </a:p>
      </dgm:t>
    </dgm:pt>
    <dgm:pt modelId="{1C3BDDC9-1552-4326-90F6-A85B1A75B760}" type="pres">
      <dgm:prSet presAssocID="{3840061E-486E-43E1-976B-2581D85237E1}" presName="Childtext1" presStyleLbl="revTx" presStyleIdx="2" presStyleCnt="5" custLinFactNeighborY="46600">
        <dgm:presLayoutVars>
          <dgm:chMax val="0"/>
          <dgm:chPref val="0"/>
          <dgm:bulletEnabled val="1"/>
        </dgm:presLayoutVars>
      </dgm:prSet>
      <dgm:spPr/>
    </dgm:pt>
    <dgm:pt modelId="{467E2DC8-01D5-48DB-A5F3-8E81BFE5ED57}" type="pres">
      <dgm:prSet presAssocID="{3840061E-486E-43E1-976B-2581D85237E1}" presName="BalanceSpacing" presStyleCnt="0"/>
      <dgm:spPr/>
    </dgm:pt>
    <dgm:pt modelId="{BE75C5D2-1745-4548-84F9-7A7603DE18E1}" type="pres">
      <dgm:prSet presAssocID="{3840061E-486E-43E1-976B-2581D85237E1}" presName="BalanceSpacing1" presStyleCnt="0"/>
      <dgm:spPr/>
    </dgm:pt>
    <dgm:pt modelId="{FE6F3C06-C2E5-4396-B1A9-E9AE3D788F03}" type="pres">
      <dgm:prSet presAssocID="{3645F02E-5C52-45ED-A8FF-D151A4EEF0CE}" presName="Accent1Text" presStyleLbl="node1" presStyleIdx="5" presStyleCnt="10" custScaleX="71200" custScaleY="71200" custLinFactX="75945" custLinFactY="7920" custLinFactNeighborX="100000" custLinFactNeighborY="100000"/>
      <dgm:spPr/>
      <dgm:t>
        <a:bodyPr/>
        <a:lstStyle/>
        <a:p>
          <a:pPr rtl="1"/>
          <a:endParaRPr lang="ar-EG"/>
        </a:p>
      </dgm:t>
    </dgm:pt>
    <dgm:pt modelId="{22A880BC-0F2F-4075-BD78-0E3AAA47D53A}" type="pres">
      <dgm:prSet presAssocID="{3645F02E-5C52-45ED-A8FF-D151A4EEF0CE}" presName="spaceBetweenRectangles" presStyleCnt="0"/>
      <dgm:spPr/>
    </dgm:pt>
    <dgm:pt modelId="{A68EA0DE-1B7F-40CE-A44B-D6B92306B9A0}" type="pres">
      <dgm:prSet presAssocID="{168DB1F5-A54E-42A5-B9F5-27B73C421EEF}" presName="composite" presStyleCnt="0"/>
      <dgm:spPr/>
    </dgm:pt>
    <dgm:pt modelId="{9AC01AC2-7925-4F99-A35D-245C87D48A77}" type="pres">
      <dgm:prSet presAssocID="{168DB1F5-A54E-42A5-B9F5-27B73C421EEF}" presName="Parent1" presStyleLbl="node1" presStyleIdx="6" presStyleCnt="10" custScaleX="71200" custScaleY="71200" custLinFactX="16635" custLinFactY="55100" custLinFactNeighborX="100000" custLinFactNeighborY="100000">
        <dgm:presLayoutVars>
          <dgm:chMax val="1"/>
          <dgm:chPref val="1"/>
          <dgm:bulletEnabled val="1"/>
        </dgm:presLayoutVars>
      </dgm:prSet>
      <dgm:spPr/>
      <dgm:t>
        <a:bodyPr/>
        <a:lstStyle/>
        <a:p>
          <a:pPr rtl="1"/>
          <a:endParaRPr lang="ar-EG"/>
        </a:p>
      </dgm:t>
    </dgm:pt>
    <dgm:pt modelId="{DFFD269D-5B0E-40A9-B409-5C119A00F471}" type="pres">
      <dgm:prSet presAssocID="{168DB1F5-A54E-42A5-B9F5-27B73C421EEF}" presName="Childtext1" presStyleLbl="revTx" presStyleIdx="3" presStyleCnt="5" custScaleX="71200" custScaleY="71200" custLinFactY="18600" custLinFactNeighborX="-4301" custLinFactNeighborY="100000">
        <dgm:presLayoutVars>
          <dgm:chMax val="0"/>
          <dgm:chPref val="0"/>
          <dgm:bulletEnabled val="1"/>
        </dgm:presLayoutVars>
      </dgm:prSet>
      <dgm:spPr/>
    </dgm:pt>
    <dgm:pt modelId="{BF268ECF-F38C-4537-9831-8E4A6DDD4B67}" type="pres">
      <dgm:prSet presAssocID="{168DB1F5-A54E-42A5-B9F5-27B73C421EEF}" presName="BalanceSpacing" presStyleCnt="0"/>
      <dgm:spPr/>
    </dgm:pt>
    <dgm:pt modelId="{CCB50FF7-4119-4B3E-93A5-5DDAC2778D8C}" type="pres">
      <dgm:prSet presAssocID="{168DB1F5-A54E-42A5-B9F5-27B73C421EEF}" presName="BalanceSpacing1" presStyleCnt="0"/>
      <dgm:spPr/>
    </dgm:pt>
    <dgm:pt modelId="{FAFE78B2-6703-4605-80B1-BB9C7BB0CA41}" type="pres">
      <dgm:prSet presAssocID="{A29E6027-85DE-4B16-AB38-9121F46F62F2}" presName="Accent1Text" presStyleLbl="node1" presStyleIdx="7" presStyleCnt="10" custScaleX="71200" custScaleY="71200" custLinFactNeighborX="-24469" custLinFactNeighborY="91420"/>
      <dgm:spPr/>
      <dgm:t>
        <a:bodyPr/>
        <a:lstStyle/>
        <a:p>
          <a:pPr rtl="1"/>
          <a:endParaRPr lang="ar-EG"/>
        </a:p>
      </dgm:t>
    </dgm:pt>
    <dgm:pt modelId="{A4FCAA53-6375-4E92-8ED1-6033373A965A}" type="pres">
      <dgm:prSet presAssocID="{A29E6027-85DE-4B16-AB38-9121F46F62F2}" presName="spaceBetweenRectangles" presStyleCnt="0"/>
      <dgm:spPr/>
    </dgm:pt>
    <dgm:pt modelId="{F252A7CD-09AE-40C4-9149-C5E8D3DB3E2E}" type="pres">
      <dgm:prSet presAssocID="{9B1A1B20-92BB-4416-AFE7-9CC133BADCB8}" presName="composite" presStyleCnt="0"/>
      <dgm:spPr/>
    </dgm:pt>
    <dgm:pt modelId="{6D732D13-96E0-461F-8BF3-F749B1E6CB6A}" type="pres">
      <dgm:prSet presAssocID="{9B1A1B20-92BB-4416-AFE7-9CC133BADCB8}" presName="Parent1" presStyleLbl="node1" presStyleIdx="8" presStyleCnt="10" custScaleX="71200" custScaleY="71200" custLinFactNeighborX="68469" custLinFactNeighborY="-55060">
        <dgm:presLayoutVars>
          <dgm:chMax val="1"/>
          <dgm:chPref val="1"/>
          <dgm:bulletEnabled val="1"/>
        </dgm:presLayoutVars>
      </dgm:prSet>
      <dgm:spPr/>
      <dgm:t>
        <a:bodyPr/>
        <a:lstStyle/>
        <a:p>
          <a:pPr rtl="1"/>
          <a:endParaRPr lang="ar-EG"/>
        </a:p>
      </dgm:t>
    </dgm:pt>
    <dgm:pt modelId="{FEAE5559-E42D-4849-9B34-5C889C8C282D}" type="pres">
      <dgm:prSet presAssocID="{9B1A1B20-92BB-4416-AFE7-9CC133BADCB8}" presName="Childtext1" presStyleLbl="revTx" presStyleIdx="4" presStyleCnt="5" custScaleX="71200" custScaleY="71200" custLinFactY="45467" custLinFactNeighborX="-17626" custLinFactNeighborY="100000">
        <dgm:presLayoutVars>
          <dgm:chMax val="0"/>
          <dgm:chPref val="0"/>
          <dgm:bulletEnabled val="1"/>
        </dgm:presLayoutVars>
      </dgm:prSet>
      <dgm:spPr/>
    </dgm:pt>
    <dgm:pt modelId="{B0A6838B-A248-413C-B8A8-999489C4ABB5}" type="pres">
      <dgm:prSet presAssocID="{9B1A1B20-92BB-4416-AFE7-9CC133BADCB8}" presName="BalanceSpacing" presStyleCnt="0"/>
      <dgm:spPr/>
    </dgm:pt>
    <dgm:pt modelId="{4B95B10C-26C1-470C-8352-82F02AA6F947}" type="pres">
      <dgm:prSet presAssocID="{9B1A1B20-92BB-4416-AFE7-9CC133BADCB8}" presName="BalanceSpacing1" presStyleCnt="0"/>
      <dgm:spPr/>
    </dgm:pt>
    <dgm:pt modelId="{8B332B1F-DE6E-4FC8-9B83-0D4730F7C147}" type="pres">
      <dgm:prSet presAssocID="{23D67FB3-5D4F-47C4-9916-B5749DC077B6}" presName="Accent1Text" presStyleLbl="node1" presStyleIdx="9" presStyleCnt="10" custScaleX="71200" custScaleY="71200" custLinFactX="70428" custLinFactNeighborX="100000" custLinFactNeighborY="69420"/>
      <dgm:spPr/>
      <dgm:t>
        <a:bodyPr/>
        <a:lstStyle/>
        <a:p>
          <a:pPr rtl="1"/>
          <a:endParaRPr lang="ar-EG"/>
        </a:p>
      </dgm:t>
    </dgm:pt>
  </dgm:ptLst>
  <dgm:cxnLst>
    <dgm:cxn modelId="{DA633ABD-584C-4453-9CD3-A62D69A6AAD9}" srcId="{3BA79B9B-7991-46D2-B647-DDD77CC5E6FF}" destId="{74A8D407-8658-42E9-AF19-F89CC4B5AD07}" srcOrd="0" destOrd="0" parTransId="{D1A34F52-5796-467F-A6B3-FDE7A7D92E84}" sibTransId="{74B0D0A8-CF73-4E68-885D-2377E5C9C6E1}"/>
    <dgm:cxn modelId="{729E87FC-360D-4B63-8C5C-E63A8A53D682}" type="presOf" srcId="{A29E6027-85DE-4B16-AB38-9121F46F62F2}" destId="{FAFE78B2-6703-4605-80B1-BB9C7BB0CA41}" srcOrd="0" destOrd="0" presId="urn:microsoft.com/office/officeart/2008/layout/AlternatingHexagons"/>
    <dgm:cxn modelId="{2F87CC29-64A7-4C1E-9BE5-42261C2B7303}" srcId="{3BA79B9B-7991-46D2-B647-DDD77CC5E6FF}" destId="{9B1A1B20-92BB-4416-AFE7-9CC133BADCB8}" srcOrd="4" destOrd="0" parTransId="{C2C259B0-E0F3-4974-AD0F-5F9B1E20D6FE}" sibTransId="{23D67FB3-5D4F-47C4-9916-B5749DC077B6}"/>
    <dgm:cxn modelId="{61BBEE8E-37B1-431E-B2BD-C7D46D247B3C}" type="presOf" srcId="{74A8D407-8658-42E9-AF19-F89CC4B5AD07}" destId="{8E48DF85-A7F2-4EF7-A5E8-FF5E7FB8A0EB}" srcOrd="0" destOrd="0" presId="urn:microsoft.com/office/officeart/2008/layout/AlternatingHexagons"/>
    <dgm:cxn modelId="{EF745916-C9AE-4992-A55F-FF99063C904A}" srcId="{3BA79B9B-7991-46D2-B647-DDD77CC5E6FF}" destId="{C334866F-67FB-40E1-B55E-6AB8B42C0806}" srcOrd="1" destOrd="0" parTransId="{4DCC7F3F-B1D5-4C04-9647-E659E95B694A}" sibTransId="{CD334051-F8D0-47AB-BA6B-DC2D6E989C14}"/>
    <dgm:cxn modelId="{72FF66C0-E4A8-46E2-9478-3CDC27191C10}" type="presOf" srcId="{3645F02E-5C52-45ED-A8FF-D151A4EEF0CE}" destId="{FE6F3C06-C2E5-4396-B1A9-E9AE3D788F03}" srcOrd="0" destOrd="0" presId="urn:microsoft.com/office/officeart/2008/layout/AlternatingHexagons"/>
    <dgm:cxn modelId="{DCD57853-ABEA-4DFF-90F2-08B82EE16B24}" type="presOf" srcId="{74B0D0A8-CF73-4E68-885D-2377E5C9C6E1}" destId="{8F9E6EAD-F0E8-4A29-B769-9CB3B4668118}" srcOrd="0" destOrd="0" presId="urn:microsoft.com/office/officeart/2008/layout/AlternatingHexagons"/>
    <dgm:cxn modelId="{924760E2-FCAB-44C6-96D7-DD631BECF41F}" type="presOf" srcId="{C334866F-67FB-40E1-B55E-6AB8B42C0806}" destId="{E52E366B-8276-44C4-A9AF-494817DF506D}" srcOrd="0" destOrd="0" presId="urn:microsoft.com/office/officeart/2008/layout/AlternatingHexagons"/>
    <dgm:cxn modelId="{72D09216-229B-458E-8D08-761171E83792}" srcId="{3BA79B9B-7991-46D2-B647-DDD77CC5E6FF}" destId="{168DB1F5-A54E-42A5-B9F5-27B73C421EEF}" srcOrd="3" destOrd="0" parTransId="{76D0A2F4-90E2-46C1-9468-B5D848A550BB}" sibTransId="{A29E6027-85DE-4B16-AB38-9121F46F62F2}"/>
    <dgm:cxn modelId="{AF6AA9CD-56E6-4C0C-9B99-067A70B2109B}" srcId="{3BA79B9B-7991-46D2-B647-DDD77CC5E6FF}" destId="{3840061E-486E-43E1-976B-2581D85237E1}" srcOrd="2" destOrd="0" parTransId="{0BE3CF6E-5E24-4FBA-9C30-8415101ABD63}" sibTransId="{3645F02E-5C52-45ED-A8FF-D151A4EEF0CE}"/>
    <dgm:cxn modelId="{5FA66BA2-C83B-4FC3-85F3-65708882C985}" type="presOf" srcId="{3840061E-486E-43E1-976B-2581D85237E1}" destId="{83CDFED4-E380-4BC0-B325-E23E11975337}" srcOrd="0" destOrd="0" presId="urn:microsoft.com/office/officeart/2008/layout/AlternatingHexagons"/>
    <dgm:cxn modelId="{DB59249F-0786-4CDF-B86F-EF118B058754}" type="presOf" srcId="{3BA79B9B-7991-46D2-B647-DDD77CC5E6FF}" destId="{097E9177-51D7-4C21-8563-E986959CA842}" srcOrd="0" destOrd="0" presId="urn:microsoft.com/office/officeart/2008/layout/AlternatingHexagons"/>
    <dgm:cxn modelId="{CBEB112F-62D6-4BF8-85CC-A99DED2B6AF6}" type="presOf" srcId="{23D67FB3-5D4F-47C4-9916-B5749DC077B6}" destId="{8B332B1F-DE6E-4FC8-9B83-0D4730F7C147}" srcOrd="0" destOrd="0" presId="urn:microsoft.com/office/officeart/2008/layout/AlternatingHexagons"/>
    <dgm:cxn modelId="{65447BCD-7546-4AB1-B41F-A55A9700D8D7}" type="presOf" srcId="{CD334051-F8D0-47AB-BA6B-DC2D6E989C14}" destId="{791684BB-F5B8-49F9-82BC-FFF23FA0CEF7}" srcOrd="0" destOrd="0" presId="urn:microsoft.com/office/officeart/2008/layout/AlternatingHexagons"/>
    <dgm:cxn modelId="{F0F25A02-F8DD-4F56-AC2C-C7023AC32C09}" type="presOf" srcId="{168DB1F5-A54E-42A5-B9F5-27B73C421EEF}" destId="{9AC01AC2-7925-4F99-A35D-245C87D48A77}" srcOrd="0" destOrd="0" presId="urn:microsoft.com/office/officeart/2008/layout/AlternatingHexagons"/>
    <dgm:cxn modelId="{6147FB30-8676-4F9F-9A49-F2407126897B}" type="presOf" srcId="{9B1A1B20-92BB-4416-AFE7-9CC133BADCB8}" destId="{6D732D13-96E0-461F-8BF3-F749B1E6CB6A}" srcOrd="0" destOrd="0" presId="urn:microsoft.com/office/officeart/2008/layout/AlternatingHexagons"/>
    <dgm:cxn modelId="{97867CDD-0A15-48DD-BED8-1BE9D775B35F}" type="presParOf" srcId="{097E9177-51D7-4C21-8563-E986959CA842}" destId="{7EC9A27C-D688-47AD-BC88-4D4C37A93DDB}" srcOrd="0" destOrd="0" presId="urn:microsoft.com/office/officeart/2008/layout/AlternatingHexagons"/>
    <dgm:cxn modelId="{3462557C-9C52-4835-AAA6-E1883C75B6A4}" type="presParOf" srcId="{7EC9A27C-D688-47AD-BC88-4D4C37A93DDB}" destId="{8E48DF85-A7F2-4EF7-A5E8-FF5E7FB8A0EB}" srcOrd="0" destOrd="0" presId="urn:microsoft.com/office/officeart/2008/layout/AlternatingHexagons"/>
    <dgm:cxn modelId="{49DB8880-7CED-4F4A-AB46-2406B466344F}" type="presParOf" srcId="{7EC9A27C-D688-47AD-BC88-4D4C37A93DDB}" destId="{CC36926E-DACF-49C9-894D-8FF37A476089}" srcOrd="1" destOrd="0" presId="urn:microsoft.com/office/officeart/2008/layout/AlternatingHexagons"/>
    <dgm:cxn modelId="{D35653C3-C2D0-47F1-8A91-552699A296B7}" type="presParOf" srcId="{7EC9A27C-D688-47AD-BC88-4D4C37A93DDB}" destId="{BEFFF714-1E74-4CC5-B489-F3330CA94D6D}" srcOrd="2" destOrd="0" presId="urn:microsoft.com/office/officeart/2008/layout/AlternatingHexagons"/>
    <dgm:cxn modelId="{3F38E56C-829F-460C-A38A-CCDF06AD0C75}" type="presParOf" srcId="{7EC9A27C-D688-47AD-BC88-4D4C37A93DDB}" destId="{AF04E12E-FE1B-4CBA-B512-8392E38503ED}" srcOrd="3" destOrd="0" presId="urn:microsoft.com/office/officeart/2008/layout/AlternatingHexagons"/>
    <dgm:cxn modelId="{B2B99AD2-E38B-4A14-93FC-6E6FD88EC14B}" type="presParOf" srcId="{7EC9A27C-D688-47AD-BC88-4D4C37A93DDB}" destId="{8F9E6EAD-F0E8-4A29-B769-9CB3B4668118}" srcOrd="4" destOrd="0" presId="urn:microsoft.com/office/officeart/2008/layout/AlternatingHexagons"/>
    <dgm:cxn modelId="{05118A47-AFDC-4044-95A0-89DE336F1711}" type="presParOf" srcId="{097E9177-51D7-4C21-8563-E986959CA842}" destId="{9F9F8818-4F45-4DB6-9D08-3791887B769E}" srcOrd="1" destOrd="0" presId="urn:microsoft.com/office/officeart/2008/layout/AlternatingHexagons"/>
    <dgm:cxn modelId="{FC40D25F-F3E9-43FE-96C1-00B975E472EF}" type="presParOf" srcId="{097E9177-51D7-4C21-8563-E986959CA842}" destId="{20A03B60-FCB6-4219-8F17-BE3825BC468B}" srcOrd="2" destOrd="0" presId="urn:microsoft.com/office/officeart/2008/layout/AlternatingHexagons"/>
    <dgm:cxn modelId="{D522D621-278B-4A61-8FD8-751DC17608C5}" type="presParOf" srcId="{20A03B60-FCB6-4219-8F17-BE3825BC468B}" destId="{E52E366B-8276-44C4-A9AF-494817DF506D}" srcOrd="0" destOrd="0" presId="urn:microsoft.com/office/officeart/2008/layout/AlternatingHexagons"/>
    <dgm:cxn modelId="{9DEF3752-6C0F-49E6-A536-0F1D1F681AD5}" type="presParOf" srcId="{20A03B60-FCB6-4219-8F17-BE3825BC468B}" destId="{C29705CF-4BF7-431B-BD19-C0404AADFE41}" srcOrd="1" destOrd="0" presId="urn:microsoft.com/office/officeart/2008/layout/AlternatingHexagons"/>
    <dgm:cxn modelId="{BF0B6724-6A62-46A4-9F0D-FFA4E7AECF3E}" type="presParOf" srcId="{20A03B60-FCB6-4219-8F17-BE3825BC468B}" destId="{A76BE5F2-B39B-4A17-A448-B22EE5EC504D}" srcOrd="2" destOrd="0" presId="urn:microsoft.com/office/officeart/2008/layout/AlternatingHexagons"/>
    <dgm:cxn modelId="{1B11B980-7F04-4465-A031-EB16216B3AFD}" type="presParOf" srcId="{20A03B60-FCB6-4219-8F17-BE3825BC468B}" destId="{3CFA4725-6B27-47DA-A506-AB0174C51D36}" srcOrd="3" destOrd="0" presId="urn:microsoft.com/office/officeart/2008/layout/AlternatingHexagons"/>
    <dgm:cxn modelId="{F3984821-C5DA-4194-8F40-9FCC39067511}" type="presParOf" srcId="{20A03B60-FCB6-4219-8F17-BE3825BC468B}" destId="{791684BB-F5B8-49F9-82BC-FFF23FA0CEF7}" srcOrd="4" destOrd="0" presId="urn:microsoft.com/office/officeart/2008/layout/AlternatingHexagons"/>
    <dgm:cxn modelId="{378424E7-BFB6-46E4-BBE7-8A4831DA8CC0}" type="presParOf" srcId="{097E9177-51D7-4C21-8563-E986959CA842}" destId="{54F2BCD8-B82B-4097-89E7-195F191EE441}" srcOrd="3" destOrd="0" presId="urn:microsoft.com/office/officeart/2008/layout/AlternatingHexagons"/>
    <dgm:cxn modelId="{E0B268E9-6F0C-4F34-944E-42189E9C4BAB}" type="presParOf" srcId="{097E9177-51D7-4C21-8563-E986959CA842}" destId="{986B02BC-70CE-48D9-86BB-439F28F0491A}" srcOrd="4" destOrd="0" presId="urn:microsoft.com/office/officeart/2008/layout/AlternatingHexagons"/>
    <dgm:cxn modelId="{E8151828-F9DA-43E6-8647-BB94F74AB950}" type="presParOf" srcId="{986B02BC-70CE-48D9-86BB-439F28F0491A}" destId="{83CDFED4-E380-4BC0-B325-E23E11975337}" srcOrd="0" destOrd="0" presId="urn:microsoft.com/office/officeart/2008/layout/AlternatingHexagons"/>
    <dgm:cxn modelId="{6B8236C4-FBF3-4C2D-9E40-8E831793444F}" type="presParOf" srcId="{986B02BC-70CE-48D9-86BB-439F28F0491A}" destId="{1C3BDDC9-1552-4326-90F6-A85B1A75B760}" srcOrd="1" destOrd="0" presId="urn:microsoft.com/office/officeart/2008/layout/AlternatingHexagons"/>
    <dgm:cxn modelId="{CA065240-1EF6-4A42-BACC-B06DC3426235}" type="presParOf" srcId="{986B02BC-70CE-48D9-86BB-439F28F0491A}" destId="{467E2DC8-01D5-48DB-A5F3-8E81BFE5ED57}" srcOrd="2" destOrd="0" presId="urn:microsoft.com/office/officeart/2008/layout/AlternatingHexagons"/>
    <dgm:cxn modelId="{01B7F667-7C35-4B4B-B56C-22861EBD5825}" type="presParOf" srcId="{986B02BC-70CE-48D9-86BB-439F28F0491A}" destId="{BE75C5D2-1745-4548-84F9-7A7603DE18E1}" srcOrd="3" destOrd="0" presId="urn:microsoft.com/office/officeart/2008/layout/AlternatingHexagons"/>
    <dgm:cxn modelId="{041FE704-4908-475B-96A5-734F51A85313}" type="presParOf" srcId="{986B02BC-70CE-48D9-86BB-439F28F0491A}" destId="{FE6F3C06-C2E5-4396-B1A9-E9AE3D788F03}" srcOrd="4" destOrd="0" presId="urn:microsoft.com/office/officeart/2008/layout/AlternatingHexagons"/>
    <dgm:cxn modelId="{5BA4943B-CB8B-49E3-96D0-C056A21D5926}" type="presParOf" srcId="{097E9177-51D7-4C21-8563-E986959CA842}" destId="{22A880BC-0F2F-4075-BD78-0E3AAA47D53A}" srcOrd="5" destOrd="0" presId="urn:microsoft.com/office/officeart/2008/layout/AlternatingHexagons"/>
    <dgm:cxn modelId="{EC85BB76-FDA2-41BA-956D-27CF8DD759B3}" type="presParOf" srcId="{097E9177-51D7-4C21-8563-E986959CA842}" destId="{A68EA0DE-1B7F-40CE-A44B-D6B92306B9A0}" srcOrd="6" destOrd="0" presId="urn:microsoft.com/office/officeart/2008/layout/AlternatingHexagons"/>
    <dgm:cxn modelId="{653D572E-F98C-41D1-994C-41334A06089B}" type="presParOf" srcId="{A68EA0DE-1B7F-40CE-A44B-D6B92306B9A0}" destId="{9AC01AC2-7925-4F99-A35D-245C87D48A77}" srcOrd="0" destOrd="0" presId="urn:microsoft.com/office/officeart/2008/layout/AlternatingHexagons"/>
    <dgm:cxn modelId="{037C1DB1-99DF-4FC4-BF21-38ACE8D3967F}" type="presParOf" srcId="{A68EA0DE-1B7F-40CE-A44B-D6B92306B9A0}" destId="{DFFD269D-5B0E-40A9-B409-5C119A00F471}" srcOrd="1" destOrd="0" presId="urn:microsoft.com/office/officeart/2008/layout/AlternatingHexagons"/>
    <dgm:cxn modelId="{DB6DD8BD-3BA3-40A9-B472-A7704B53B104}" type="presParOf" srcId="{A68EA0DE-1B7F-40CE-A44B-D6B92306B9A0}" destId="{BF268ECF-F38C-4537-9831-8E4A6DDD4B67}" srcOrd="2" destOrd="0" presId="urn:microsoft.com/office/officeart/2008/layout/AlternatingHexagons"/>
    <dgm:cxn modelId="{11059707-B54A-4D04-8998-D24395C1893E}" type="presParOf" srcId="{A68EA0DE-1B7F-40CE-A44B-D6B92306B9A0}" destId="{CCB50FF7-4119-4B3E-93A5-5DDAC2778D8C}" srcOrd="3" destOrd="0" presId="urn:microsoft.com/office/officeart/2008/layout/AlternatingHexagons"/>
    <dgm:cxn modelId="{FE23D90E-F46D-4079-B0A2-D7780DF0A74C}" type="presParOf" srcId="{A68EA0DE-1B7F-40CE-A44B-D6B92306B9A0}" destId="{FAFE78B2-6703-4605-80B1-BB9C7BB0CA41}" srcOrd="4" destOrd="0" presId="urn:microsoft.com/office/officeart/2008/layout/AlternatingHexagons"/>
    <dgm:cxn modelId="{D1F45B40-E6D6-4374-A63A-D038E0AF8644}" type="presParOf" srcId="{097E9177-51D7-4C21-8563-E986959CA842}" destId="{A4FCAA53-6375-4E92-8ED1-6033373A965A}" srcOrd="7" destOrd="0" presId="urn:microsoft.com/office/officeart/2008/layout/AlternatingHexagons"/>
    <dgm:cxn modelId="{7EDB188F-C87D-4523-8186-7228C69671C4}" type="presParOf" srcId="{097E9177-51D7-4C21-8563-E986959CA842}" destId="{F252A7CD-09AE-40C4-9149-C5E8D3DB3E2E}" srcOrd="8" destOrd="0" presId="urn:microsoft.com/office/officeart/2008/layout/AlternatingHexagons"/>
    <dgm:cxn modelId="{46C89466-FA21-4A41-A1DB-AE741A917830}" type="presParOf" srcId="{F252A7CD-09AE-40C4-9149-C5E8D3DB3E2E}" destId="{6D732D13-96E0-461F-8BF3-F749B1E6CB6A}" srcOrd="0" destOrd="0" presId="urn:microsoft.com/office/officeart/2008/layout/AlternatingHexagons"/>
    <dgm:cxn modelId="{5EEE890D-1AA6-4B93-B686-FDF7A0F1776D}" type="presParOf" srcId="{F252A7CD-09AE-40C4-9149-C5E8D3DB3E2E}" destId="{FEAE5559-E42D-4849-9B34-5C889C8C282D}" srcOrd="1" destOrd="0" presId="urn:microsoft.com/office/officeart/2008/layout/AlternatingHexagons"/>
    <dgm:cxn modelId="{49DF6AEB-D317-4823-A809-D59EC0A48C05}" type="presParOf" srcId="{F252A7CD-09AE-40C4-9149-C5E8D3DB3E2E}" destId="{B0A6838B-A248-413C-B8A8-999489C4ABB5}" srcOrd="2" destOrd="0" presId="urn:microsoft.com/office/officeart/2008/layout/AlternatingHexagons"/>
    <dgm:cxn modelId="{4047D5F8-7041-4D66-BE03-CCA5796BA9B3}" type="presParOf" srcId="{F252A7CD-09AE-40C4-9149-C5E8D3DB3E2E}" destId="{4B95B10C-26C1-470C-8352-82F02AA6F947}" srcOrd="3" destOrd="0" presId="urn:microsoft.com/office/officeart/2008/layout/AlternatingHexagons"/>
    <dgm:cxn modelId="{85B2C37A-8E65-4E46-B800-EA1FAF638F92}" type="presParOf" srcId="{F252A7CD-09AE-40C4-9149-C5E8D3DB3E2E}" destId="{8B332B1F-DE6E-4FC8-9B83-0D4730F7C147}" srcOrd="4" destOrd="0" presId="urn:microsoft.com/office/officeart/2008/layout/AlternatingHexagons"/>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1571D669-2E30-4601-A1D7-17ABE6CC0545}" type="doc">
      <dgm:prSet loTypeId="urn:microsoft.com/office/officeart/2005/8/layout/balance1" loCatId="relationship" qsTypeId="urn:microsoft.com/office/officeart/2005/8/quickstyle/3d2" qsCatId="3D" csTypeId="urn:microsoft.com/office/officeart/2005/8/colors/accent4_5" csCatId="accent4" phldr="1"/>
      <dgm:spPr/>
      <dgm:t>
        <a:bodyPr/>
        <a:lstStyle/>
        <a:p>
          <a:pPr rtl="1"/>
          <a:endParaRPr lang="ar-EG"/>
        </a:p>
      </dgm:t>
    </dgm:pt>
    <dgm:pt modelId="{6F1470BB-9C03-45EA-AA43-6A83FBE31E60}">
      <dgm:prSet phldrT="[Text]" custT="1"/>
      <dgm:spPr/>
      <dgm:t>
        <a:bodyPr/>
        <a:lstStyle/>
        <a:p>
          <a:pPr algn="ctr" rtl="1"/>
          <a:r>
            <a:rPr lang="ar-EG" sz="3200" b="1" kern="120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mn-ea"/>
              <a:cs typeface="Arabic Typesetting" pitchFamily="66" charset="-78"/>
            </a:rPr>
            <a:t>السيراميك المقاوم للاحماض :</a:t>
          </a:r>
        </a:p>
        <a:p>
          <a:pPr algn="ctr" rtl="1"/>
          <a:r>
            <a:rPr lang="ar-EG" sz="2800" b="0" dirty="0" smtClean="0">
              <a:effectLst>
                <a:outerShdw blurRad="38100" dist="38100" dir="2700000" algn="tl">
                  <a:srgbClr val="000000">
                    <a:alpha val="43137"/>
                  </a:srgbClr>
                </a:outerShdw>
              </a:effectLst>
              <a:latin typeface="Arabic Typesetting" pitchFamily="66" charset="-78"/>
              <a:cs typeface="Arabic Typesetting" pitchFamily="66" charset="-78"/>
            </a:rPr>
            <a:t>هو بلاط مقاوم للكيماويات مانع للانزلاق , لا يقل سمكة عن 12 ملم  ويكون من الأنواع التالية:-</a:t>
          </a:r>
        </a:p>
        <a:p>
          <a:pPr algn="r" rtl="1"/>
          <a:r>
            <a:rPr lang="ar-EG" sz="2800" b="0" dirty="0" smtClean="0">
              <a:effectLst>
                <a:outerShdw blurRad="38100" dist="38100" dir="2700000" algn="tl">
                  <a:srgbClr val="000000">
                    <a:alpha val="43137"/>
                  </a:srgbClr>
                </a:outerShdw>
              </a:effectLst>
              <a:latin typeface="Arabic Typesetting" pitchFamily="66" charset="-78"/>
              <a:cs typeface="Arabic Typesetting" pitchFamily="66" charset="-78"/>
            </a:rPr>
            <a:t>*البلاط الأحمر المقاوم للأحماض.</a:t>
          </a:r>
        </a:p>
        <a:p>
          <a:pPr algn="r" rtl="1"/>
          <a:r>
            <a:rPr lang="ar-EG" sz="2800" b="0" dirty="0" smtClean="0">
              <a:effectLst>
                <a:outerShdw blurRad="38100" dist="38100" dir="2700000" algn="tl">
                  <a:srgbClr val="000000">
                    <a:alpha val="43137"/>
                  </a:srgbClr>
                </a:outerShdw>
              </a:effectLst>
              <a:latin typeface="Arabic Typesetting" pitchFamily="66" charset="-78"/>
              <a:cs typeface="Arabic Typesetting" pitchFamily="66" charset="-78"/>
            </a:rPr>
            <a:t>*البلاط الأزرق المقاوم للأحماض.</a:t>
          </a:r>
        </a:p>
        <a:p>
          <a:pPr algn="r" rtl="1"/>
          <a:r>
            <a:rPr lang="ar-EG" sz="2800" b="0" dirty="0" smtClean="0">
              <a:effectLst>
                <a:outerShdw blurRad="38100" dist="38100" dir="2700000" algn="tl">
                  <a:srgbClr val="000000">
                    <a:alpha val="43137"/>
                  </a:srgbClr>
                </a:outerShdw>
              </a:effectLst>
              <a:latin typeface="Arabic Typesetting" pitchFamily="66" charset="-78"/>
              <a:cs typeface="Arabic Typesetting" pitchFamily="66" charset="-78"/>
            </a:rPr>
            <a:t>*البلاط الخزف الحجرى المقاوم للكيماويات.</a:t>
          </a:r>
        </a:p>
        <a:p>
          <a:pPr algn="r" rtl="1"/>
          <a:r>
            <a:rPr lang="ar-EG" sz="2800" b="0" dirty="0" smtClean="0">
              <a:effectLst>
                <a:outerShdw blurRad="38100" dist="38100" dir="2700000" algn="tl">
                  <a:srgbClr val="000000">
                    <a:alpha val="43137"/>
                  </a:srgbClr>
                </a:outerShdw>
              </a:effectLst>
              <a:latin typeface="Arabic Typesetting" pitchFamily="66" charset="-78"/>
              <a:cs typeface="Arabic Typesetting" pitchFamily="66" charset="-78"/>
            </a:rPr>
            <a:t>*البلاط المقاوم للمواد الكاوية.</a:t>
          </a:r>
          <a:endParaRPr lang="ar-EG" sz="28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940CBD55-315E-4542-AFB1-3F6AA5E8ACEC}" type="parTrans" cxnId="{2CA41DE8-0A0A-4E62-AE90-3389D7A9C4BA}">
      <dgm:prSet/>
      <dgm:spPr/>
      <dgm:t>
        <a:bodyPr/>
        <a:lstStyle/>
        <a:p>
          <a:pPr rtl="1"/>
          <a:endParaRPr lang="ar-EG"/>
        </a:p>
      </dgm:t>
    </dgm:pt>
    <dgm:pt modelId="{51BBA857-8645-4B3C-9A6D-FDD09773DAF8}" type="sibTrans" cxnId="{2CA41DE8-0A0A-4E62-AE90-3389D7A9C4BA}">
      <dgm:prSet/>
      <dgm:spPr/>
      <dgm:t>
        <a:bodyPr/>
        <a:lstStyle/>
        <a:p>
          <a:pPr rtl="1"/>
          <a:endParaRPr lang="ar-EG"/>
        </a:p>
      </dgm:t>
    </dgm:pt>
    <dgm:pt modelId="{6F3541C5-5B65-4451-BB7C-406EDF8738F5}">
      <dgm:prSet custT="1"/>
      <dgm:spPr/>
      <dgm:t>
        <a:bodyPr/>
        <a:lstStyle/>
        <a:p>
          <a:pPr algn="ctr" rtl="1"/>
          <a:endParaRPr lang="ar-EG" sz="3200" b="1" kern="1200" cap="all" dirty="0" smtClean="0">
            <a:ln w="9000" cmpd="sng">
              <a:prstDash val="solid"/>
            </a:ln>
            <a:effectLst>
              <a:reflection blurRad="12700" stA="28000" endPos="45000" dist="1000" dir="5400000" sy="-100000" algn="bl" rotWithShape="0"/>
            </a:effectLst>
            <a:latin typeface="Arabic Typesetting" pitchFamily="66" charset="-78"/>
            <a:ea typeface="+mn-ea"/>
            <a:cs typeface="Arabic Typesetting" pitchFamily="66" charset="-78"/>
          </a:endParaRPr>
        </a:p>
        <a:p>
          <a:pPr algn="ctr" rtl="1"/>
          <a:r>
            <a:rPr lang="ar-EG" sz="3200" b="1" kern="120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mn-ea"/>
              <a:cs typeface="Arabic Typesetting" pitchFamily="66" charset="-78"/>
            </a:rPr>
            <a:t>الموزايكو </a:t>
          </a:r>
          <a:r>
            <a:rPr lang="en-US" sz="3200" b="1" kern="120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mn-ea"/>
              <a:cs typeface="Arabic Typesetting" pitchFamily="66" charset="-78"/>
            </a:rPr>
            <a:t>:</a:t>
          </a:r>
          <a:endParaRPr lang="ar-EG" sz="3200" b="1" kern="120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mn-ea"/>
            <a:cs typeface="Arabic Typesetting" pitchFamily="66" charset="-78"/>
          </a:endParaRPr>
        </a:p>
        <a:p>
          <a:pPr algn="ctr" rtl="0"/>
          <a:r>
            <a:rPr lang="ar-EG" sz="2800" b="0" dirty="0" smtClean="0">
              <a:effectLst>
                <a:outerShdw blurRad="38100" dist="38100" dir="2700000" algn="tl">
                  <a:srgbClr val="000000">
                    <a:alpha val="43137"/>
                  </a:srgbClr>
                </a:outerShdw>
              </a:effectLst>
              <a:latin typeface="Arabic Typesetting" pitchFamily="66" charset="-78"/>
              <a:cs typeface="Arabic Typesetting" pitchFamily="66" charset="-78"/>
            </a:rPr>
            <a:t>ويتوفر منه أنواع متعدده الأشكال والألوان:-</a:t>
          </a:r>
        </a:p>
        <a:p>
          <a:pPr algn="r" rtl="0"/>
          <a:r>
            <a:rPr lang="ar-EG" sz="2800" b="0" dirty="0" smtClean="0">
              <a:effectLst>
                <a:outerShdw blurRad="38100" dist="38100" dir="2700000" algn="tl">
                  <a:srgbClr val="000000">
                    <a:alpha val="43137"/>
                  </a:srgbClr>
                </a:outerShdw>
              </a:effectLst>
              <a:latin typeface="Arabic Typesetting" pitchFamily="66" charset="-78"/>
              <a:cs typeface="Arabic Typesetting" pitchFamily="66" charset="-78"/>
            </a:rPr>
            <a:t>1- موزايكو شبه زجاجي.</a:t>
          </a:r>
        </a:p>
        <a:p>
          <a:pPr algn="r" rtl="0"/>
          <a:r>
            <a:rPr lang="ar-EG" sz="2800" b="0" dirty="0" smtClean="0">
              <a:effectLst>
                <a:outerShdw blurRad="38100" dist="38100" dir="2700000" algn="tl">
                  <a:srgbClr val="000000">
                    <a:alpha val="43137"/>
                  </a:srgbClr>
                </a:outerShdw>
              </a:effectLst>
              <a:latin typeface="Arabic Typesetting" pitchFamily="66" charset="-78"/>
              <a:cs typeface="Arabic Typesetting" pitchFamily="66" charset="-78"/>
            </a:rPr>
            <a:t>2- موزايكو مزجج.</a:t>
          </a:r>
        </a:p>
        <a:p>
          <a:pPr algn="r" rtl="0"/>
          <a:r>
            <a:rPr lang="ar-EG" sz="2800" b="0" dirty="0" smtClean="0">
              <a:effectLst>
                <a:outerShdw blurRad="38100" dist="38100" dir="2700000" algn="tl">
                  <a:srgbClr val="000000">
                    <a:alpha val="43137"/>
                  </a:srgbClr>
                </a:outerShdw>
              </a:effectLst>
              <a:latin typeface="Arabic Typesetting" pitchFamily="66" charset="-78"/>
              <a:cs typeface="Arabic Typesetting" pitchFamily="66" charset="-78"/>
            </a:rPr>
            <a:t>3- موزايكو غير مزجج. </a:t>
          </a:r>
        </a:p>
        <a:p>
          <a:pPr algn="ctr" rtl="1"/>
          <a:endParaRPr lang="ar-EG" sz="2800" b="0" dirty="0" smtClean="0">
            <a:effectLst>
              <a:outerShdw blurRad="38100" dist="38100" dir="2700000" algn="tl">
                <a:srgbClr val="000000">
                  <a:alpha val="43137"/>
                </a:srgbClr>
              </a:outerShdw>
            </a:effectLst>
            <a:latin typeface="Arabic Typesetting" pitchFamily="66" charset="-78"/>
            <a:cs typeface="Arabic Typesetting" pitchFamily="66" charset="-78"/>
          </a:endParaRPr>
        </a:p>
        <a:p>
          <a:pPr algn="ctr" rtl="1"/>
          <a:endParaRPr lang="ar-EG" sz="28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41C22E08-4084-4CA0-9546-8D45A05C5F38}" type="parTrans" cxnId="{81DC323F-515C-44F6-80BE-94F1F5FE7320}">
      <dgm:prSet/>
      <dgm:spPr/>
      <dgm:t>
        <a:bodyPr/>
        <a:lstStyle/>
        <a:p>
          <a:pPr rtl="1"/>
          <a:endParaRPr lang="ar-EG"/>
        </a:p>
      </dgm:t>
    </dgm:pt>
    <dgm:pt modelId="{D05EEA12-127C-4664-B64E-EB59EB8A5340}" type="sibTrans" cxnId="{81DC323F-515C-44F6-80BE-94F1F5FE7320}">
      <dgm:prSet/>
      <dgm:spPr/>
      <dgm:t>
        <a:bodyPr/>
        <a:lstStyle/>
        <a:p>
          <a:pPr rtl="1"/>
          <a:endParaRPr lang="ar-EG"/>
        </a:p>
      </dgm:t>
    </dgm:pt>
    <dgm:pt modelId="{393F3E86-D09A-48FA-B948-BB2B7B375F4E}" type="pres">
      <dgm:prSet presAssocID="{1571D669-2E30-4601-A1D7-17ABE6CC0545}" presName="outerComposite" presStyleCnt="0">
        <dgm:presLayoutVars>
          <dgm:chMax val="2"/>
          <dgm:animLvl val="lvl"/>
          <dgm:resizeHandles val="exact"/>
        </dgm:presLayoutVars>
      </dgm:prSet>
      <dgm:spPr/>
      <dgm:t>
        <a:bodyPr/>
        <a:lstStyle/>
        <a:p>
          <a:pPr rtl="1"/>
          <a:endParaRPr lang="ar-EG"/>
        </a:p>
      </dgm:t>
    </dgm:pt>
    <dgm:pt modelId="{9FCC25E6-C369-4A34-B73B-3AF8FC3652BC}" type="pres">
      <dgm:prSet presAssocID="{1571D669-2E30-4601-A1D7-17ABE6CC0545}" presName="dummyMaxCanvas" presStyleCnt="0"/>
      <dgm:spPr/>
      <dgm:t>
        <a:bodyPr/>
        <a:lstStyle/>
        <a:p>
          <a:endParaRPr lang="en-US"/>
        </a:p>
      </dgm:t>
    </dgm:pt>
    <dgm:pt modelId="{2B233BB2-813F-4B9C-B098-B9C647D583A8}" type="pres">
      <dgm:prSet presAssocID="{1571D669-2E30-4601-A1D7-17ABE6CC0545}" presName="parentComposite" presStyleCnt="0"/>
      <dgm:spPr/>
      <dgm:t>
        <a:bodyPr/>
        <a:lstStyle/>
        <a:p>
          <a:endParaRPr lang="en-US"/>
        </a:p>
      </dgm:t>
    </dgm:pt>
    <dgm:pt modelId="{0AEF96DF-866A-42AB-9196-B156AA93DD26}" type="pres">
      <dgm:prSet presAssocID="{1571D669-2E30-4601-A1D7-17ABE6CC0545}" presName="parent1" presStyleLbl="alignAccFollowNode1" presStyleIdx="0" presStyleCnt="4" custScaleX="135581" custScaleY="358749" custLinFactNeighborX="72498" custLinFactNeighborY="78380">
        <dgm:presLayoutVars>
          <dgm:chMax val="4"/>
        </dgm:presLayoutVars>
      </dgm:prSet>
      <dgm:spPr/>
      <dgm:t>
        <a:bodyPr/>
        <a:lstStyle/>
        <a:p>
          <a:pPr rtl="1"/>
          <a:endParaRPr lang="ar-EG"/>
        </a:p>
      </dgm:t>
    </dgm:pt>
    <dgm:pt modelId="{CC0565C8-F0A0-46A5-AA4D-375627094015}" type="pres">
      <dgm:prSet presAssocID="{1571D669-2E30-4601-A1D7-17ABE6CC0545}" presName="parent2" presStyleLbl="alignAccFollowNode1" presStyleIdx="1" presStyleCnt="4" custScaleX="110518" custScaleY="364154" custLinFactX="-100000" custLinFactNeighborX="-101143" custLinFactNeighborY="78501">
        <dgm:presLayoutVars>
          <dgm:chMax val="4"/>
        </dgm:presLayoutVars>
      </dgm:prSet>
      <dgm:spPr/>
      <dgm:t>
        <a:bodyPr/>
        <a:lstStyle/>
        <a:p>
          <a:pPr rtl="1"/>
          <a:endParaRPr lang="ar-EG"/>
        </a:p>
      </dgm:t>
    </dgm:pt>
    <dgm:pt modelId="{FA273C5C-F817-46C4-9F72-7C87974448CC}" type="pres">
      <dgm:prSet presAssocID="{1571D669-2E30-4601-A1D7-17ABE6CC0545}" presName="childrenComposite" presStyleCnt="0"/>
      <dgm:spPr/>
      <dgm:t>
        <a:bodyPr/>
        <a:lstStyle/>
        <a:p>
          <a:endParaRPr lang="en-US"/>
        </a:p>
      </dgm:t>
    </dgm:pt>
    <dgm:pt modelId="{58D8D36E-3CE2-4E67-8E10-06B438CE842C}" type="pres">
      <dgm:prSet presAssocID="{1571D669-2E30-4601-A1D7-17ABE6CC0545}" presName="dummyMaxCanvas_ChildArea" presStyleCnt="0"/>
      <dgm:spPr/>
      <dgm:t>
        <a:bodyPr/>
        <a:lstStyle/>
        <a:p>
          <a:endParaRPr lang="en-US"/>
        </a:p>
      </dgm:t>
    </dgm:pt>
    <dgm:pt modelId="{F458B0BC-2B2D-46F9-9598-A06841B5C494}" type="pres">
      <dgm:prSet presAssocID="{1571D669-2E30-4601-A1D7-17ABE6CC0545}" presName="fulcrum" presStyleLbl="alignAccFollowNode1" presStyleIdx="2" presStyleCnt="4" custLinFactY="-2667" custLinFactNeighborX="8001" custLinFactNeighborY="-100000"/>
      <dgm:spPr/>
      <dgm:t>
        <a:bodyPr/>
        <a:lstStyle/>
        <a:p>
          <a:endParaRPr lang="en-US"/>
        </a:p>
      </dgm:t>
    </dgm:pt>
    <dgm:pt modelId="{2C555509-9767-4DF5-80C9-A0E90873E353}" type="pres">
      <dgm:prSet presAssocID="{1571D669-2E30-4601-A1D7-17ABE6CC0545}" presName="balance_00" presStyleLbl="alignAccFollowNode1" presStyleIdx="3" presStyleCnt="4" custScaleX="100333" custScaleY="56684" custLinFactY="-100000" custLinFactNeighborX="1333" custLinFactNeighborY="-162251">
        <dgm:presLayoutVars>
          <dgm:bulletEnabled val="1"/>
        </dgm:presLayoutVars>
      </dgm:prSet>
      <dgm:spPr/>
      <dgm:t>
        <a:bodyPr/>
        <a:lstStyle/>
        <a:p>
          <a:endParaRPr lang="en-US"/>
        </a:p>
      </dgm:t>
    </dgm:pt>
  </dgm:ptLst>
  <dgm:cxnLst>
    <dgm:cxn modelId="{81DC323F-515C-44F6-80BE-94F1F5FE7320}" srcId="{1571D669-2E30-4601-A1D7-17ABE6CC0545}" destId="{6F3541C5-5B65-4451-BB7C-406EDF8738F5}" srcOrd="1" destOrd="0" parTransId="{41C22E08-4084-4CA0-9546-8D45A05C5F38}" sibTransId="{D05EEA12-127C-4664-B64E-EB59EB8A5340}"/>
    <dgm:cxn modelId="{B9BDA3E6-A5F3-4CCE-A90C-07E3837CC5D3}" type="presOf" srcId="{6F3541C5-5B65-4451-BB7C-406EDF8738F5}" destId="{CC0565C8-F0A0-46A5-AA4D-375627094015}" srcOrd="0" destOrd="0" presId="urn:microsoft.com/office/officeart/2005/8/layout/balance1"/>
    <dgm:cxn modelId="{8B9D7ADB-E3D4-4464-94AA-27E5D72865BE}" type="presOf" srcId="{6F1470BB-9C03-45EA-AA43-6A83FBE31E60}" destId="{0AEF96DF-866A-42AB-9196-B156AA93DD26}" srcOrd="0" destOrd="0" presId="urn:microsoft.com/office/officeart/2005/8/layout/balance1"/>
    <dgm:cxn modelId="{2CA41DE8-0A0A-4E62-AE90-3389D7A9C4BA}" srcId="{1571D669-2E30-4601-A1D7-17ABE6CC0545}" destId="{6F1470BB-9C03-45EA-AA43-6A83FBE31E60}" srcOrd="0" destOrd="0" parTransId="{940CBD55-315E-4542-AFB1-3F6AA5E8ACEC}" sibTransId="{51BBA857-8645-4B3C-9A6D-FDD09773DAF8}"/>
    <dgm:cxn modelId="{EE4D5107-21E5-4E97-9F01-0A9EA5F59137}" type="presOf" srcId="{1571D669-2E30-4601-A1D7-17ABE6CC0545}" destId="{393F3E86-D09A-48FA-B948-BB2B7B375F4E}" srcOrd="0" destOrd="0" presId="urn:microsoft.com/office/officeart/2005/8/layout/balance1"/>
    <dgm:cxn modelId="{DC5CE2FC-A8F3-400C-B30F-1682EBE7019E}" type="presParOf" srcId="{393F3E86-D09A-48FA-B948-BB2B7B375F4E}" destId="{9FCC25E6-C369-4A34-B73B-3AF8FC3652BC}" srcOrd="0" destOrd="0" presId="urn:microsoft.com/office/officeart/2005/8/layout/balance1"/>
    <dgm:cxn modelId="{749842AD-D1B9-4D8E-AAFF-14F922617132}" type="presParOf" srcId="{393F3E86-D09A-48FA-B948-BB2B7B375F4E}" destId="{2B233BB2-813F-4B9C-B098-B9C647D583A8}" srcOrd="1" destOrd="0" presId="urn:microsoft.com/office/officeart/2005/8/layout/balance1"/>
    <dgm:cxn modelId="{570A17A7-ADAE-4EB6-8743-850D9C008EFB}" type="presParOf" srcId="{2B233BB2-813F-4B9C-B098-B9C647D583A8}" destId="{0AEF96DF-866A-42AB-9196-B156AA93DD26}" srcOrd="0" destOrd="0" presId="urn:microsoft.com/office/officeart/2005/8/layout/balance1"/>
    <dgm:cxn modelId="{D10255EA-3BB3-410B-BD6C-AF095B659F9A}" type="presParOf" srcId="{2B233BB2-813F-4B9C-B098-B9C647D583A8}" destId="{CC0565C8-F0A0-46A5-AA4D-375627094015}" srcOrd="1" destOrd="0" presId="urn:microsoft.com/office/officeart/2005/8/layout/balance1"/>
    <dgm:cxn modelId="{4E9EC988-2670-4061-8B72-5FE478502B75}" type="presParOf" srcId="{393F3E86-D09A-48FA-B948-BB2B7B375F4E}" destId="{FA273C5C-F817-46C4-9F72-7C87974448CC}" srcOrd="2" destOrd="0" presId="urn:microsoft.com/office/officeart/2005/8/layout/balance1"/>
    <dgm:cxn modelId="{07DE87AE-09A4-4A51-81D4-A57A154316DD}" type="presParOf" srcId="{FA273C5C-F817-46C4-9F72-7C87974448CC}" destId="{58D8D36E-3CE2-4E67-8E10-06B438CE842C}" srcOrd="0" destOrd="0" presId="urn:microsoft.com/office/officeart/2005/8/layout/balance1"/>
    <dgm:cxn modelId="{30DA6C16-A34D-40F8-90CD-D1DA9A937812}" type="presParOf" srcId="{FA273C5C-F817-46C4-9F72-7C87974448CC}" destId="{F458B0BC-2B2D-46F9-9598-A06841B5C494}" srcOrd="1" destOrd="0" presId="urn:microsoft.com/office/officeart/2005/8/layout/balance1"/>
    <dgm:cxn modelId="{8EB7EA76-E0D5-4823-8A94-85AFB465C573}" type="presParOf" srcId="{FA273C5C-F817-46C4-9F72-7C87974448CC}" destId="{2C555509-9767-4DF5-80C9-A0E90873E353}" srcOrd="2" destOrd="0" presId="urn:microsoft.com/office/officeart/2005/8/layout/balanc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DD54A88E-3BE0-4E50-8A01-9377DFDF736B}" type="doc">
      <dgm:prSet loTypeId="urn:microsoft.com/office/officeart/2005/8/layout/hierarchy3" loCatId="hierarchy" qsTypeId="urn:microsoft.com/office/officeart/2005/8/quickstyle/simple3" qsCatId="simple" csTypeId="urn:microsoft.com/office/officeart/2005/8/colors/accent4_2" csCatId="accent4" phldr="1"/>
      <dgm:spPr/>
      <dgm:t>
        <a:bodyPr/>
        <a:lstStyle/>
        <a:p>
          <a:endParaRPr lang="en-US"/>
        </a:p>
      </dgm:t>
    </dgm:pt>
    <dgm:pt modelId="{4BD167A4-5626-4ED1-BDED-E67F4C4BC0C8}">
      <dgm:prSet phldrT="[Text]" custT="1"/>
      <dgm:spPr/>
      <dgm:t>
        <a:bodyPr/>
        <a:lstStyle/>
        <a:p>
          <a:r>
            <a:rPr lang="ar-EG" sz="4400" b="1" kern="120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mn-ea"/>
              <a:cs typeface="Arabic Typesetting" pitchFamily="66" charset="-78"/>
            </a:rPr>
            <a:t>الموزايكو</a:t>
          </a:r>
          <a:endParaRPr lang="en-US" sz="4400" b="1" kern="12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mn-ea"/>
            <a:cs typeface="Arabic Typesetting" pitchFamily="66" charset="-78"/>
          </a:endParaRPr>
        </a:p>
      </dgm:t>
    </dgm:pt>
    <dgm:pt modelId="{DB196B59-01D1-4035-AD0E-6975B6CF3F96}" type="parTrans" cxnId="{B10345B7-AF39-4466-9C2E-530C3BA1D3F6}">
      <dgm:prSet/>
      <dgm:spPr/>
      <dgm:t>
        <a:bodyPr/>
        <a:lstStyle/>
        <a:p>
          <a:endParaRPr lang="en-US"/>
        </a:p>
      </dgm:t>
    </dgm:pt>
    <dgm:pt modelId="{43A144F1-1664-4C90-8F6E-7BA6D10E65E7}" type="sibTrans" cxnId="{B10345B7-AF39-4466-9C2E-530C3BA1D3F6}">
      <dgm:prSet/>
      <dgm:spPr/>
      <dgm:t>
        <a:bodyPr/>
        <a:lstStyle/>
        <a:p>
          <a:endParaRPr lang="en-US"/>
        </a:p>
      </dgm:t>
    </dgm:pt>
    <dgm:pt modelId="{0BEB534E-BF1B-464E-94C1-0BA6CF5CD9ED}">
      <dgm:prSet phldrT="[Text]" custT="1"/>
      <dgm:spPr/>
      <dgm:t>
        <a:bodyPr/>
        <a:lstStyle/>
        <a:p>
          <a:r>
            <a:rPr lang="ar-EG" sz="2800" b="1" kern="120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mn-ea"/>
              <a:cs typeface="Arabic Typesetting" pitchFamily="66" charset="-78"/>
            </a:rPr>
            <a:t>الموزايكو شبه المزجج:-</a:t>
          </a:r>
        </a:p>
        <a:p>
          <a:r>
            <a:rPr lang="ar-EG" sz="3600" b="0" dirty="0" smtClean="0">
              <a:effectLst>
                <a:outerShdw blurRad="38100" dist="38100" dir="2700000" algn="tl">
                  <a:srgbClr val="000000">
                    <a:alpha val="43137"/>
                  </a:srgbClr>
                </a:outerShdw>
              </a:effectLst>
              <a:latin typeface="Arabic Typesetting" pitchFamily="66" charset="-78"/>
              <a:cs typeface="Arabic Typesetting" pitchFamily="66" charset="-78"/>
            </a:rPr>
            <a:t> </a:t>
          </a:r>
          <a:r>
            <a:rPr lang="ar-EG" sz="2800" b="0" dirty="0" smtClean="0">
              <a:effectLst>
                <a:outerShdw blurRad="38100" dist="38100" dir="2700000" algn="tl">
                  <a:srgbClr val="000000">
                    <a:alpha val="43137"/>
                  </a:srgbClr>
                </a:outerShdw>
              </a:effectLst>
              <a:latin typeface="Arabic Typesetting" pitchFamily="66" charset="-78"/>
              <a:cs typeface="Arabic Typesetting" pitchFamily="66" charset="-78"/>
            </a:rPr>
            <a:t>يصنع من زجاج منصهر مخلوط مع مواد قلوية وأكاسيد معدنية ويصب في قالب ويعرض لضغط ، وهو متوافر بألوان مختلفة ، والحد الأدني للسمك 3 م</a:t>
          </a:r>
          <a:r>
            <a:rPr lang="ar-EG" sz="28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م.</a:t>
          </a:r>
          <a:endParaRPr lang="en-US" sz="28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DBB750C5-8AD0-41AA-8C6C-4419D6E4A88F}" type="parTrans" cxnId="{20213724-5469-4E12-B1B8-BE3CEA9CBFF2}">
      <dgm:prSet/>
      <dgm:spPr/>
      <dgm:t>
        <a:bodyPr/>
        <a:lstStyle/>
        <a:p>
          <a:endParaRPr lang="en-US"/>
        </a:p>
      </dgm:t>
    </dgm:pt>
    <dgm:pt modelId="{1B86393F-2DDE-4421-9903-721DC3FCCE1D}" type="sibTrans" cxnId="{20213724-5469-4E12-B1B8-BE3CEA9CBFF2}">
      <dgm:prSet/>
      <dgm:spPr/>
      <dgm:t>
        <a:bodyPr/>
        <a:lstStyle/>
        <a:p>
          <a:endParaRPr lang="en-US"/>
        </a:p>
      </dgm:t>
    </dgm:pt>
    <dgm:pt modelId="{D4552045-C338-426B-8702-3DDE8CE5AE38}">
      <dgm:prSet phldrT="[Text]" custT="1"/>
      <dgm:spPr/>
      <dgm:t>
        <a:bodyPr/>
        <a:lstStyle/>
        <a:p>
          <a:r>
            <a:rPr lang="ar-EG" sz="2800" b="1" kern="120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mn-ea"/>
              <a:cs typeface="Arabic Typesetting" pitchFamily="66" charset="-78"/>
            </a:rPr>
            <a:t>الموزايكو المزجج:- </a:t>
          </a:r>
        </a:p>
        <a:p>
          <a:r>
            <a:rPr lang="ar-EG" sz="28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هو عبارة عن بلاط سيراميك مزجج صغير الحجم جداً ، يورد عادة على شكل ألواح بأبعاد 300*300 ملليمتر، وهو أكثر لمعاناً من الموزايكو غير المزجج.</a:t>
          </a:r>
          <a:endParaRPr lang="en-US" sz="28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F7143696-0C18-46D0-AE64-FF992A110477}" type="parTrans" cxnId="{3BDA71FA-B9A0-4976-AA63-A2D36E6AA6F6}">
      <dgm:prSet/>
      <dgm:spPr/>
      <dgm:t>
        <a:bodyPr/>
        <a:lstStyle/>
        <a:p>
          <a:endParaRPr lang="en-US"/>
        </a:p>
      </dgm:t>
    </dgm:pt>
    <dgm:pt modelId="{20FBE12F-68A8-49F0-B275-630177A277EF}" type="sibTrans" cxnId="{3BDA71FA-B9A0-4976-AA63-A2D36E6AA6F6}">
      <dgm:prSet/>
      <dgm:spPr/>
      <dgm:t>
        <a:bodyPr/>
        <a:lstStyle/>
        <a:p>
          <a:endParaRPr lang="en-US"/>
        </a:p>
      </dgm:t>
    </dgm:pt>
    <dgm:pt modelId="{51F21971-736C-4ED1-8375-3F834F8FBA58}">
      <dgm:prSet custT="1"/>
      <dgm:spPr/>
      <dgm:t>
        <a:bodyPr/>
        <a:lstStyle/>
        <a:p>
          <a:r>
            <a:rPr lang="ar-EG" sz="2800" b="1" kern="120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mn-ea"/>
              <a:cs typeface="Arabic Typesetting" pitchFamily="66" charset="-78"/>
            </a:rPr>
            <a:t>الموزايكو غير المزجج:-</a:t>
          </a:r>
        </a:p>
        <a:p>
          <a:r>
            <a:rPr lang="ar-EG" sz="28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يتكون من بلاطات صغيرة الحجم يورد عادة في شكل ألواح من بلاطات مقاس اللوح 300*300 ملليمتر مغطى بغطاء ورقي ينزع عن اللوح بعد تثبيته فى موضعه ، وتتوفر منه أشكال ألوان متنوعة.</a:t>
          </a:r>
          <a:endParaRPr lang="en-US" sz="28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9386F030-B39B-4D72-838D-E8EE8E7F0BF5}" type="parTrans" cxnId="{C096E36C-6CC7-405D-831D-CF546CDC5442}">
      <dgm:prSet/>
      <dgm:spPr/>
      <dgm:t>
        <a:bodyPr/>
        <a:lstStyle/>
        <a:p>
          <a:endParaRPr lang="en-US"/>
        </a:p>
      </dgm:t>
    </dgm:pt>
    <dgm:pt modelId="{8368361A-D818-422A-9722-A44D192E580E}" type="sibTrans" cxnId="{C096E36C-6CC7-405D-831D-CF546CDC5442}">
      <dgm:prSet/>
      <dgm:spPr/>
      <dgm:t>
        <a:bodyPr/>
        <a:lstStyle/>
        <a:p>
          <a:endParaRPr lang="en-US"/>
        </a:p>
      </dgm:t>
    </dgm:pt>
    <dgm:pt modelId="{D589F8BD-8840-43AA-AF7D-249BA85390BD}" type="pres">
      <dgm:prSet presAssocID="{DD54A88E-3BE0-4E50-8A01-9377DFDF736B}" presName="diagram" presStyleCnt="0">
        <dgm:presLayoutVars>
          <dgm:chPref val="1"/>
          <dgm:dir/>
          <dgm:animOne val="branch"/>
          <dgm:animLvl val="lvl"/>
          <dgm:resizeHandles/>
        </dgm:presLayoutVars>
      </dgm:prSet>
      <dgm:spPr/>
      <dgm:t>
        <a:bodyPr/>
        <a:lstStyle/>
        <a:p>
          <a:endParaRPr lang="en-US"/>
        </a:p>
      </dgm:t>
    </dgm:pt>
    <dgm:pt modelId="{82D0E263-6397-4EDF-BC9F-9CEC9FFF67AD}" type="pres">
      <dgm:prSet presAssocID="{4BD167A4-5626-4ED1-BDED-E67F4C4BC0C8}" presName="root" presStyleCnt="0"/>
      <dgm:spPr/>
    </dgm:pt>
    <dgm:pt modelId="{2DE7FCC7-C1EB-4565-AC21-F3035F1D33C8}" type="pres">
      <dgm:prSet presAssocID="{4BD167A4-5626-4ED1-BDED-E67F4C4BC0C8}" presName="rootComposite" presStyleCnt="0"/>
      <dgm:spPr/>
    </dgm:pt>
    <dgm:pt modelId="{86EC6479-1375-480C-839A-7C52A00FC6E7}" type="pres">
      <dgm:prSet presAssocID="{4BD167A4-5626-4ED1-BDED-E67F4C4BC0C8}" presName="rootText" presStyleLbl="node1" presStyleIdx="0" presStyleCnt="1" custScaleY="64837" custLinFactNeighborX="4750" custLinFactNeighborY="-7737"/>
      <dgm:spPr/>
      <dgm:t>
        <a:bodyPr/>
        <a:lstStyle/>
        <a:p>
          <a:endParaRPr lang="en-US"/>
        </a:p>
      </dgm:t>
    </dgm:pt>
    <dgm:pt modelId="{82F98DAE-BAB9-4971-954D-A6548E6BE5C1}" type="pres">
      <dgm:prSet presAssocID="{4BD167A4-5626-4ED1-BDED-E67F4C4BC0C8}" presName="rootConnector" presStyleLbl="node1" presStyleIdx="0" presStyleCnt="1"/>
      <dgm:spPr/>
      <dgm:t>
        <a:bodyPr/>
        <a:lstStyle/>
        <a:p>
          <a:endParaRPr lang="en-US"/>
        </a:p>
      </dgm:t>
    </dgm:pt>
    <dgm:pt modelId="{0F0AB268-E59D-433D-BD29-E262960E6B10}" type="pres">
      <dgm:prSet presAssocID="{4BD167A4-5626-4ED1-BDED-E67F4C4BC0C8}" presName="childShape" presStyleCnt="0"/>
      <dgm:spPr/>
    </dgm:pt>
    <dgm:pt modelId="{BD39EF23-4CCD-4DFA-9C93-20B904CC837D}" type="pres">
      <dgm:prSet presAssocID="{DBB750C5-8AD0-41AA-8C6C-4419D6E4A88F}" presName="Name13" presStyleLbl="parChTrans1D2" presStyleIdx="0" presStyleCnt="3"/>
      <dgm:spPr/>
      <dgm:t>
        <a:bodyPr/>
        <a:lstStyle/>
        <a:p>
          <a:endParaRPr lang="en-US"/>
        </a:p>
      </dgm:t>
    </dgm:pt>
    <dgm:pt modelId="{39A7D0B4-9934-4209-A225-6544FCD6F83C}" type="pres">
      <dgm:prSet presAssocID="{0BEB534E-BF1B-464E-94C1-0BA6CF5CD9ED}" presName="childText" presStyleLbl="bgAcc1" presStyleIdx="0" presStyleCnt="3" custScaleX="365268" custScaleY="111882" custLinFactNeighborX="215" custLinFactNeighborY="-16032">
        <dgm:presLayoutVars>
          <dgm:bulletEnabled val="1"/>
        </dgm:presLayoutVars>
      </dgm:prSet>
      <dgm:spPr/>
      <dgm:t>
        <a:bodyPr/>
        <a:lstStyle/>
        <a:p>
          <a:endParaRPr lang="en-US"/>
        </a:p>
      </dgm:t>
    </dgm:pt>
    <dgm:pt modelId="{29F7EC00-1083-47F0-ADDB-1AF349E52193}" type="pres">
      <dgm:prSet presAssocID="{F7143696-0C18-46D0-AE64-FF992A110477}" presName="Name13" presStyleLbl="parChTrans1D2" presStyleIdx="1" presStyleCnt="3"/>
      <dgm:spPr/>
      <dgm:t>
        <a:bodyPr/>
        <a:lstStyle/>
        <a:p>
          <a:endParaRPr lang="en-US"/>
        </a:p>
      </dgm:t>
    </dgm:pt>
    <dgm:pt modelId="{5A6212EB-B919-4A09-B016-60108AC8C7D6}" type="pres">
      <dgm:prSet presAssocID="{D4552045-C338-426B-8702-3DDE8CE5AE38}" presName="childText" presStyleLbl="bgAcc1" presStyleIdx="1" presStyleCnt="3" custScaleX="368639" custScaleY="112205" custLinFactNeighborY="-22086">
        <dgm:presLayoutVars>
          <dgm:bulletEnabled val="1"/>
        </dgm:presLayoutVars>
      </dgm:prSet>
      <dgm:spPr/>
      <dgm:t>
        <a:bodyPr/>
        <a:lstStyle/>
        <a:p>
          <a:endParaRPr lang="en-US"/>
        </a:p>
      </dgm:t>
    </dgm:pt>
    <dgm:pt modelId="{EC740206-7510-4B58-A862-A85222C7C4D0}" type="pres">
      <dgm:prSet presAssocID="{9386F030-B39B-4D72-838D-E8EE8E7F0BF5}" presName="Name13" presStyleLbl="parChTrans1D2" presStyleIdx="2" presStyleCnt="3"/>
      <dgm:spPr/>
      <dgm:t>
        <a:bodyPr/>
        <a:lstStyle/>
        <a:p>
          <a:endParaRPr lang="en-US"/>
        </a:p>
      </dgm:t>
    </dgm:pt>
    <dgm:pt modelId="{73E3A2CC-B554-4D29-A181-D9C3C1151A98}" type="pres">
      <dgm:prSet presAssocID="{51F21971-736C-4ED1-8375-3F834F8FBA58}" presName="childText" presStyleLbl="bgAcc1" presStyleIdx="2" presStyleCnt="3" custScaleX="370330" custScaleY="112248" custLinFactNeighborY="-22967">
        <dgm:presLayoutVars>
          <dgm:bulletEnabled val="1"/>
        </dgm:presLayoutVars>
      </dgm:prSet>
      <dgm:spPr/>
      <dgm:t>
        <a:bodyPr/>
        <a:lstStyle/>
        <a:p>
          <a:endParaRPr lang="en-US"/>
        </a:p>
      </dgm:t>
    </dgm:pt>
  </dgm:ptLst>
  <dgm:cxnLst>
    <dgm:cxn modelId="{0D36B171-35E2-437B-9724-04B57272CA72}" type="presOf" srcId="{0BEB534E-BF1B-464E-94C1-0BA6CF5CD9ED}" destId="{39A7D0B4-9934-4209-A225-6544FCD6F83C}" srcOrd="0" destOrd="0" presId="urn:microsoft.com/office/officeart/2005/8/layout/hierarchy3"/>
    <dgm:cxn modelId="{918393F3-FA73-475F-AC03-26BBE8F8A2F6}" type="presOf" srcId="{51F21971-736C-4ED1-8375-3F834F8FBA58}" destId="{73E3A2CC-B554-4D29-A181-D9C3C1151A98}" srcOrd="0" destOrd="0" presId="urn:microsoft.com/office/officeart/2005/8/layout/hierarchy3"/>
    <dgm:cxn modelId="{01FA49E8-D1B8-4FA2-A4A3-08333A0DB63D}" type="presOf" srcId="{DBB750C5-8AD0-41AA-8C6C-4419D6E4A88F}" destId="{BD39EF23-4CCD-4DFA-9C93-20B904CC837D}" srcOrd="0" destOrd="0" presId="urn:microsoft.com/office/officeart/2005/8/layout/hierarchy3"/>
    <dgm:cxn modelId="{FB5B71C5-BCBF-416B-9DFC-03E03CCD38BF}" type="presOf" srcId="{4BD167A4-5626-4ED1-BDED-E67F4C4BC0C8}" destId="{86EC6479-1375-480C-839A-7C52A00FC6E7}" srcOrd="0" destOrd="0" presId="urn:microsoft.com/office/officeart/2005/8/layout/hierarchy3"/>
    <dgm:cxn modelId="{C096E36C-6CC7-405D-831D-CF546CDC5442}" srcId="{4BD167A4-5626-4ED1-BDED-E67F4C4BC0C8}" destId="{51F21971-736C-4ED1-8375-3F834F8FBA58}" srcOrd="2" destOrd="0" parTransId="{9386F030-B39B-4D72-838D-E8EE8E7F0BF5}" sibTransId="{8368361A-D818-422A-9722-A44D192E580E}"/>
    <dgm:cxn modelId="{95E85562-6EF4-405C-AF1E-DA086109CF6E}" type="presOf" srcId="{DD54A88E-3BE0-4E50-8A01-9377DFDF736B}" destId="{D589F8BD-8840-43AA-AF7D-249BA85390BD}" srcOrd="0" destOrd="0" presId="urn:microsoft.com/office/officeart/2005/8/layout/hierarchy3"/>
    <dgm:cxn modelId="{B10345B7-AF39-4466-9C2E-530C3BA1D3F6}" srcId="{DD54A88E-3BE0-4E50-8A01-9377DFDF736B}" destId="{4BD167A4-5626-4ED1-BDED-E67F4C4BC0C8}" srcOrd="0" destOrd="0" parTransId="{DB196B59-01D1-4035-AD0E-6975B6CF3F96}" sibTransId="{43A144F1-1664-4C90-8F6E-7BA6D10E65E7}"/>
    <dgm:cxn modelId="{E5A1A87A-6742-44FC-8E39-3110D5E78EC9}" type="presOf" srcId="{F7143696-0C18-46D0-AE64-FF992A110477}" destId="{29F7EC00-1083-47F0-ADDB-1AF349E52193}" srcOrd="0" destOrd="0" presId="urn:microsoft.com/office/officeart/2005/8/layout/hierarchy3"/>
    <dgm:cxn modelId="{20213724-5469-4E12-B1B8-BE3CEA9CBFF2}" srcId="{4BD167A4-5626-4ED1-BDED-E67F4C4BC0C8}" destId="{0BEB534E-BF1B-464E-94C1-0BA6CF5CD9ED}" srcOrd="0" destOrd="0" parTransId="{DBB750C5-8AD0-41AA-8C6C-4419D6E4A88F}" sibTransId="{1B86393F-2DDE-4421-9903-721DC3FCCE1D}"/>
    <dgm:cxn modelId="{85C19AEB-09EE-491D-AC7A-BB2F6673BA48}" type="presOf" srcId="{D4552045-C338-426B-8702-3DDE8CE5AE38}" destId="{5A6212EB-B919-4A09-B016-60108AC8C7D6}" srcOrd="0" destOrd="0" presId="urn:microsoft.com/office/officeart/2005/8/layout/hierarchy3"/>
    <dgm:cxn modelId="{B01446CB-F94F-4B4F-95C9-D5B061E10CC7}" type="presOf" srcId="{9386F030-B39B-4D72-838D-E8EE8E7F0BF5}" destId="{EC740206-7510-4B58-A862-A85222C7C4D0}" srcOrd="0" destOrd="0" presId="urn:microsoft.com/office/officeart/2005/8/layout/hierarchy3"/>
    <dgm:cxn modelId="{9DE08A68-37DE-483A-8D50-064FEE34A726}" type="presOf" srcId="{4BD167A4-5626-4ED1-BDED-E67F4C4BC0C8}" destId="{82F98DAE-BAB9-4971-954D-A6548E6BE5C1}" srcOrd="1" destOrd="0" presId="urn:microsoft.com/office/officeart/2005/8/layout/hierarchy3"/>
    <dgm:cxn modelId="{3BDA71FA-B9A0-4976-AA63-A2D36E6AA6F6}" srcId="{4BD167A4-5626-4ED1-BDED-E67F4C4BC0C8}" destId="{D4552045-C338-426B-8702-3DDE8CE5AE38}" srcOrd="1" destOrd="0" parTransId="{F7143696-0C18-46D0-AE64-FF992A110477}" sibTransId="{20FBE12F-68A8-49F0-B275-630177A277EF}"/>
    <dgm:cxn modelId="{3E6E26BD-DD5A-42FE-B36F-5609992B1937}" type="presParOf" srcId="{D589F8BD-8840-43AA-AF7D-249BA85390BD}" destId="{82D0E263-6397-4EDF-BC9F-9CEC9FFF67AD}" srcOrd="0" destOrd="0" presId="urn:microsoft.com/office/officeart/2005/8/layout/hierarchy3"/>
    <dgm:cxn modelId="{DDBA71F0-000C-42EB-A3A9-D1EF085DAA15}" type="presParOf" srcId="{82D0E263-6397-4EDF-BC9F-9CEC9FFF67AD}" destId="{2DE7FCC7-C1EB-4565-AC21-F3035F1D33C8}" srcOrd="0" destOrd="0" presId="urn:microsoft.com/office/officeart/2005/8/layout/hierarchy3"/>
    <dgm:cxn modelId="{89675070-DA44-4186-9FA5-F8C9DA32B548}" type="presParOf" srcId="{2DE7FCC7-C1EB-4565-AC21-F3035F1D33C8}" destId="{86EC6479-1375-480C-839A-7C52A00FC6E7}" srcOrd="0" destOrd="0" presId="urn:microsoft.com/office/officeart/2005/8/layout/hierarchy3"/>
    <dgm:cxn modelId="{03C27991-37D2-4B7D-9975-3289FFFB3229}" type="presParOf" srcId="{2DE7FCC7-C1EB-4565-AC21-F3035F1D33C8}" destId="{82F98DAE-BAB9-4971-954D-A6548E6BE5C1}" srcOrd="1" destOrd="0" presId="urn:microsoft.com/office/officeart/2005/8/layout/hierarchy3"/>
    <dgm:cxn modelId="{BFE4C014-3497-4F4C-8544-5C421926F370}" type="presParOf" srcId="{82D0E263-6397-4EDF-BC9F-9CEC9FFF67AD}" destId="{0F0AB268-E59D-433D-BD29-E262960E6B10}" srcOrd="1" destOrd="0" presId="urn:microsoft.com/office/officeart/2005/8/layout/hierarchy3"/>
    <dgm:cxn modelId="{09C2B778-62DD-4251-9E0E-56B8B8103FB0}" type="presParOf" srcId="{0F0AB268-E59D-433D-BD29-E262960E6B10}" destId="{BD39EF23-4CCD-4DFA-9C93-20B904CC837D}" srcOrd="0" destOrd="0" presId="urn:microsoft.com/office/officeart/2005/8/layout/hierarchy3"/>
    <dgm:cxn modelId="{C3D33704-81D2-45CB-AE9B-624E229A8D98}" type="presParOf" srcId="{0F0AB268-E59D-433D-BD29-E262960E6B10}" destId="{39A7D0B4-9934-4209-A225-6544FCD6F83C}" srcOrd="1" destOrd="0" presId="urn:microsoft.com/office/officeart/2005/8/layout/hierarchy3"/>
    <dgm:cxn modelId="{E2618686-FA0E-427A-BB27-753CB16A456C}" type="presParOf" srcId="{0F0AB268-E59D-433D-BD29-E262960E6B10}" destId="{29F7EC00-1083-47F0-ADDB-1AF349E52193}" srcOrd="2" destOrd="0" presId="urn:microsoft.com/office/officeart/2005/8/layout/hierarchy3"/>
    <dgm:cxn modelId="{5B4CBD27-DCED-4D54-BDD0-A04CE4DFFF7B}" type="presParOf" srcId="{0F0AB268-E59D-433D-BD29-E262960E6B10}" destId="{5A6212EB-B919-4A09-B016-60108AC8C7D6}" srcOrd="3" destOrd="0" presId="urn:microsoft.com/office/officeart/2005/8/layout/hierarchy3"/>
    <dgm:cxn modelId="{12F5BC90-6660-42F9-9005-3A6BF533BAC4}" type="presParOf" srcId="{0F0AB268-E59D-433D-BD29-E262960E6B10}" destId="{EC740206-7510-4B58-A862-A85222C7C4D0}" srcOrd="4" destOrd="0" presId="urn:microsoft.com/office/officeart/2005/8/layout/hierarchy3"/>
    <dgm:cxn modelId="{7F421E0F-4813-4F46-8D3D-F2E7F9EDA263}" type="presParOf" srcId="{0F0AB268-E59D-433D-BD29-E262960E6B10}" destId="{73E3A2CC-B554-4D29-A181-D9C3C1151A98}" srcOrd="5"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3BA79B9B-7991-46D2-B647-DDD77CC5E6FF}" type="doc">
      <dgm:prSet loTypeId="urn:microsoft.com/office/officeart/2008/layout/AlternatingHexagons" loCatId="list" qsTypeId="urn:microsoft.com/office/officeart/2005/8/quickstyle/3d4" qsCatId="3D" csTypeId="urn:microsoft.com/office/officeart/2005/8/colors/colorful1" csCatId="colorful" phldr="1"/>
      <dgm:spPr/>
      <dgm:t>
        <a:bodyPr/>
        <a:lstStyle/>
        <a:p>
          <a:pPr rtl="1"/>
          <a:endParaRPr lang="ar-EG"/>
        </a:p>
      </dgm:t>
    </dgm:pt>
    <dgm:pt modelId="{C334866F-67FB-40E1-B55E-6AB8B42C0806}">
      <dgm:prSet custT="1"/>
      <dgm:spPr/>
      <dgm:t>
        <a:bodyPr/>
        <a:lstStyle/>
        <a:p>
          <a:pPr rtl="1"/>
          <a:r>
            <a:rPr lang="ar-EG" sz="2000" b="0" dirty="0" smtClean="0">
              <a:effectLst>
                <a:outerShdw blurRad="38100" dist="38100" dir="2700000" algn="tl">
                  <a:srgbClr val="000000">
                    <a:alpha val="43137"/>
                  </a:srgbClr>
                </a:outerShdw>
              </a:effectLst>
              <a:latin typeface="Arabic Typesetting" pitchFamily="66" charset="-78"/>
              <a:cs typeface="Arabic Typesetting" pitchFamily="66" charset="-78"/>
            </a:rPr>
            <a:t>مراحل التصنيع</a:t>
          </a:r>
          <a:endParaRPr lang="ar-EG" sz="20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CD334051-F8D0-47AB-BA6B-DC2D6E989C14}" type="sibTrans" cxnId="{EF745916-C9AE-4992-A55F-FF99063C904A}">
      <dgm:prSet custT="1"/>
      <dgm:spPr/>
      <dgm:t>
        <a:bodyPr/>
        <a:lstStyle/>
        <a:p>
          <a:pPr rtl="1"/>
          <a:r>
            <a:rPr lang="ar-EG" sz="2800" b="0" dirty="0" smtClean="0">
              <a:effectLst>
                <a:outerShdw blurRad="38100" dist="38100" dir="2700000" algn="tl">
                  <a:srgbClr val="000000">
                    <a:alpha val="43137"/>
                  </a:srgbClr>
                </a:outerShdw>
              </a:effectLst>
              <a:latin typeface="Arabic Typesetting" pitchFamily="66" charset="-78"/>
              <a:cs typeface="Arabic Typesetting" pitchFamily="66" charset="-78"/>
            </a:rPr>
            <a:t>المقدمة</a:t>
          </a:r>
          <a:endParaRPr lang="ar-EG" sz="28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4DCC7F3F-B1D5-4C04-9647-E659E95B694A}" type="parTrans" cxnId="{EF745916-C9AE-4992-A55F-FF99063C904A}">
      <dgm:prSet/>
      <dgm:spPr/>
      <dgm:t>
        <a:bodyPr/>
        <a:lstStyle/>
        <a:p>
          <a:pPr rtl="1"/>
          <a:endParaRPr lang="ar-EG"/>
        </a:p>
      </dgm:t>
    </dgm:pt>
    <dgm:pt modelId="{74A8D407-8658-42E9-AF19-F89CC4B5AD07}">
      <dgm:prSet phldrT="[Text]" custT="1"/>
      <dgm:spPr/>
      <dgm:t>
        <a:bodyPr/>
        <a:lstStyle/>
        <a:p>
          <a:pPr rtl="1"/>
          <a:r>
            <a:rPr lang="ar-EG" sz="1800" b="0" dirty="0" smtClean="0">
              <a:effectLst>
                <a:outerShdw blurRad="38100" dist="38100" dir="2700000" algn="tl">
                  <a:srgbClr val="000000">
                    <a:alpha val="43137"/>
                  </a:srgbClr>
                </a:outerShdw>
              </a:effectLst>
              <a:latin typeface="Arabic Typesetting" pitchFamily="66" charset="-78"/>
              <a:cs typeface="Arabic Typesetting" pitchFamily="66" charset="-78"/>
            </a:rPr>
            <a:t>مكونات السيراميك </a:t>
          </a:r>
          <a:endParaRPr lang="ar-EG" sz="18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74B0D0A8-CF73-4E68-885D-2377E5C9C6E1}" type="sibTrans" cxnId="{DA633ABD-584C-4453-9CD3-A62D69A6AAD9}">
      <dgm:prSet/>
      <dgm:spPr/>
      <dgm:t>
        <a:bodyPr/>
        <a:lstStyle/>
        <a:p>
          <a:pPr rtl="1"/>
          <a:endParaRPr lang="ar-EG"/>
        </a:p>
      </dgm:t>
    </dgm:pt>
    <dgm:pt modelId="{D1A34F52-5796-467F-A6B3-FDE7A7D92E84}" type="parTrans" cxnId="{DA633ABD-584C-4453-9CD3-A62D69A6AAD9}">
      <dgm:prSet/>
      <dgm:spPr/>
      <dgm:t>
        <a:bodyPr/>
        <a:lstStyle/>
        <a:p>
          <a:pPr rtl="1"/>
          <a:endParaRPr lang="ar-EG"/>
        </a:p>
      </dgm:t>
    </dgm:pt>
    <dgm:pt modelId="{9B1A1B20-92BB-4416-AFE7-9CC133BADCB8}">
      <dgm:prSet custT="1">
        <dgm:style>
          <a:lnRef idx="0">
            <a:schemeClr val="accent4"/>
          </a:lnRef>
          <a:fillRef idx="3">
            <a:schemeClr val="accent4"/>
          </a:fillRef>
          <a:effectRef idx="3">
            <a:schemeClr val="accent4"/>
          </a:effectRef>
          <a:fontRef idx="minor">
            <a:schemeClr val="lt1"/>
          </a:fontRef>
        </dgm:style>
      </dgm:prSet>
      <dgm:spPr>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0" scaled="1"/>
          <a:tileRect/>
        </a:gradFill>
      </dgm:spPr>
      <dgm:t>
        <a:bodyPr/>
        <a:lstStyle/>
        <a:p>
          <a:pPr rtl="1"/>
          <a:r>
            <a:rPr lang="ar-EG" sz="2000" b="0" dirty="0" smtClean="0">
              <a:effectLst>
                <a:outerShdw blurRad="38100" dist="38100" dir="2700000" algn="tl">
                  <a:srgbClr val="000000">
                    <a:alpha val="43137"/>
                  </a:srgbClr>
                </a:outerShdw>
              </a:effectLst>
              <a:latin typeface="Arabic Typesetting" pitchFamily="66" charset="-78"/>
              <a:cs typeface="Arabic Typesetting" pitchFamily="66" charset="-78"/>
            </a:rPr>
            <a:t>البورسلين وانواعه</a:t>
          </a:r>
          <a:endParaRPr lang="ar-EG" sz="20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C2C259B0-E0F3-4974-AD0F-5F9B1E20D6FE}" type="parTrans" cxnId="{2F87CC29-64A7-4C1E-9BE5-42261C2B7303}">
      <dgm:prSet/>
      <dgm:spPr/>
      <dgm:t>
        <a:bodyPr/>
        <a:lstStyle/>
        <a:p>
          <a:pPr rtl="1"/>
          <a:endParaRPr lang="ar-EG"/>
        </a:p>
      </dgm:t>
    </dgm:pt>
    <dgm:pt modelId="{23D67FB3-5D4F-47C4-9916-B5749DC077B6}" type="sibTrans" cxnId="{2F87CC29-64A7-4C1E-9BE5-42261C2B7303}">
      <dgm:prSet custT="1"/>
      <dgm:spPr/>
      <dgm:t>
        <a:bodyPr/>
        <a:lstStyle/>
        <a:p>
          <a:pPr rtl="1"/>
          <a:r>
            <a:rPr lang="ar-EG" sz="2600" b="0" dirty="0" smtClean="0">
              <a:effectLst>
                <a:outerShdw blurRad="38100" dist="38100" dir="2700000" algn="tl">
                  <a:srgbClr val="000000">
                    <a:alpha val="43137"/>
                  </a:srgbClr>
                </a:outerShdw>
              </a:effectLst>
              <a:latin typeface="Arabic Typesetting" pitchFamily="66" charset="-78"/>
              <a:cs typeface="Arabic Typesetting" pitchFamily="66" charset="-78"/>
            </a:rPr>
            <a:t>مقارنة عامة </a:t>
          </a:r>
          <a:endParaRPr lang="ar-EG" sz="26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168DB1F5-A54E-42A5-B9F5-27B73C421EEF}">
      <dgm:prSet/>
      <dgm:spPr/>
      <dgm:t>
        <a:bodyPr/>
        <a:lstStyle/>
        <a:p>
          <a:pPr rtl="1"/>
          <a:endParaRPr lang="ar-EG"/>
        </a:p>
      </dgm:t>
    </dgm:pt>
    <dgm:pt modelId="{76D0A2F4-90E2-46C1-9468-B5D848A550BB}" type="parTrans" cxnId="{72D09216-229B-458E-8D08-761171E83792}">
      <dgm:prSet/>
      <dgm:spPr/>
      <dgm:t>
        <a:bodyPr/>
        <a:lstStyle/>
        <a:p>
          <a:pPr rtl="1"/>
          <a:endParaRPr lang="ar-EG"/>
        </a:p>
      </dgm:t>
    </dgm:pt>
    <dgm:pt modelId="{A29E6027-85DE-4B16-AB38-9121F46F62F2}" type="sibTrans" cxnId="{72D09216-229B-458E-8D08-761171E83792}">
      <dgm:prSet custT="1"/>
      <dgm:spPr/>
      <dgm:t>
        <a:bodyPr/>
        <a:lstStyle/>
        <a:p>
          <a:pPr rtl="1"/>
          <a:r>
            <a:rPr lang="ar-EG" sz="1800" b="0" dirty="0" smtClean="0">
              <a:effectLst>
                <a:outerShdw blurRad="38100" dist="38100" dir="2700000" algn="tl">
                  <a:srgbClr val="000000">
                    <a:alpha val="43137"/>
                  </a:srgbClr>
                </a:outerShdw>
              </a:effectLst>
              <a:latin typeface="Arabic Typesetting" pitchFamily="66" charset="-78"/>
              <a:cs typeface="Arabic Typesetting" pitchFamily="66" charset="-78"/>
            </a:rPr>
            <a:t>مرحلة التركيب</a:t>
          </a:r>
          <a:endParaRPr lang="ar-EG" sz="18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3840061E-486E-43E1-976B-2581D85237E1}">
      <dgm:prSet custT="1"/>
      <dgm:spPr/>
      <dgm:t>
        <a:bodyPr/>
        <a:lstStyle/>
        <a:p>
          <a:pPr rtl="1"/>
          <a:r>
            <a:rPr lang="ar-EG" sz="1800" b="0" dirty="0" smtClean="0">
              <a:effectLst>
                <a:outerShdw blurRad="38100" dist="38100" dir="2700000" algn="tl">
                  <a:srgbClr val="000000">
                    <a:alpha val="43137"/>
                  </a:srgbClr>
                </a:outerShdw>
              </a:effectLst>
              <a:latin typeface="Arabic Typesetting" pitchFamily="66" charset="-78"/>
              <a:cs typeface="Arabic Typesetting" pitchFamily="66" charset="-78"/>
            </a:rPr>
            <a:t>السيراميك وانواعه </a:t>
          </a:r>
          <a:endParaRPr lang="ar-EG" sz="18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0BE3CF6E-5E24-4FBA-9C30-8415101ABD63}" type="parTrans" cxnId="{AF6AA9CD-56E6-4C0C-9B99-067A70B2109B}">
      <dgm:prSet/>
      <dgm:spPr/>
      <dgm:t>
        <a:bodyPr/>
        <a:lstStyle/>
        <a:p>
          <a:pPr rtl="1"/>
          <a:endParaRPr lang="ar-EG"/>
        </a:p>
      </dgm:t>
    </dgm:pt>
    <dgm:pt modelId="{3645F02E-5C52-45ED-A8FF-D151A4EEF0CE}" type="sibTrans" cxnId="{AF6AA9CD-56E6-4C0C-9B99-067A70B2109B}">
      <dgm:prSet>
        <dgm:style>
          <a:lnRef idx="0">
            <a:schemeClr val="accent4"/>
          </a:lnRef>
          <a:fillRef idx="3">
            <a:schemeClr val="accent4"/>
          </a:fillRef>
          <a:effectRef idx="3">
            <a:schemeClr val="accent4"/>
          </a:effectRef>
          <a:fontRef idx="minor">
            <a:schemeClr val="lt1"/>
          </a:fontRef>
        </dgm:style>
      </dgm:prSet>
      <dgm:spPr>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0" scaled="1"/>
          <a:tileRect/>
        </a:gradFill>
      </dgm:spPr>
      <dgm:t>
        <a:bodyPr/>
        <a:lstStyle/>
        <a:p>
          <a:pPr rtl="1"/>
          <a:endParaRPr lang="ar-EG"/>
        </a:p>
      </dgm:t>
    </dgm:pt>
    <dgm:pt modelId="{097E9177-51D7-4C21-8563-E986959CA842}" type="pres">
      <dgm:prSet presAssocID="{3BA79B9B-7991-46D2-B647-DDD77CC5E6FF}" presName="Name0" presStyleCnt="0">
        <dgm:presLayoutVars>
          <dgm:chMax/>
          <dgm:chPref/>
          <dgm:dir/>
          <dgm:animLvl val="lvl"/>
        </dgm:presLayoutVars>
      </dgm:prSet>
      <dgm:spPr/>
      <dgm:t>
        <a:bodyPr/>
        <a:lstStyle/>
        <a:p>
          <a:pPr rtl="1"/>
          <a:endParaRPr lang="ar-EG"/>
        </a:p>
      </dgm:t>
    </dgm:pt>
    <dgm:pt modelId="{7EC9A27C-D688-47AD-BC88-4D4C37A93DDB}" type="pres">
      <dgm:prSet presAssocID="{74A8D407-8658-42E9-AF19-F89CC4B5AD07}" presName="composite" presStyleCnt="0"/>
      <dgm:spPr/>
    </dgm:pt>
    <dgm:pt modelId="{8E48DF85-A7F2-4EF7-A5E8-FF5E7FB8A0EB}" type="pres">
      <dgm:prSet presAssocID="{74A8D407-8658-42E9-AF19-F89CC4B5AD07}" presName="Parent1" presStyleLbl="node1" presStyleIdx="0" presStyleCnt="10" custScaleX="71200" custScaleY="71200" custLinFactNeighborX="23807" custLinFactNeighborY="63680">
        <dgm:presLayoutVars>
          <dgm:chMax val="1"/>
          <dgm:chPref val="1"/>
          <dgm:bulletEnabled val="1"/>
        </dgm:presLayoutVars>
      </dgm:prSet>
      <dgm:spPr/>
      <dgm:t>
        <a:bodyPr/>
        <a:lstStyle/>
        <a:p>
          <a:pPr rtl="1"/>
          <a:endParaRPr lang="ar-EG"/>
        </a:p>
      </dgm:t>
    </dgm:pt>
    <dgm:pt modelId="{CC36926E-DACF-49C9-894D-8FF37A476089}" type="pres">
      <dgm:prSet presAssocID="{74A8D407-8658-42E9-AF19-F89CC4B5AD07}" presName="Childtext1" presStyleLbl="revTx" presStyleIdx="0" presStyleCnt="5" custScaleX="71200" custScaleY="71200" custLinFactY="77467" custLinFactNeighborX="-4301" custLinFactNeighborY="100000">
        <dgm:presLayoutVars>
          <dgm:chMax val="0"/>
          <dgm:chPref val="0"/>
          <dgm:bulletEnabled val="1"/>
        </dgm:presLayoutVars>
      </dgm:prSet>
      <dgm:spPr/>
      <dgm:t>
        <a:bodyPr/>
        <a:lstStyle/>
        <a:p>
          <a:pPr rtl="1"/>
          <a:endParaRPr lang="ar-EG"/>
        </a:p>
      </dgm:t>
    </dgm:pt>
    <dgm:pt modelId="{BEFFF714-1E74-4CC5-B489-F3330CA94D6D}" type="pres">
      <dgm:prSet presAssocID="{74A8D407-8658-42E9-AF19-F89CC4B5AD07}" presName="BalanceSpacing" presStyleCnt="0"/>
      <dgm:spPr/>
    </dgm:pt>
    <dgm:pt modelId="{AF04E12E-FE1B-4CBA-B512-8392E38503ED}" type="pres">
      <dgm:prSet presAssocID="{74A8D407-8658-42E9-AF19-F89CC4B5AD07}" presName="BalanceSpacing1" presStyleCnt="0"/>
      <dgm:spPr/>
    </dgm:pt>
    <dgm:pt modelId="{8F9E6EAD-F0E8-4A29-B769-9CB3B4668118}" type="pres">
      <dgm:prSet presAssocID="{74B0D0A8-CF73-4E68-885D-2377E5C9C6E1}" presName="Accent1Text" presStyleLbl="node1" presStyleIdx="1" presStyleCnt="10" custScaleX="71200" custScaleY="71200" custLinFactX="70428" custLinFactY="24560" custLinFactNeighborX="100000" custLinFactNeighborY="100000"/>
      <dgm:spPr/>
      <dgm:t>
        <a:bodyPr/>
        <a:lstStyle/>
        <a:p>
          <a:pPr rtl="1"/>
          <a:endParaRPr lang="ar-EG"/>
        </a:p>
      </dgm:t>
    </dgm:pt>
    <dgm:pt modelId="{9F9F8818-4F45-4DB6-9D08-3791887B769E}" type="pres">
      <dgm:prSet presAssocID="{74B0D0A8-CF73-4E68-885D-2377E5C9C6E1}" presName="spaceBetweenRectangles" presStyleCnt="0"/>
      <dgm:spPr/>
    </dgm:pt>
    <dgm:pt modelId="{20A03B60-FCB6-4219-8F17-BE3825BC468B}" type="pres">
      <dgm:prSet presAssocID="{C334866F-67FB-40E1-B55E-6AB8B42C0806}" presName="composite" presStyleCnt="0"/>
      <dgm:spPr/>
    </dgm:pt>
    <dgm:pt modelId="{E52E366B-8276-44C4-A9AF-494817DF506D}" type="pres">
      <dgm:prSet presAssocID="{C334866F-67FB-40E1-B55E-6AB8B42C0806}" presName="Parent1" presStyleLbl="node1" presStyleIdx="2" presStyleCnt="10" custScaleX="71200" custScaleY="71200" custLinFactX="16634" custLinFactNeighborX="100000" custLinFactNeighborY="53280">
        <dgm:presLayoutVars>
          <dgm:chMax val="1"/>
          <dgm:chPref val="1"/>
          <dgm:bulletEnabled val="1"/>
        </dgm:presLayoutVars>
      </dgm:prSet>
      <dgm:spPr/>
      <dgm:t>
        <a:bodyPr/>
        <a:lstStyle/>
        <a:p>
          <a:pPr rtl="1"/>
          <a:endParaRPr lang="ar-EG"/>
        </a:p>
      </dgm:t>
    </dgm:pt>
    <dgm:pt modelId="{C29705CF-4BF7-431B-BD19-C0404AADFE41}" type="pres">
      <dgm:prSet presAssocID="{C334866F-67FB-40E1-B55E-6AB8B42C0806}" presName="Childtext1" presStyleLbl="revTx" presStyleIdx="1" presStyleCnt="5" custScaleX="71200" custScaleY="71200" custLinFactY="99867" custLinFactNeighborX="-4444" custLinFactNeighborY="100000">
        <dgm:presLayoutVars>
          <dgm:chMax val="0"/>
          <dgm:chPref val="0"/>
          <dgm:bulletEnabled val="1"/>
        </dgm:presLayoutVars>
      </dgm:prSet>
      <dgm:spPr/>
    </dgm:pt>
    <dgm:pt modelId="{A76BE5F2-B39B-4A17-A448-B22EE5EC504D}" type="pres">
      <dgm:prSet presAssocID="{C334866F-67FB-40E1-B55E-6AB8B42C0806}" presName="BalanceSpacing" presStyleCnt="0"/>
      <dgm:spPr/>
    </dgm:pt>
    <dgm:pt modelId="{3CFA4725-6B27-47DA-A506-AB0174C51D36}" type="pres">
      <dgm:prSet presAssocID="{C334866F-67FB-40E1-B55E-6AB8B42C0806}" presName="BalanceSpacing1" presStyleCnt="0"/>
      <dgm:spPr/>
    </dgm:pt>
    <dgm:pt modelId="{791684BB-F5B8-49F9-82BC-FFF23FA0CEF7}" type="pres">
      <dgm:prSet presAssocID="{CD334051-F8D0-47AB-BA6B-DC2D6E989C14}" presName="Accent1Text" presStyleLbl="node1" presStyleIdx="3" presStyleCnt="10" custScaleX="71200" custScaleY="71200" custLinFactNeighborX="11957" custLinFactNeighborY="-64400"/>
      <dgm:spPr/>
      <dgm:t>
        <a:bodyPr/>
        <a:lstStyle/>
        <a:p>
          <a:pPr rtl="1"/>
          <a:endParaRPr lang="ar-EG"/>
        </a:p>
      </dgm:t>
    </dgm:pt>
    <dgm:pt modelId="{54F2BCD8-B82B-4097-89E7-195F191EE441}" type="pres">
      <dgm:prSet presAssocID="{CD334051-F8D0-47AB-BA6B-DC2D6E989C14}" presName="spaceBetweenRectangles" presStyleCnt="0"/>
      <dgm:spPr/>
    </dgm:pt>
    <dgm:pt modelId="{986B02BC-70CE-48D9-86BB-439F28F0491A}" type="pres">
      <dgm:prSet presAssocID="{3840061E-486E-43E1-976B-2581D85237E1}" presName="composite" presStyleCnt="0"/>
      <dgm:spPr/>
    </dgm:pt>
    <dgm:pt modelId="{83CDFED4-E380-4BC0-B325-E23E11975337}" type="pres">
      <dgm:prSet presAssocID="{3840061E-486E-43E1-976B-2581D85237E1}" presName="Parent1" presStyleLbl="node1" presStyleIdx="4" presStyleCnt="10" custScaleX="71200" custScaleY="71200" custLinFactNeighborX="29324" custLinFactNeighborY="30760">
        <dgm:presLayoutVars>
          <dgm:chMax val="1"/>
          <dgm:chPref val="1"/>
          <dgm:bulletEnabled val="1"/>
        </dgm:presLayoutVars>
      </dgm:prSet>
      <dgm:spPr/>
      <dgm:t>
        <a:bodyPr/>
        <a:lstStyle/>
        <a:p>
          <a:pPr rtl="1"/>
          <a:endParaRPr lang="ar-EG"/>
        </a:p>
      </dgm:t>
    </dgm:pt>
    <dgm:pt modelId="{1C3BDDC9-1552-4326-90F6-A85B1A75B760}" type="pres">
      <dgm:prSet presAssocID="{3840061E-486E-43E1-976B-2581D85237E1}" presName="Childtext1" presStyleLbl="revTx" presStyleIdx="2" presStyleCnt="5" custLinFactNeighborY="46600">
        <dgm:presLayoutVars>
          <dgm:chMax val="0"/>
          <dgm:chPref val="0"/>
          <dgm:bulletEnabled val="1"/>
        </dgm:presLayoutVars>
      </dgm:prSet>
      <dgm:spPr/>
    </dgm:pt>
    <dgm:pt modelId="{467E2DC8-01D5-48DB-A5F3-8E81BFE5ED57}" type="pres">
      <dgm:prSet presAssocID="{3840061E-486E-43E1-976B-2581D85237E1}" presName="BalanceSpacing" presStyleCnt="0"/>
      <dgm:spPr/>
    </dgm:pt>
    <dgm:pt modelId="{BE75C5D2-1745-4548-84F9-7A7603DE18E1}" type="pres">
      <dgm:prSet presAssocID="{3840061E-486E-43E1-976B-2581D85237E1}" presName="BalanceSpacing1" presStyleCnt="0"/>
      <dgm:spPr/>
    </dgm:pt>
    <dgm:pt modelId="{FE6F3C06-C2E5-4396-B1A9-E9AE3D788F03}" type="pres">
      <dgm:prSet presAssocID="{3645F02E-5C52-45ED-A8FF-D151A4EEF0CE}" presName="Accent1Text" presStyleLbl="node1" presStyleIdx="5" presStyleCnt="10" custScaleX="83283" custScaleY="83283" custLinFactX="70952" custLinFactY="483" custLinFactNeighborX="100000" custLinFactNeighborY="100000"/>
      <dgm:spPr/>
      <dgm:t>
        <a:bodyPr/>
        <a:lstStyle/>
        <a:p>
          <a:pPr rtl="1"/>
          <a:endParaRPr lang="ar-EG"/>
        </a:p>
      </dgm:t>
    </dgm:pt>
    <dgm:pt modelId="{22A880BC-0F2F-4075-BD78-0E3AAA47D53A}" type="pres">
      <dgm:prSet presAssocID="{3645F02E-5C52-45ED-A8FF-D151A4EEF0CE}" presName="spaceBetweenRectangles" presStyleCnt="0"/>
      <dgm:spPr/>
    </dgm:pt>
    <dgm:pt modelId="{A68EA0DE-1B7F-40CE-A44B-D6B92306B9A0}" type="pres">
      <dgm:prSet presAssocID="{168DB1F5-A54E-42A5-B9F5-27B73C421EEF}" presName="composite" presStyleCnt="0"/>
      <dgm:spPr/>
    </dgm:pt>
    <dgm:pt modelId="{9AC01AC2-7925-4F99-A35D-245C87D48A77}" type="pres">
      <dgm:prSet presAssocID="{168DB1F5-A54E-42A5-B9F5-27B73C421EEF}" presName="Parent1" presStyleLbl="node1" presStyleIdx="6" presStyleCnt="10" custScaleX="71200" custScaleY="71200" custLinFactX="16635" custLinFactY="57920" custLinFactNeighborX="100000" custLinFactNeighborY="100000">
        <dgm:presLayoutVars>
          <dgm:chMax val="1"/>
          <dgm:chPref val="1"/>
          <dgm:bulletEnabled val="1"/>
        </dgm:presLayoutVars>
      </dgm:prSet>
      <dgm:spPr/>
      <dgm:t>
        <a:bodyPr/>
        <a:lstStyle/>
        <a:p>
          <a:pPr rtl="1"/>
          <a:endParaRPr lang="ar-EG"/>
        </a:p>
      </dgm:t>
    </dgm:pt>
    <dgm:pt modelId="{DFFD269D-5B0E-40A9-B409-5C119A00F471}" type="pres">
      <dgm:prSet presAssocID="{168DB1F5-A54E-42A5-B9F5-27B73C421EEF}" presName="Childtext1" presStyleLbl="revTx" presStyleIdx="3" presStyleCnt="5" custScaleX="71200" custScaleY="71200" custLinFactY="18600" custLinFactNeighborX="-4301" custLinFactNeighborY="100000">
        <dgm:presLayoutVars>
          <dgm:chMax val="0"/>
          <dgm:chPref val="0"/>
          <dgm:bulletEnabled val="1"/>
        </dgm:presLayoutVars>
      </dgm:prSet>
      <dgm:spPr/>
    </dgm:pt>
    <dgm:pt modelId="{BF268ECF-F38C-4537-9831-8E4A6DDD4B67}" type="pres">
      <dgm:prSet presAssocID="{168DB1F5-A54E-42A5-B9F5-27B73C421EEF}" presName="BalanceSpacing" presStyleCnt="0"/>
      <dgm:spPr/>
    </dgm:pt>
    <dgm:pt modelId="{CCB50FF7-4119-4B3E-93A5-5DDAC2778D8C}" type="pres">
      <dgm:prSet presAssocID="{168DB1F5-A54E-42A5-B9F5-27B73C421EEF}" presName="BalanceSpacing1" presStyleCnt="0"/>
      <dgm:spPr/>
    </dgm:pt>
    <dgm:pt modelId="{FAFE78B2-6703-4605-80B1-BB9C7BB0CA41}" type="pres">
      <dgm:prSet presAssocID="{A29E6027-85DE-4B16-AB38-9121F46F62F2}" presName="Accent1Text" presStyleLbl="node1" presStyleIdx="7" presStyleCnt="10" custScaleX="71200" custScaleY="71200" custLinFactNeighborX="-24469" custLinFactNeighborY="94240"/>
      <dgm:spPr/>
      <dgm:t>
        <a:bodyPr/>
        <a:lstStyle/>
        <a:p>
          <a:pPr rtl="1"/>
          <a:endParaRPr lang="ar-EG"/>
        </a:p>
      </dgm:t>
    </dgm:pt>
    <dgm:pt modelId="{A4FCAA53-6375-4E92-8ED1-6033373A965A}" type="pres">
      <dgm:prSet presAssocID="{A29E6027-85DE-4B16-AB38-9121F46F62F2}" presName="spaceBetweenRectangles" presStyleCnt="0"/>
      <dgm:spPr/>
    </dgm:pt>
    <dgm:pt modelId="{F252A7CD-09AE-40C4-9149-C5E8D3DB3E2E}" type="pres">
      <dgm:prSet presAssocID="{9B1A1B20-92BB-4416-AFE7-9CC133BADCB8}" presName="composite" presStyleCnt="0"/>
      <dgm:spPr/>
    </dgm:pt>
    <dgm:pt modelId="{6D732D13-96E0-461F-8BF3-F749B1E6CB6A}" type="pres">
      <dgm:prSet presAssocID="{9B1A1B20-92BB-4416-AFE7-9CC133BADCB8}" presName="Parent1" presStyleLbl="node1" presStyleIdx="8" presStyleCnt="10" custScaleX="83283" custScaleY="83283" custLinFactNeighborX="63476" custLinFactNeighborY="-59235">
        <dgm:presLayoutVars>
          <dgm:chMax val="1"/>
          <dgm:chPref val="1"/>
          <dgm:bulletEnabled val="1"/>
        </dgm:presLayoutVars>
      </dgm:prSet>
      <dgm:spPr/>
      <dgm:t>
        <a:bodyPr/>
        <a:lstStyle/>
        <a:p>
          <a:pPr rtl="1"/>
          <a:endParaRPr lang="ar-EG"/>
        </a:p>
      </dgm:t>
    </dgm:pt>
    <dgm:pt modelId="{FEAE5559-E42D-4849-9B34-5C889C8C282D}" type="pres">
      <dgm:prSet presAssocID="{9B1A1B20-92BB-4416-AFE7-9CC133BADCB8}" presName="Childtext1" presStyleLbl="revTx" presStyleIdx="4" presStyleCnt="5" custScaleX="71200" custScaleY="71200" custLinFactY="45467" custLinFactNeighborX="-17626" custLinFactNeighborY="100000">
        <dgm:presLayoutVars>
          <dgm:chMax val="0"/>
          <dgm:chPref val="0"/>
          <dgm:bulletEnabled val="1"/>
        </dgm:presLayoutVars>
      </dgm:prSet>
      <dgm:spPr/>
    </dgm:pt>
    <dgm:pt modelId="{B0A6838B-A248-413C-B8A8-999489C4ABB5}" type="pres">
      <dgm:prSet presAssocID="{9B1A1B20-92BB-4416-AFE7-9CC133BADCB8}" presName="BalanceSpacing" presStyleCnt="0"/>
      <dgm:spPr/>
    </dgm:pt>
    <dgm:pt modelId="{4B95B10C-26C1-470C-8352-82F02AA6F947}" type="pres">
      <dgm:prSet presAssocID="{9B1A1B20-92BB-4416-AFE7-9CC133BADCB8}" presName="BalanceSpacing1" presStyleCnt="0"/>
      <dgm:spPr/>
    </dgm:pt>
    <dgm:pt modelId="{8B332B1F-DE6E-4FC8-9B83-0D4730F7C147}" type="pres">
      <dgm:prSet presAssocID="{23D67FB3-5D4F-47C4-9916-B5749DC077B6}" presName="Accent1Text" presStyleLbl="node1" presStyleIdx="9" presStyleCnt="10" custScaleX="71200" custScaleY="71200" custLinFactX="70428" custLinFactNeighborX="100000" custLinFactNeighborY="72240"/>
      <dgm:spPr/>
      <dgm:t>
        <a:bodyPr/>
        <a:lstStyle/>
        <a:p>
          <a:pPr rtl="1"/>
          <a:endParaRPr lang="ar-EG"/>
        </a:p>
      </dgm:t>
    </dgm:pt>
  </dgm:ptLst>
  <dgm:cxnLst>
    <dgm:cxn modelId="{4A567477-BD03-4F8E-BB23-0EDC859FE331}" type="presOf" srcId="{3840061E-486E-43E1-976B-2581D85237E1}" destId="{83CDFED4-E380-4BC0-B325-E23E11975337}" srcOrd="0" destOrd="0" presId="urn:microsoft.com/office/officeart/2008/layout/AlternatingHexagons"/>
    <dgm:cxn modelId="{B7B1B51E-1C4C-48E8-811C-81C8571F3349}" type="presOf" srcId="{CD334051-F8D0-47AB-BA6B-DC2D6E989C14}" destId="{791684BB-F5B8-49F9-82BC-FFF23FA0CEF7}" srcOrd="0" destOrd="0" presId="urn:microsoft.com/office/officeart/2008/layout/AlternatingHexagons"/>
    <dgm:cxn modelId="{44244246-73DE-44EC-BD93-03310052C7C8}" type="presOf" srcId="{3BA79B9B-7991-46D2-B647-DDD77CC5E6FF}" destId="{097E9177-51D7-4C21-8563-E986959CA842}" srcOrd="0" destOrd="0" presId="urn:microsoft.com/office/officeart/2008/layout/AlternatingHexagons"/>
    <dgm:cxn modelId="{DA633ABD-584C-4453-9CD3-A62D69A6AAD9}" srcId="{3BA79B9B-7991-46D2-B647-DDD77CC5E6FF}" destId="{74A8D407-8658-42E9-AF19-F89CC4B5AD07}" srcOrd="0" destOrd="0" parTransId="{D1A34F52-5796-467F-A6B3-FDE7A7D92E84}" sibTransId="{74B0D0A8-CF73-4E68-885D-2377E5C9C6E1}"/>
    <dgm:cxn modelId="{68A030E9-2F1E-4DD7-94D9-79457E01DCE1}" type="presOf" srcId="{9B1A1B20-92BB-4416-AFE7-9CC133BADCB8}" destId="{6D732D13-96E0-461F-8BF3-F749B1E6CB6A}" srcOrd="0" destOrd="0" presId="urn:microsoft.com/office/officeart/2008/layout/AlternatingHexagons"/>
    <dgm:cxn modelId="{D2791A32-16F4-4DFD-B2EF-599FBBF449EA}" type="presOf" srcId="{168DB1F5-A54E-42A5-B9F5-27B73C421EEF}" destId="{9AC01AC2-7925-4F99-A35D-245C87D48A77}" srcOrd="0" destOrd="0" presId="urn:microsoft.com/office/officeart/2008/layout/AlternatingHexagons"/>
    <dgm:cxn modelId="{60474B5F-F1E5-45A9-86B7-C778FECB97F9}" type="presOf" srcId="{3645F02E-5C52-45ED-A8FF-D151A4EEF0CE}" destId="{FE6F3C06-C2E5-4396-B1A9-E9AE3D788F03}" srcOrd="0" destOrd="0" presId="urn:microsoft.com/office/officeart/2008/layout/AlternatingHexagons"/>
    <dgm:cxn modelId="{1BB431CC-8191-4BF8-9AAB-8A75A7DE477D}" type="presOf" srcId="{23D67FB3-5D4F-47C4-9916-B5749DC077B6}" destId="{8B332B1F-DE6E-4FC8-9B83-0D4730F7C147}" srcOrd="0" destOrd="0" presId="urn:microsoft.com/office/officeart/2008/layout/AlternatingHexagons"/>
    <dgm:cxn modelId="{2F87CC29-64A7-4C1E-9BE5-42261C2B7303}" srcId="{3BA79B9B-7991-46D2-B647-DDD77CC5E6FF}" destId="{9B1A1B20-92BB-4416-AFE7-9CC133BADCB8}" srcOrd="4" destOrd="0" parTransId="{C2C259B0-E0F3-4974-AD0F-5F9B1E20D6FE}" sibTransId="{23D67FB3-5D4F-47C4-9916-B5749DC077B6}"/>
    <dgm:cxn modelId="{65016334-2EF9-44E3-81B5-B0ECC8C1F568}" type="presOf" srcId="{74A8D407-8658-42E9-AF19-F89CC4B5AD07}" destId="{8E48DF85-A7F2-4EF7-A5E8-FF5E7FB8A0EB}" srcOrd="0" destOrd="0" presId="urn:microsoft.com/office/officeart/2008/layout/AlternatingHexagons"/>
    <dgm:cxn modelId="{EF745916-C9AE-4992-A55F-FF99063C904A}" srcId="{3BA79B9B-7991-46D2-B647-DDD77CC5E6FF}" destId="{C334866F-67FB-40E1-B55E-6AB8B42C0806}" srcOrd="1" destOrd="0" parTransId="{4DCC7F3F-B1D5-4C04-9647-E659E95B694A}" sibTransId="{CD334051-F8D0-47AB-BA6B-DC2D6E989C14}"/>
    <dgm:cxn modelId="{00C8E712-A60B-4B8D-98EA-434398F3040A}" type="presOf" srcId="{A29E6027-85DE-4B16-AB38-9121F46F62F2}" destId="{FAFE78B2-6703-4605-80B1-BB9C7BB0CA41}" srcOrd="0" destOrd="0" presId="urn:microsoft.com/office/officeart/2008/layout/AlternatingHexagons"/>
    <dgm:cxn modelId="{F1744A4A-4E6B-46B9-8561-DDFA6870E00B}" type="presOf" srcId="{74B0D0A8-CF73-4E68-885D-2377E5C9C6E1}" destId="{8F9E6EAD-F0E8-4A29-B769-9CB3B4668118}" srcOrd="0" destOrd="0" presId="urn:microsoft.com/office/officeart/2008/layout/AlternatingHexagons"/>
    <dgm:cxn modelId="{72D09216-229B-458E-8D08-761171E83792}" srcId="{3BA79B9B-7991-46D2-B647-DDD77CC5E6FF}" destId="{168DB1F5-A54E-42A5-B9F5-27B73C421EEF}" srcOrd="3" destOrd="0" parTransId="{76D0A2F4-90E2-46C1-9468-B5D848A550BB}" sibTransId="{A29E6027-85DE-4B16-AB38-9121F46F62F2}"/>
    <dgm:cxn modelId="{AF6AA9CD-56E6-4C0C-9B99-067A70B2109B}" srcId="{3BA79B9B-7991-46D2-B647-DDD77CC5E6FF}" destId="{3840061E-486E-43E1-976B-2581D85237E1}" srcOrd="2" destOrd="0" parTransId="{0BE3CF6E-5E24-4FBA-9C30-8415101ABD63}" sibTransId="{3645F02E-5C52-45ED-A8FF-D151A4EEF0CE}"/>
    <dgm:cxn modelId="{AF3D75EF-F7C4-4E1C-9287-53967862CDBA}" type="presOf" srcId="{C334866F-67FB-40E1-B55E-6AB8B42C0806}" destId="{E52E366B-8276-44C4-A9AF-494817DF506D}" srcOrd="0" destOrd="0" presId="urn:microsoft.com/office/officeart/2008/layout/AlternatingHexagons"/>
    <dgm:cxn modelId="{B5712C78-D09A-4EEA-8492-66D2E553F77F}" type="presParOf" srcId="{097E9177-51D7-4C21-8563-E986959CA842}" destId="{7EC9A27C-D688-47AD-BC88-4D4C37A93DDB}" srcOrd="0" destOrd="0" presId="urn:microsoft.com/office/officeart/2008/layout/AlternatingHexagons"/>
    <dgm:cxn modelId="{9703F8CB-1B19-44D2-A535-0A8F5625FC80}" type="presParOf" srcId="{7EC9A27C-D688-47AD-BC88-4D4C37A93DDB}" destId="{8E48DF85-A7F2-4EF7-A5E8-FF5E7FB8A0EB}" srcOrd="0" destOrd="0" presId="urn:microsoft.com/office/officeart/2008/layout/AlternatingHexagons"/>
    <dgm:cxn modelId="{540837F4-026F-46A2-98AB-28FBA375838F}" type="presParOf" srcId="{7EC9A27C-D688-47AD-BC88-4D4C37A93DDB}" destId="{CC36926E-DACF-49C9-894D-8FF37A476089}" srcOrd="1" destOrd="0" presId="urn:microsoft.com/office/officeart/2008/layout/AlternatingHexagons"/>
    <dgm:cxn modelId="{C3E07379-1DC3-421F-BA1C-4E41ED01DA0D}" type="presParOf" srcId="{7EC9A27C-D688-47AD-BC88-4D4C37A93DDB}" destId="{BEFFF714-1E74-4CC5-B489-F3330CA94D6D}" srcOrd="2" destOrd="0" presId="urn:microsoft.com/office/officeart/2008/layout/AlternatingHexagons"/>
    <dgm:cxn modelId="{F8B8FE8A-A6A5-4123-9742-E8512C185B8F}" type="presParOf" srcId="{7EC9A27C-D688-47AD-BC88-4D4C37A93DDB}" destId="{AF04E12E-FE1B-4CBA-B512-8392E38503ED}" srcOrd="3" destOrd="0" presId="urn:microsoft.com/office/officeart/2008/layout/AlternatingHexagons"/>
    <dgm:cxn modelId="{02EC6548-4E98-474D-9BD4-62CD1C4436B5}" type="presParOf" srcId="{7EC9A27C-D688-47AD-BC88-4D4C37A93DDB}" destId="{8F9E6EAD-F0E8-4A29-B769-9CB3B4668118}" srcOrd="4" destOrd="0" presId="urn:microsoft.com/office/officeart/2008/layout/AlternatingHexagons"/>
    <dgm:cxn modelId="{DDE6EDDB-5134-4648-88D9-CECF31470864}" type="presParOf" srcId="{097E9177-51D7-4C21-8563-E986959CA842}" destId="{9F9F8818-4F45-4DB6-9D08-3791887B769E}" srcOrd="1" destOrd="0" presId="urn:microsoft.com/office/officeart/2008/layout/AlternatingHexagons"/>
    <dgm:cxn modelId="{9939D334-7499-4C15-8D69-4CCD140530DE}" type="presParOf" srcId="{097E9177-51D7-4C21-8563-E986959CA842}" destId="{20A03B60-FCB6-4219-8F17-BE3825BC468B}" srcOrd="2" destOrd="0" presId="urn:microsoft.com/office/officeart/2008/layout/AlternatingHexagons"/>
    <dgm:cxn modelId="{C955E421-CB66-4791-B573-D6DA46496C57}" type="presParOf" srcId="{20A03B60-FCB6-4219-8F17-BE3825BC468B}" destId="{E52E366B-8276-44C4-A9AF-494817DF506D}" srcOrd="0" destOrd="0" presId="urn:microsoft.com/office/officeart/2008/layout/AlternatingHexagons"/>
    <dgm:cxn modelId="{03CE8C7A-AD0D-4761-8408-E529FA63D7DE}" type="presParOf" srcId="{20A03B60-FCB6-4219-8F17-BE3825BC468B}" destId="{C29705CF-4BF7-431B-BD19-C0404AADFE41}" srcOrd="1" destOrd="0" presId="urn:microsoft.com/office/officeart/2008/layout/AlternatingHexagons"/>
    <dgm:cxn modelId="{53B8A331-80BC-46A4-A1FF-D2DCF634B0AC}" type="presParOf" srcId="{20A03B60-FCB6-4219-8F17-BE3825BC468B}" destId="{A76BE5F2-B39B-4A17-A448-B22EE5EC504D}" srcOrd="2" destOrd="0" presId="urn:microsoft.com/office/officeart/2008/layout/AlternatingHexagons"/>
    <dgm:cxn modelId="{F34C263A-E299-4600-9C6A-7E8A87705F26}" type="presParOf" srcId="{20A03B60-FCB6-4219-8F17-BE3825BC468B}" destId="{3CFA4725-6B27-47DA-A506-AB0174C51D36}" srcOrd="3" destOrd="0" presId="urn:microsoft.com/office/officeart/2008/layout/AlternatingHexagons"/>
    <dgm:cxn modelId="{4238A8F5-9C59-41F6-AA6A-EAF15118DDA3}" type="presParOf" srcId="{20A03B60-FCB6-4219-8F17-BE3825BC468B}" destId="{791684BB-F5B8-49F9-82BC-FFF23FA0CEF7}" srcOrd="4" destOrd="0" presId="urn:microsoft.com/office/officeart/2008/layout/AlternatingHexagons"/>
    <dgm:cxn modelId="{C42A4947-EB82-4558-B899-0623320AEF46}" type="presParOf" srcId="{097E9177-51D7-4C21-8563-E986959CA842}" destId="{54F2BCD8-B82B-4097-89E7-195F191EE441}" srcOrd="3" destOrd="0" presId="urn:microsoft.com/office/officeart/2008/layout/AlternatingHexagons"/>
    <dgm:cxn modelId="{B3926D8C-C11F-4DD2-8177-893A3CEA99CC}" type="presParOf" srcId="{097E9177-51D7-4C21-8563-E986959CA842}" destId="{986B02BC-70CE-48D9-86BB-439F28F0491A}" srcOrd="4" destOrd="0" presId="urn:microsoft.com/office/officeart/2008/layout/AlternatingHexagons"/>
    <dgm:cxn modelId="{1E6EE705-22F5-440E-910E-868AF99D9125}" type="presParOf" srcId="{986B02BC-70CE-48D9-86BB-439F28F0491A}" destId="{83CDFED4-E380-4BC0-B325-E23E11975337}" srcOrd="0" destOrd="0" presId="urn:microsoft.com/office/officeart/2008/layout/AlternatingHexagons"/>
    <dgm:cxn modelId="{D817B801-FF90-4FE3-9F37-A610F0FAAEBC}" type="presParOf" srcId="{986B02BC-70CE-48D9-86BB-439F28F0491A}" destId="{1C3BDDC9-1552-4326-90F6-A85B1A75B760}" srcOrd="1" destOrd="0" presId="urn:microsoft.com/office/officeart/2008/layout/AlternatingHexagons"/>
    <dgm:cxn modelId="{3EE1D34A-6433-4D48-ACBB-D8C5AFC5EBDF}" type="presParOf" srcId="{986B02BC-70CE-48D9-86BB-439F28F0491A}" destId="{467E2DC8-01D5-48DB-A5F3-8E81BFE5ED57}" srcOrd="2" destOrd="0" presId="urn:microsoft.com/office/officeart/2008/layout/AlternatingHexagons"/>
    <dgm:cxn modelId="{4D6072FA-9935-41DD-B8AF-B0832130573B}" type="presParOf" srcId="{986B02BC-70CE-48D9-86BB-439F28F0491A}" destId="{BE75C5D2-1745-4548-84F9-7A7603DE18E1}" srcOrd="3" destOrd="0" presId="urn:microsoft.com/office/officeart/2008/layout/AlternatingHexagons"/>
    <dgm:cxn modelId="{E9DB587F-A2EA-40DF-9E32-17DA2ED4EEDB}" type="presParOf" srcId="{986B02BC-70CE-48D9-86BB-439F28F0491A}" destId="{FE6F3C06-C2E5-4396-B1A9-E9AE3D788F03}" srcOrd="4" destOrd="0" presId="urn:microsoft.com/office/officeart/2008/layout/AlternatingHexagons"/>
    <dgm:cxn modelId="{D0D57BDB-FEBD-478F-AAE2-DF2D7D8B6E31}" type="presParOf" srcId="{097E9177-51D7-4C21-8563-E986959CA842}" destId="{22A880BC-0F2F-4075-BD78-0E3AAA47D53A}" srcOrd="5" destOrd="0" presId="urn:microsoft.com/office/officeart/2008/layout/AlternatingHexagons"/>
    <dgm:cxn modelId="{0B15F1AF-3DC0-45EB-BE58-AF890E440B32}" type="presParOf" srcId="{097E9177-51D7-4C21-8563-E986959CA842}" destId="{A68EA0DE-1B7F-40CE-A44B-D6B92306B9A0}" srcOrd="6" destOrd="0" presId="urn:microsoft.com/office/officeart/2008/layout/AlternatingHexagons"/>
    <dgm:cxn modelId="{ABDBCBCC-D715-431F-9C66-4F3D716F3178}" type="presParOf" srcId="{A68EA0DE-1B7F-40CE-A44B-D6B92306B9A0}" destId="{9AC01AC2-7925-4F99-A35D-245C87D48A77}" srcOrd="0" destOrd="0" presId="urn:microsoft.com/office/officeart/2008/layout/AlternatingHexagons"/>
    <dgm:cxn modelId="{AEC36457-A1AA-4243-88F1-0A34E1C0FB5B}" type="presParOf" srcId="{A68EA0DE-1B7F-40CE-A44B-D6B92306B9A0}" destId="{DFFD269D-5B0E-40A9-B409-5C119A00F471}" srcOrd="1" destOrd="0" presId="urn:microsoft.com/office/officeart/2008/layout/AlternatingHexagons"/>
    <dgm:cxn modelId="{C52E1B64-B608-46C1-B599-B39994D31CFD}" type="presParOf" srcId="{A68EA0DE-1B7F-40CE-A44B-D6B92306B9A0}" destId="{BF268ECF-F38C-4537-9831-8E4A6DDD4B67}" srcOrd="2" destOrd="0" presId="urn:microsoft.com/office/officeart/2008/layout/AlternatingHexagons"/>
    <dgm:cxn modelId="{15F2F535-21D8-4ED7-A14B-1A0196C7A20A}" type="presParOf" srcId="{A68EA0DE-1B7F-40CE-A44B-D6B92306B9A0}" destId="{CCB50FF7-4119-4B3E-93A5-5DDAC2778D8C}" srcOrd="3" destOrd="0" presId="urn:microsoft.com/office/officeart/2008/layout/AlternatingHexagons"/>
    <dgm:cxn modelId="{B3D24FBE-8C12-4E42-8FBC-CA9F12155136}" type="presParOf" srcId="{A68EA0DE-1B7F-40CE-A44B-D6B92306B9A0}" destId="{FAFE78B2-6703-4605-80B1-BB9C7BB0CA41}" srcOrd="4" destOrd="0" presId="urn:microsoft.com/office/officeart/2008/layout/AlternatingHexagons"/>
    <dgm:cxn modelId="{18B5695A-B183-468C-8A81-7627519EAA38}" type="presParOf" srcId="{097E9177-51D7-4C21-8563-E986959CA842}" destId="{A4FCAA53-6375-4E92-8ED1-6033373A965A}" srcOrd="7" destOrd="0" presId="urn:microsoft.com/office/officeart/2008/layout/AlternatingHexagons"/>
    <dgm:cxn modelId="{813A7D55-8DEB-46C5-A971-629DAEF86FB4}" type="presParOf" srcId="{097E9177-51D7-4C21-8563-E986959CA842}" destId="{F252A7CD-09AE-40C4-9149-C5E8D3DB3E2E}" srcOrd="8" destOrd="0" presId="urn:microsoft.com/office/officeart/2008/layout/AlternatingHexagons"/>
    <dgm:cxn modelId="{2A84132B-B667-4928-9A60-1F8E6622B2EE}" type="presParOf" srcId="{F252A7CD-09AE-40C4-9149-C5E8D3DB3E2E}" destId="{6D732D13-96E0-461F-8BF3-F749B1E6CB6A}" srcOrd="0" destOrd="0" presId="urn:microsoft.com/office/officeart/2008/layout/AlternatingHexagons"/>
    <dgm:cxn modelId="{F71174C1-1FE8-4108-9315-364776B7C09A}" type="presParOf" srcId="{F252A7CD-09AE-40C4-9149-C5E8D3DB3E2E}" destId="{FEAE5559-E42D-4849-9B34-5C889C8C282D}" srcOrd="1" destOrd="0" presId="urn:microsoft.com/office/officeart/2008/layout/AlternatingHexagons"/>
    <dgm:cxn modelId="{C01F1B33-55B1-47FA-A078-C9EB24FA4899}" type="presParOf" srcId="{F252A7CD-09AE-40C4-9149-C5E8D3DB3E2E}" destId="{B0A6838B-A248-413C-B8A8-999489C4ABB5}" srcOrd="2" destOrd="0" presId="urn:microsoft.com/office/officeart/2008/layout/AlternatingHexagons"/>
    <dgm:cxn modelId="{99AE6226-135D-4E17-9A55-A2BA192A25CC}" type="presParOf" srcId="{F252A7CD-09AE-40C4-9149-C5E8D3DB3E2E}" destId="{4B95B10C-26C1-470C-8352-82F02AA6F947}" srcOrd="3" destOrd="0" presId="urn:microsoft.com/office/officeart/2008/layout/AlternatingHexagons"/>
    <dgm:cxn modelId="{457A18A7-97CC-4BC4-AE25-757FE7AD9675}" type="presParOf" srcId="{F252A7CD-09AE-40C4-9149-C5E8D3DB3E2E}" destId="{8B332B1F-DE6E-4FC8-9B83-0D4730F7C147}" srcOrd="4" destOrd="0" presId="urn:microsoft.com/office/officeart/2008/layout/AlternatingHexagon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CB712553-5EEF-4FC7-98EA-A3CA63B5D0DD}" type="doc">
      <dgm:prSet loTypeId="urn:microsoft.com/office/officeart/2005/8/layout/hierarchy1" loCatId="hierarchy" qsTypeId="urn:microsoft.com/office/officeart/2005/8/quickstyle/simple3" qsCatId="simple" csTypeId="urn:microsoft.com/office/officeart/2005/8/colors/accent4_3" csCatId="accent4" phldr="1"/>
      <dgm:spPr/>
      <dgm:t>
        <a:bodyPr/>
        <a:lstStyle/>
        <a:p>
          <a:pPr rtl="1"/>
          <a:endParaRPr lang="ar-EG"/>
        </a:p>
      </dgm:t>
    </dgm:pt>
    <dgm:pt modelId="{00282746-8C58-4D50-9156-744719125D0D}">
      <dgm:prSet phldrT="[Text]" custT="1"/>
      <dgm:spPr/>
      <dgm:t>
        <a:bodyPr/>
        <a:lstStyle/>
        <a:p>
          <a:pPr rtl="1"/>
          <a:r>
            <a:rPr lang="ar-EG" sz="4800" b="1" kern="120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mn-ea"/>
              <a:cs typeface="Arabic Typesetting" pitchFamily="66" charset="-78"/>
            </a:rPr>
            <a:t>أنواع البورسلين</a:t>
          </a:r>
          <a:endParaRPr lang="ar-EG" sz="4800" b="1" kern="12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mn-ea"/>
            <a:cs typeface="Arabic Typesetting" pitchFamily="66" charset="-78"/>
          </a:endParaRPr>
        </a:p>
      </dgm:t>
    </dgm:pt>
    <dgm:pt modelId="{EDBE2C59-8562-4E95-BA80-5D2734F3AA26}" type="parTrans" cxnId="{FE33CFB5-A0F7-4147-8C52-7500DFE9CB92}">
      <dgm:prSet/>
      <dgm:spPr/>
      <dgm:t>
        <a:bodyPr/>
        <a:lstStyle/>
        <a:p>
          <a:pPr rtl="1"/>
          <a:endParaRPr lang="ar-EG"/>
        </a:p>
      </dgm:t>
    </dgm:pt>
    <dgm:pt modelId="{1712D7E5-DDCD-40BA-A67F-81B0D222A28A}" type="sibTrans" cxnId="{FE33CFB5-A0F7-4147-8C52-7500DFE9CB92}">
      <dgm:prSet/>
      <dgm:spPr/>
      <dgm:t>
        <a:bodyPr/>
        <a:lstStyle/>
        <a:p>
          <a:pPr rtl="1"/>
          <a:endParaRPr lang="ar-EG"/>
        </a:p>
      </dgm:t>
    </dgm:pt>
    <dgm:pt modelId="{A0E7F596-1B80-43E9-9C38-E8F7137D5ED5}">
      <dgm:prSet phldrT="[Text]" custT="1"/>
      <dgm:spPr/>
      <dgm:t>
        <a:bodyPr/>
        <a:lstStyle/>
        <a:p>
          <a:pPr rtl="1"/>
          <a:r>
            <a:rPr lang="ar-EG" sz="4400" b="0" dirty="0" smtClean="0">
              <a:effectLst>
                <a:outerShdw blurRad="38100" dist="38100" dir="2700000" algn="tl">
                  <a:srgbClr val="000000">
                    <a:alpha val="43137"/>
                  </a:srgbClr>
                </a:outerShdw>
              </a:effectLst>
              <a:latin typeface="Arabic Typesetting" pitchFamily="66" charset="-78"/>
              <a:cs typeface="Arabic Typesetting" pitchFamily="66" charset="-78"/>
            </a:rPr>
            <a:t>نوع لامع</a:t>
          </a:r>
          <a:endParaRPr lang="ar-EG" sz="44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7B8268D7-CC91-44C8-BCC1-24B64F8C884E}" type="parTrans" cxnId="{44C672AB-5A69-4E92-9905-035B129A6101}">
      <dgm:prSet/>
      <dgm:spPr/>
      <dgm:t>
        <a:bodyPr/>
        <a:lstStyle/>
        <a:p>
          <a:pPr rtl="1"/>
          <a:endParaRPr lang="ar-EG"/>
        </a:p>
      </dgm:t>
    </dgm:pt>
    <dgm:pt modelId="{B5DD20E0-BE95-46D5-8A76-E203E125E2E6}" type="sibTrans" cxnId="{44C672AB-5A69-4E92-9905-035B129A6101}">
      <dgm:prSet/>
      <dgm:spPr/>
      <dgm:t>
        <a:bodyPr/>
        <a:lstStyle/>
        <a:p>
          <a:pPr rtl="1"/>
          <a:endParaRPr lang="ar-EG"/>
        </a:p>
      </dgm:t>
    </dgm:pt>
    <dgm:pt modelId="{15564E67-410E-48DB-BC2A-4CA9863B0846}">
      <dgm:prSet phldrT="[Text]" custT="1"/>
      <dgm:spPr/>
      <dgm:t>
        <a:bodyPr/>
        <a:lstStyle/>
        <a:p>
          <a:pPr rtl="1"/>
          <a:r>
            <a:rPr lang="ar-EG" sz="4400" b="0" dirty="0" smtClean="0">
              <a:effectLst>
                <a:outerShdw blurRad="38100" dist="38100" dir="2700000" algn="tl">
                  <a:srgbClr val="000000">
                    <a:alpha val="43137"/>
                  </a:srgbClr>
                </a:outerShdw>
              </a:effectLst>
              <a:latin typeface="Arabic Typesetting" pitchFamily="66" charset="-78"/>
              <a:cs typeface="Arabic Typesetting" pitchFamily="66" charset="-78"/>
            </a:rPr>
            <a:t>نوع مطفي</a:t>
          </a:r>
          <a:endParaRPr lang="ar-EG" sz="44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45936D47-7305-4729-B6F1-3D8CB786ACA4}" type="parTrans" cxnId="{DB8A1742-D8F1-4EDA-84CC-E9B0FE6E5498}">
      <dgm:prSet/>
      <dgm:spPr/>
      <dgm:t>
        <a:bodyPr/>
        <a:lstStyle/>
        <a:p>
          <a:pPr rtl="1"/>
          <a:endParaRPr lang="ar-EG"/>
        </a:p>
      </dgm:t>
    </dgm:pt>
    <dgm:pt modelId="{5B692D67-9E65-4751-B18F-5B06BCAF371B}" type="sibTrans" cxnId="{DB8A1742-D8F1-4EDA-84CC-E9B0FE6E5498}">
      <dgm:prSet/>
      <dgm:spPr/>
      <dgm:t>
        <a:bodyPr/>
        <a:lstStyle/>
        <a:p>
          <a:pPr rtl="1"/>
          <a:endParaRPr lang="ar-EG"/>
        </a:p>
      </dgm:t>
    </dgm:pt>
    <dgm:pt modelId="{980BE738-5DD9-428C-BCB5-243454D86A7E}" type="pres">
      <dgm:prSet presAssocID="{CB712553-5EEF-4FC7-98EA-A3CA63B5D0DD}" presName="hierChild1" presStyleCnt="0">
        <dgm:presLayoutVars>
          <dgm:chPref val="1"/>
          <dgm:dir/>
          <dgm:animOne val="branch"/>
          <dgm:animLvl val="lvl"/>
          <dgm:resizeHandles/>
        </dgm:presLayoutVars>
      </dgm:prSet>
      <dgm:spPr/>
      <dgm:t>
        <a:bodyPr/>
        <a:lstStyle/>
        <a:p>
          <a:pPr rtl="1"/>
          <a:endParaRPr lang="ar-EG"/>
        </a:p>
      </dgm:t>
    </dgm:pt>
    <dgm:pt modelId="{8CBC79F0-0896-4BB7-A6F5-AC23676745D6}" type="pres">
      <dgm:prSet presAssocID="{00282746-8C58-4D50-9156-744719125D0D}" presName="hierRoot1" presStyleCnt="0"/>
      <dgm:spPr/>
    </dgm:pt>
    <dgm:pt modelId="{F8B70461-1C53-410E-ACE6-9F9AFD6F12A5}" type="pres">
      <dgm:prSet presAssocID="{00282746-8C58-4D50-9156-744719125D0D}" presName="composite" presStyleCnt="0"/>
      <dgm:spPr/>
    </dgm:pt>
    <dgm:pt modelId="{4C194E90-EE11-469E-8D23-A7AA904B0F11}" type="pres">
      <dgm:prSet presAssocID="{00282746-8C58-4D50-9156-744719125D0D}" presName="background" presStyleLbl="node0" presStyleIdx="0" presStyleCnt="1"/>
      <dgm:spPr/>
    </dgm:pt>
    <dgm:pt modelId="{256CEAF4-BB23-4B47-8516-6A1E2E24C9C0}" type="pres">
      <dgm:prSet presAssocID="{00282746-8C58-4D50-9156-744719125D0D}" presName="text" presStyleLbl="fgAcc0" presStyleIdx="0" presStyleCnt="1" custScaleX="115732" custScaleY="65102">
        <dgm:presLayoutVars>
          <dgm:chPref val="3"/>
        </dgm:presLayoutVars>
      </dgm:prSet>
      <dgm:spPr/>
      <dgm:t>
        <a:bodyPr/>
        <a:lstStyle/>
        <a:p>
          <a:pPr rtl="1"/>
          <a:endParaRPr lang="ar-EG"/>
        </a:p>
      </dgm:t>
    </dgm:pt>
    <dgm:pt modelId="{2AEB0B3A-4896-4237-9E2B-18AD5535D4D3}" type="pres">
      <dgm:prSet presAssocID="{00282746-8C58-4D50-9156-744719125D0D}" presName="hierChild2" presStyleCnt="0"/>
      <dgm:spPr/>
    </dgm:pt>
    <dgm:pt modelId="{81F90588-B43D-486B-A998-EBF701B6E63A}" type="pres">
      <dgm:prSet presAssocID="{7B8268D7-CC91-44C8-BCC1-24B64F8C884E}" presName="Name10" presStyleLbl="parChTrans1D2" presStyleIdx="0" presStyleCnt="2"/>
      <dgm:spPr/>
      <dgm:t>
        <a:bodyPr/>
        <a:lstStyle/>
        <a:p>
          <a:pPr rtl="1"/>
          <a:endParaRPr lang="ar-EG"/>
        </a:p>
      </dgm:t>
    </dgm:pt>
    <dgm:pt modelId="{68832DD8-0A51-45F0-9959-9041A512A10F}" type="pres">
      <dgm:prSet presAssocID="{A0E7F596-1B80-43E9-9C38-E8F7137D5ED5}" presName="hierRoot2" presStyleCnt="0"/>
      <dgm:spPr/>
    </dgm:pt>
    <dgm:pt modelId="{6A1B010D-76CC-4578-B42E-85D8EA5980A6}" type="pres">
      <dgm:prSet presAssocID="{A0E7F596-1B80-43E9-9C38-E8F7137D5ED5}" presName="composite2" presStyleCnt="0"/>
      <dgm:spPr/>
    </dgm:pt>
    <dgm:pt modelId="{268122C1-DE02-4601-97FD-079493B941AA}" type="pres">
      <dgm:prSet presAssocID="{A0E7F596-1B80-43E9-9C38-E8F7137D5ED5}" presName="background2" presStyleLbl="node2" presStyleIdx="0" presStyleCnt="2"/>
      <dgm:spPr/>
    </dgm:pt>
    <dgm:pt modelId="{707C4CD9-F240-4DCB-B89F-C2CCF73CEC9F}" type="pres">
      <dgm:prSet presAssocID="{A0E7F596-1B80-43E9-9C38-E8F7137D5ED5}" presName="text2" presStyleLbl="fgAcc2" presStyleIdx="0" presStyleCnt="2" custScaleY="61360">
        <dgm:presLayoutVars>
          <dgm:chPref val="3"/>
        </dgm:presLayoutVars>
      </dgm:prSet>
      <dgm:spPr/>
      <dgm:t>
        <a:bodyPr/>
        <a:lstStyle/>
        <a:p>
          <a:pPr rtl="1"/>
          <a:endParaRPr lang="ar-EG"/>
        </a:p>
      </dgm:t>
    </dgm:pt>
    <dgm:pt modelId="{4641627F-EA15-4EA7-8B0C-F08C720F5062}" type="pres">
      <dgm:prSet presAssocID="{A0E7F596-1B80-43E9-9C38-E8F7137D5ED5}" presName="hierChild3" presStyleCnt="0"/>
      <dgm:spPr/>
    </dgm:pt>
    <dgm:pt modelId="{6D21BC13-CF7B-4905-AEED-FFEE8FD3448B}" type="pres">
      <dgm:prSet presAssocID="{45936D47-7305-4729-B6F1-3D8CB786ACA4}" presName="Name10" presStyleLbl="parChTrans1D2" presStyleIdx="1" presStyleCnt="2"/>
      <dgm:spPr/>
      <dgm:t>
        <a:bodyPr/>
        <a:lstStyle/>
        <a:p>
          <a:pPr rtl="1"/>
          <a:endParaRPr lang="ar-EG"/>
        </a:p>
      </dgm:t>
    </dgm:pt>
    <dgm:pt modelId="{46DA06FA-F49D-4F48-B0E5-DF4FFD6F6890}" type="pres">
      <dgm:prSet presAssocID="{15564E67-410E-48DB-BC2A-4CA9863B0846}" presName="hierRoot2" presStyleCnt="0"/>
      <dgm:spPr/>
    </dgm:pt>
    <dgm:pt modelId="{4AE0654F-EDF5-42E3-9D4C-0180A0340A2B}" type="pres">
      <dgm:prSet presAssocID="{15564E67-410E-48DB-BC2A-4CA9863B0846}" presName="composite2" presStyleCnt="0"/>
      <dgm:spPr/>
    </dgm:pt>
    <dgm:pt modelId="{D6632597-C7D1-4B38-B41C-9A670D01F44D}" type="pres">
      <dgm:prSet presAssocID="{15564E67-410E-48DB-BC2A-4CA9863B0846}" presName="background2" presStyleLbl="node2" presStyleIdx="1" presStyleCnt="2"/>
      <dgm:spPr/>
    </dgm:pt>
    <dgm:pt modelId="{1F4312CF-9094-47BF-A731-3DE73E8D4496}" type="pres">
      <dgm:prSet presAssocID="{15564E67-410E-48DB-BC2A-4CA9863B0846}" presName="text2" presStyleLbl="fgAcc2" presStyleIdx="1" presStyleCnt="2" custScaleY="61360">
        <dgm:presLayoutVars>
          <dgm:chPref val="3"/>
        </dgm:presLayoutVars>
      </dgm:prSet>
      <dgm:spPr/>
      <dgm:t>
        <a:bodyPr/>
        <a:lstStyle/>
        <a:p>
          <a:pPr rtl="1"/>
          <a:endParaRPr lang="ar-EG"/>
        </a:p>
      </dgm:t>
    </dgm:pt>
    <dgm:pt modelId="{CBDB83AD-538A-487B-AB9A-9A5539F52CD9}" type="pres">
      <dgm:prSet presAssocID="{15564E67-410E-48DB-BC2A-4CA9863B0846}" presName="hierChild3" presStyleCnt="0"/>
      <dgm:spPr/>
    </dgm:pt>
  </dgm:ptLst>
  <dgm:cxnLst>
    <dgm:cxn modelId="{30CDB1D6-A2F8-44B3-B55F-9CF96F3784B2}" type="presOf" srcId="{7B8268D7-CC91-44C8-BCC1-24B64F8C884E}" destId="{81F90588-B43D-486B-A998-EBF701B6E63A}" srcOrd="0" destOrd="0" presId="urn:microsoft.com/office/officeart/2005/8/layout/hierarchy1"/>
    <dgm:cxn modelId="{44C672AB-5A69-4E92-9905-035B129A6101}" srcId="{00282746-8C58-4D50-9156-744719125D0D}" destId="{A0E7F596-1B80-43E9-9C38-E8F7137D5ED5}" srcOrd="0" destOrd="0" parTransId="{7B8268D7-CC91-44C8-BCC1-24B64F8C884E}" sibTransId="{B5DD20E0-BE95-46D5-8A76-E203E125E2E6}"/>
    <dgm:cxn modelId="{6591A596-3CA5-420C-AB14-DBF22F58A706}" type="presOf" srcId="{CB712553-5EEF-4FC7-98EA-A3CA63B5D0DD}" destId="{980BE738-5DD9-428C-BCB5-243454D86A7E}" srcOrd="0" destOrd="0" presId="urn:microsoft.com/office/officeart/2005/8/layout/hierarchy1"/>
    <dgm:cxn modelId="{F9357F26-0020-45F9-8B8D-4BB09515A8BE}" type="presOf" srcId="{45936D47-7305-4729-B6F1-3D8CB786ACA4}" destId="{6D21BC13-CF7B-4905-AEED-FFEE8FD3448B}" srcOrd="0" destOrd="0" presId="urn:microsoft.com/office/officeart/2005/8/layout/hierarchy1"/>
    <dgm:cxn modelId="{FE33CFB5-A0F7-4147-8C52-7500DFE9CB92}" srcId="{CB712553-5EEF-4FC7-98EA-A3CA63B5D0DD}" destId="{00282746-8C58-4D50-9156-744719125D0D}" srcOrd="0" destOrd="0" parTransId="{EDBE2C59-8562-4E95-BA80-5D2734F3AA26}" sibTransId="{1712D7E5-DDCD-40BA-A67F-81B0D222A28A}"/>
    <dgm:cxn modelId="{317D4B43-0EA1-48F5-915E-F3709D32E5D5}" type="presOf" srcId="{00282746-8C58-4D50-9156-744719125D0D}" destId="{256CEAF4-BB23-4B47-8516-6A1E2E24C9C0}" srcOrd="0" destOrd="0" presId="urn:microsoft.com/office/officeart/2005/8/layout/hierarchy1"/>
    <dgm:cxn modelId="{DBD1581B-6C15-49C4-88F3-DAF045AC4360}" type="presOf" srcId="{A0E7F596-1B80-43E9-9C38-E8F7137D5ED5}" destId="{707C4CD9-F240-4DCB-B89F-C2CCF73CEC9F}" srcOrd="0" destOrd="0" presId="urn:microsoft.com/office/officeart/2005/8/layout/hierarchy1"/>
    <dgm:cxn modelId="{448DACC9-6F6E-4C42-BECB-B1A980BDEED5}" type="presOf" srcId="{15564E67-410E-48DB-BC2A-4CA9863B0846}" destId="{1F4312CF-9094-47BF-A731-3DE73E8D4496}" srcOrd="0" destOrd="0" presId="urn:microsoft.com/office/officeart/2005/8/layout/hierarchy1"/>
    <dgm:cxn modelId="{DB8A1742-D8F1-4EDA-84CC-E9B0FE6E5498}" srcId="{00282746-8C58-4D50-9156-744719125D0D}" destId="{15564E67-410E-48DB-BC2A-4CA9863B0846}" srcOrd="1" destOrd="0" parTransId="{45936D47-7305-4729-B6F1-3D8CB786ACA4}" sibTransId="{5B692D67-9E65-4751-B18F-5B06BCAF371B}"/>
    <dgm:cxn modelId="{1757949B-9A81-4C25-BD17-2F81C207B083}" type="presParOf" srcId="{980BE738-5DD9-428C-BCB5-243454D86A7E}" destId="{8CBC79F0-0896-4BB7-A6F5-AC23676745D6}" srcOrd="0" destOrd="0" presId="urn:microsoft.com/office/officeart/2005/8/layout/hierarchy1"/>
    <dgm:cxn modelId="{7DC38D66-9246-4075-8A07-121A96371291}" type="presParOf" srcId="{8CBC79F0-0896-4BB7-A6F5-AC23676745D6}" destId="{F8B70461-1C53-410E-ACE6-9F9AFD6F12A5}" srcOrd="0" destOrd="0" presId="urn:microsoft.com/office/officeart/2005/8/layout/hierarchy1"/>
    <dgm:cxn modelId="{0D7A3810-D09A-4F3A-ACB6-C281D2A32894}" type="presParOf" srcId="{F8B70461-1C53-410E-ACE6-9F9AFD6F12A5}" destId="{4C194E90-EE11-469E-8D23-A7AA904B0F11}" srcOrd="0" destOrd="0" presId="urn:microsoft.com/office/officeart/2005/8/layout/hierarchy1"/>
    <dgm:cxn modelId="{34367534-7E22-4C39-BFFB-2CD4ADFA4544}" type="presParOf" srcId="{F8B70461-1C53-410E-ACE6-9F9AFD6F12A5}" destId="{256CEAF4-BB23-4B47-8516-6A1E2E24C9C0}" srcOrd="1" destOrd="0" presId="urn:microsoft.com/office/officeart/2005/8/layout/hierarchy1"/>
    <dgm:cxn modelId="{9310CC82-B618-4C02-A142-64C0620E2140}" type="presParOf" srcId="{8CBC79F0-0896-4BB7-A6F5-AC23676745D6}" destId="{2AEB0B3A-4896-4237-9E2B-18AD5535D4D3}" srcOrd="1" destOrd="0" presId="urn:microsoft.com/office/officeart/2005/8/layout/hierarchy1"/>
    <dgm:cxn modelId="{148E0F1D-EF16-4653-87F9-2F575D31B9C6}" type="presParOf" srcId="{2AEB0B3A-4896-4237-9E2B-18AD5535D4D3}" destId="{81F90588-B43D-486B-A998-EBF701B6E63A}" srcOrd="0" destOrd="0" presId="urn:microsoft.com/office/officeart/2005/8/layout/hierarchy1"/>
    <dgm:cxn modelId="{00F59555-DEA8-46DF-B224-449EAE9BBACE}" type="presParOf" srcId="{2AEB0B3A-4896-4237-9E2B-18AD5535D4D3}" destId="{68832DD8-0A51-45F0-9959-9041A512A10F}" srcOrd="1" destOrd="0" presId="urn:microsoft.com/office/officeart/2005/8/layout/hierarchy1"/>
    <dgm:cxn modelId="{6D9AE503-1DF8-466B-A14A-7A3AC3DB4A34}" type="presParOf" srcId="{68832DD8-0A51-45F0-9959-9041A512A10F}" destId="{6A1B010D-76CC-4578-B42E-85D8EA5980A6}" srcOrd="0" destOrd="0" presId="urn:microsoft.com/office/officeart/2005/8/layout/hierarchy1"/>
    <dgm:cxn modelId="{D0835ED1-2D5D-43CF-A3BC-1CB606910051}" type="presParOf" srcId="{6A1B010D-76CC-4578-B42E-85D8EA5980A6}" destId="{268122C1-DE02-4601-97FD-079493B941AA}" srcOrd="0" destOrd="0" presId="urn:microsoft.com/office/officeart/2005/8/layout/hierarchy1"/>
    <dgm:cxn modelId="{E08D5B80-3965-458A-9EB4-63C5F6F620C3}" type="presParOf" srcId="{6A1B010D-76CC-4578-B42E-85D8EA5980A6}" destId="{707C4CD9-F240-4DCB-B89F-C2CCF73CEC9F}" srcOrd="1" destOrd="0" presId="urn:microsoft.com/office/officeart/2005/8/layout/hierarchy1"/>
    <dgm:cxn modelId="{0F148C5F-76FA-46BC-83F0-AD7F611E24E6}" type="presParOf" srcId="{68832DD8-0A51-45F0-9959-9041A512A10F}" destId="{4641627F-EA15-4EA7-8B0C-F08C720F5062}" srcOrd="1" destOrd="0" presId="urn:microsoft.com/office/officeart/2005/8/layout/hierarchy1"/>
    <dgm:cxn modelId="{DFF87864-1518-4870-A7F2-63872E618E41}" type="presParOf" srcId="{2AEB0B3A-4896-4237-9E2B-18AD5535D4D3}" destId="{6D21BC13-CF7B-4905-AEED-FFEE8FD3448B}" srcOrd="2" destOrd="0" presId="urn:microsoft.com/office/officeart/2005/8/layout/hierarchy1"/>
    <dgm:cxn modelId="{BF7CFAA5-C403-443B-AC66-D0704DAEE8AF}" type="presParOf" srcId="{2AEB0B3A-4896-4237-9E2B-18AD5535D4D3}" destId="{46DA06FA-F49D-4F48-B0E5-DF4FFD6F6890}" srcOrd="3" destOrd="0" presId="urn:microsoft.com/office/officeart/2005/8/layout/hierarchy1"/>
    <dgm:cxn modelId="{D6856814-DDDD-4C2E-BBDA-29F69C1A67BE}" type="presParOf" srcId="{46DA06FA-F49D-4F48-B0E5-DF4FFD6F6890}" destId="{4AE0654F-EDF5-42E3-9D4C-0180A0340A2B}" srcOrd="0" destOrd="0" presId="urn:microsoft.com/office/officeart/2005/8/layout/hierarchy1"/>
    <dgm:cxn modelId="{F39BA12B-2A67-4A97-84EF-4F9062F83750}" type="presParOf" srcId="{4AE0654F-EDF5-42E3-9D4C-0180A0340A2B}" destId="{D6632597-C7D1-4B38-B41C-9A670D01F44D}" srcOrd="0" destOrd="0" presId="urn:microsoft.com/office/officeart/2005/8/layout/hierarchy1"/>
    <dgm:cxn modelId="{DCD09B7E-7230-47B5-81BB-1E1874054DB5}" type="presParOf" srcId="{4AE0654F-EDF5-42E3-9D4C-0180A0340A2B}" destId="{1F4312CF-9094-47BF-A731-3DE73E8D4496}" srcOrd="1" destOrd="0" presId="urn:microsoft.com/office/officeart/2005/8/layout/hierarchy1"/>
    <dgm:cxn modelId="{E6302004-0D10-4C0A-96A6-13748793AD2F}" type="presParOf" srcId="{46DA06FA-F49D-4F48-B0E5-DF4FFD6F6890}" destId="{CBDB83AD-538A-487B-AB9A-9A5539F52CD9}"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3BA79B9B-7991-46D2-B647-DDD77CC5E6FF}" type="doc">
      <dgm:prSet loTypeId="urn:microsoft.com/office/officeart/2008/layout/AlternatingHexagons" loCatId="list" qsTypeId="urn:microsoft.com/office/officeart/2005/8/quickstyle/3d4" qsCatId="3D" csTypeId="urn:microsoft.com/office/officeart/2005/8/colors/colorful1" csCatId="colorful" phldr="1"/>
      <dgm:spPr/>
      <dgm:t>
        <a:bodyPr/>
        <a:lstStyle/>
        <a:p>
          <a:pPr rtl="1"/>
          <a:endParaRPr lang="ar-EG"/>
        </a:p>
      </dgm:t>
    </dgm:pt>
    <dgm:pt modelId="{C334866F-67FB-40E1-B55E-6AB8B42C0806}">
      <dgm:prSet custT="1"/>
      <dgm:spPr/>
      <dgm:t>
        <a:bodyPr/>
        <a:lstStyle/>
        <a:p>
          <a:pPr rtl="1"/>
          <a:r>
            <a:rPr lang="ar-EG" sz="1800" b="0" dirty="0" smtClean="0">
              <a:effectLst>
                <a:outerShdw blurRad="38100" dist="38100" dir="2700000" algn="tl">
                  <a:srgbClr val="000000">
                    <a:alpha val="43137"/>
                  </a:srgbClr>
                </a:outerShdw>
              </a:effectLst>
              <a:latin typeface="Arabic Typesetting" pitchFamily="66" charset="-78"/>
              <a:cs typeface="Arabic Typesetting" pitchFamily="66" charset="-78"/>
            </a:rPr>
            <a:t>مراحل التصنيع</a:t>
          </a:r>
          <a:endParaRPr lang="ar-EG" sz="18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CD334051-F8D0-47AB-BA6B-DC2D6E989C14}" type="sibTrans" cxnId="{EF745916-C9AE-4992-A55F-FF99063C904A}">
      <dgm:prSet custT="1"/>
      <dgm:spPr/>
      <dgm:t>
        <a:bodyPr/>
        <a:lstStyle/>
        <a:p>
          <a:pPr rtl="1"/>
          <a:r>
            <a:rPr lang="ar-EG" sz="2800" b="0" dirty="0" smtClean="0">
              <a:effectLst>
                <a:outerShdw blurRad="38100" dist="38100" dir="2700000" algn="tl">
                  <a:srgbClr val="000000">
                    <a:alpha val="43137"/>
                  </a:srgbClr>
                </a:outerShdw>
              </a:effectLst>
              <a:latin typeface="Arabic Typesetting" pitchFamily="66" charset="-78"/>
              <a:cs typeface="Arabic Typesetting" pitchFamily="66" charset="-78"/>
            </a:rPr>
            <a:t>المقدمة</a:t>
          </a:r>
          <a:endParaRPr lang="ar-EG" sz="28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4DCC7F3F-B1D5-4C04-9647-E659E95B694A}" type="parTrans" cxnId="{EF745916-C9AE-4992-A55F-FF99063C904A}">
      <dgm:prSet/>
      <dgm:spPr/>
      <dgm:t>
        <a:bodyPr/>
        <a:lstStyle/>
        <a:p>
          <a:pPr rtl="1"/>
          <a:endParaRPr lang="ar-EG"/>
        </a:p>
      </dgm:t>
    </dgm:pt>
    <dgm:pt modelId="{74A8D407-8658-42E9-AF19-F89CC4B5AD07}">
      <dgm:prSet phldrT="[Text]" custT="1"/>
      <dgm:spPr/>
      <dgm:t>
        <a:bodyPr/>
        <a:lstStyle/>
        <a:p>
          <a:pPr rtl="1"/>
          <a:r>
            <a:rPr lang="ar-EG" sz="1800" b="0" dirty="0" smtClean="0">
              <a:effectLst>
                <a:outerShdw blurRad="38100" dist="38100" dir="2700000" algn="tl">
                  <a:srgbClr val="000000">
                    <a:alpha val="43137"/>
                  </a:srgbClr>
                </a:outerShdw>
              </a:effectLst>
              <a:latin typeface="Arabic Typesetting" pitchFamily="66" charset="-78"/>
              <a:cs typeface="Arabic Typesetting" pitchFamily="66" charset="-78"/>
            </a:rPr>
            <a:t>مكونات السيراميك </a:t>
          </a:r>
          <a:endParaRPr lang="ar-EG" sz="18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74B0D0A8-CF73-4E68-885D-2377E5C9C6E1}" type="sibTrans" cxnId="{DA633ABD-584C-4453-9CD3-A62D69A6AAD9}">
      <dgm:prSet/>
      <dgm:spPr/>
      <dgm:t>
        <a:bodyPr/>
        <a:lstStyle/>
        <a:p>
          <a:pPr rtl="1"/>
          <a:endParaRPr lang="ar-EG"/>
        </a:p>
      </dgm:t>
    </dgm:pt>
    <dgm:pt modelId="{D1A34F52-5796-467F-A6B3-FDE7A7D92E84}" type="parTrans" cxnId="{DA633ABD-584C-4453-9CD3-A62D69A6AAD9}">
      <dgm:prSet/>
      <dgm:spPr/>
      <dgm:t>
        <a:bodyPr/>
        <a:lstStyle/>
        <a:p>
          <a:pPr rtl="1"/>
          <a:endParaRPr lang="ar-EG"/>
        </a:p>
      </dgm:t>
    </dgm:pt>
    <dgm:pt modelId="{9B1A1B20-92BB-4416-AFE7-9CC133BADCB8}">
      <dgm:prSet custT="1">
        <dgm:style>
          <a:lnRef idx="0">
            <a:schemeClr val="accent4"/>
          </a:lnRef>
          <a:fillRef idx="3">
            <a:schemeClr val="accent4"/>
          </a:fillRef>
          <a:effectRef idx="3">
            <a:schemeClr val="accent4"/>
          </a:effectRef>
          <a:fontRef idx="minor">
            <a:schemeClr val="lt1"/>
          </a:fontRef>
        </dgm:style>
      </dgm:prSet>
      <dgm:spPr>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0" scaled="1"/>
          <a:tileRect/>
        </a:gradFill>
      </dgm:spPr>
      <dgm:t>
        <a:bodyPr/>
        <a:lstStyle/>
        <a:p>
          <a:pPr rtl="1"/>
          <a:r>
            <a:rPr lang="ar-EG" sz="2000" b="0" dirty="0" smtClean="0">
              <a:effectLst>
                <a:outerShdw blurRad="38100" dist="38100" dir="2700000" algn="tl">
                  <a:srgbClr val="000000">
                    <a:alpha val="43137"/>
                  </a:srgbClr>
                </a:outerShdw>
              </a:effectLst>
              <a:latin typeface="Arabic Typesetting" pitchFamily="66" charset="-78"/>
              <a:cs typeface="Arabic Typesetting" pitchFamily="66" charset="-78"/>
            </a:rPr>
            <a:t>البورسلين وانواعه</a:t>
          </a:r>
          <a:endParaRPr lang="ar-EG" sz="20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C2C259B0-E0F3-4974-AD0F-5F9B1E20D6FE}" type="parTrans" cxnId="{2F87CC29-64A7-4C1E-9BE5-42261C2B7303}">
      <dgm:prSet/>
      <dgm:spPr/>
      <dgm:t>
        <a:bodyPr/>
        <a:lstStyle/>
        <a:p>
          <a:pPr rtl="1"/>
          <a:endParaRPr lang="ar-EG"/>
        </a:p>
      </dgm:t>
    </dgm:pt>
    <dgm:pt modelId="{23D67FB3-5D4F-47C4-9916-B5749DC077B6}" type="sibTrans" cxnId="{2F87CC29-64A7-4C1E-9BE5-42261C2B7303}">
      <dgm:prSet custT="1"/>
      <dgm:spPr/>
      <dgm:t>
        <a:bodyPr/>
        <a:lstStyle/>
        <a:p>
          <a:pPr rtl="1"/>
          <a:r>
            <a:rPr lang="ar-EG" sz="2600" b="0" dirty="0" smtClean="0">
              <a:effectLst>
                <a:outerShdw blurRad="38100" dist="38100" dir="2700000" algn="tl">
                  <a:srgbClr val="000000">
                    <a:alpha val="43137"/>
                  </a:srgbClr>
                </a:outerShdw>
              </a:effectLst>
              <a:latin typeface="Arabic Typesetting" pitchFamily="66" charset="-78"/>
              <a:cs typeface="Arabic Typesetting" pitchFamily="66" charset="-78"/>
            </a:rPr>
            <a:t>مقارنة عامة </a:t>
          </a:r>
          <a:endParaRPr lang="ar-EG" sz="26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168DB1F5-A54E-42A5-B9F5-27B73C421EEF}">
      <dgm:prSet/>
      <dgm:spPr/>
      <dgm:t>
        <a:bodyPr/>
        <a:lstStyle/>
        <a:p>
          <a:pPr rtl="1"/>
          <a:endParaRPr lang="ar-EG"/>
        </a:p>
      </dgm:t>
    </dgm:pt>
    <dgm:pt modelId="{76D0A2F4-90E2-46C1-9468-B5D848A550BB}" type="parTrans" cxnId="{72D09216-229B-458E-8D08-761171E83792}">
      <dgm:prSet/>
      <dgm:spPr/>
      <dgm:t>
        <a:bodyPr/>
        <a:lstStyle/>
        <a:p>
          <a:pPr rtl="1"/>
          <a:endParaRPr lang="ar-EG"/>
        </a:p>
      </dgm:t>
    </dgm:pt>
    <dgm:pt modelId="{A29E6027-85DE-4B16-AB38-9121F46F62F2}" type="sibTrans" cxnId="{72D09216-229B-458E-8D08-761171E83792}">
      <dgm:prSet custT="1"/>
      <dgm:spPr/>
      <dgm:t>
        <a:bodyPr/>
        <a:lstStyle/>
        <a:p>
          <a:pPr rtl="1"/>
          <a:r>
            <a:rPr lang="ar-EG" sz="1800" b="0" dirty="0" smtClean="0">
              <a:effectLst>
                <a:outerShdw blurRad="38100" dist="38100" dir="2700000" algn="tl">
                  <a:srgbClr val="000000">
                    <a:alpha val="43137"/>
                  </a:srgbClr>
                </a:outerShdw>
              </a:effectLst>
              <a:latin typeface="Arabic Typesetting" pitchFamily="66" charset="-78"/>
              <a:cs typeface="Arabic Typesetting" pitchFamily="66" charset="-78"/>
            </a:rPr>
            <a:t>مرحلة التركيب</a:t>
          </a:r>
          <a:endParaRPr lang="ar-EG" sz="18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3840061E-486E-43E1-976B-2581D85237E1}">
      <dgm:prSet custT="1"/>
      <dgm:spPr/>
      <dgm:t>
        <a:bodyPr/>
        <a:lstStyle/>
        <a:p>
          <a:pPr rtl="1"/>
          <a:r>
            <a:rPr lang="ar-EG" sz="1800" b="0" dirty="0" smtClean="0">
              <a:effectLst>
                <a:outerShdw blurRad="38100" dist="38100" dir="2700000" algn="tl">
                  <a:srgbClr val="000000">
                    <a:alpha val="43137"/>
                  </a:srgbClr>
                </a:outerShdw>
              </a:effectLst>
              <a:latin typeface="Arabic Typesetting" pitchFamily="66" charset="-78"/>
              <a:cs typeface="Arabic Typesetting" pitchFamily="66" charset="-78"/>
            </a:rPr>
            <a:t>السيراميك وانواعه </a:t>
          </a:r>
          <a:endParaRPr lang="ar-EG" sz="18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0BE3CF6E-5E24-4FBA-9C30-8415101ABD63}" type="parTrans" cxnId="{AF6AA9CD-56E6-4C0C-9B99-067A70B2109B}">
      <dgm:prSet/>
      <dgm:spPr/>
      <dgm:t>
        <a:bodyPr/>
        <a:lstStyle/>
        <a:p>
          <a:pPr rtl="1"/>
          <a:endParaRPr lang="ar-EG"/>
        </a:p>
      </dgm:t>
    </dgm:pt>
    <dgm:pt modelId="{3645F02E-5C52-45ED-A8FF-D151A4EEF0CE}" type="sibTrans" cxnId="{AF6AA9CD-56E6-4C0C-9B99-067A70B2109B}">
      <dgm:prSet>
        <dgm:style>
          <a:lnRef idx="0">
            <a:schemeClr val="accent4"/>
          </a:lnRef>
          <a:fillRef idx="3">
            <a:schemeClr val="accent4"/>
          </a:fillRef>
          <a:effectRef idx="3">
            <a:schemeClr val="accent4"/>
          </a:effectRef>
          <a:fontRef idx="minor">
            <a:schemeClr val="lt1"/>
          </a:fontRef>
        </dgm:style>
      </dgm:prSet>
      <dgm:spPr>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0" scaled="1"/>
          <a:tileRect/>
        </a:gradFill>
      </dgm:spPr>
      <dgm:t>
        <a:bodyPr/>
        <a:lstStyle/>
        <a:p>
          <a:pPr rtl="1"/>
          <a:endParaRPr lang="ar-EG"/>
        </a:p>
      </dgm:t>
    </dgm:pt>
    <dgm:pt modelId="{097E9177-51D7-4C21-8563-E986959CA842}" type="pres">
      <dgm:prSet presAssocID="{3BA79B9B-7991-46D2-B647-DDD77CC5E6FF}" presName="Name0" presStyleCnt="0">
        <dgm:presLayoutVars>
          <dgm:chMax/>
          <dgm:chPref/>
          <dgm:dir/>
          <dgm:animLvl val="lvl"/>
        </dgm:presLayoutVars>
      </dgm:prSet>
      <dgm:spPr/>
      <dgm:t>
        <a:bodyPr/>
        <a:lstStyle/>
        <a:p>
          <a:pPr rtl="1"/>
          <a:endParaRPr lang="ar-EG"/>
        </a:p>
      </dgm:t>
    </dgm:pt>
    <dgm:pt modelId="{7EC9A27C-D688-47AD-BC88-4D4C37A93DDB}" type="pres">
      <dgm:prSet presAssocID="{74A8D407-8658-42E9-AF19-F89CC4B5AD07}" presName="composite" presStyleCnt="0"/>
      <dgm:spPr/>
    </dgm:pt>
    <dgm:pt modelId="{8E48DF85-A7F2-4EF7-A5E8-FF5E7FB8A0EB}" type="pres">
      <dgm:prSet presAssocID="{74A8D407-8658-42E9-AF19-F89CC4B5AD07}" presName="Parent1" presStyleLbl="node1" presStyleIdx="0" presStyleCnt="10" custScaleX="71200" custScaleY="71200" custLinFactNeighborX="23807" custLinFactNeighborY="63680">
        <dgm:presLayoutVars>
          <dgm:chMax val="1"/>
          <dgm:chPref val="1"/>
          <dgm:bulletEnabled val="1"/>
        </dgm:presLayoutVars>
      </dgm:prSet>
      <dgm:spPr/>
      <dgm:t>
        <a:bodyPr/>
        <a:lstStyle/>
        <a:p>
          <a:pPr rtl="1"/>
          <a:endParaRPr lang="ar-EG"/>
        </a:p>
      </dgm:t>
    </dgm:pt>
    <dgm:pt modelId="{CC36926E-DACF-49C9-894D-8FF37A476089}" type="pres">
      <dgm:prSet presAssocID="{74A8D407-8658-42E9-AF19-F89CC4B5AD07}" presName="Childtext1" presStyleLbl="revTx" presStyleIdx="0" presStyleCnt="5" custScaleX="71200" custScaleY="71200" custLinFactY="77467" custLinFactNeighborX="-4301" custLinFactNeighborY="100000">
        <dgm:presLayoutVars>
          <dgm:chMax val="0"/>
          <dgm:chPref val="0"/>
          <dgm:bulletEnabled val="1"/>
        </dgm:presLayoutVars>
      </dgm:prSet>
      <dgm:spPr/>
      <dgm:t>
        <a:bodyPr/>
        <a:lstStyle/>
        <a:p>
          <a:pPr rtl="1"/>
          <a:endParaRPr lang="ar-EG"/>
        </a:p>
      </dgm:t>
    </dgm:pt>
    <dgm:pt modelId="{BEFFF714-1E74-4CC5-B489-F3330CA94D6D}" type="pres">
      <dgm:prSet presAssocID="{74A8D407-8658-42E9-AF19-F89CC4B5AD07}" presName="BalanceSpacing" presStyleCnt="0"/>
      <dgm:spPr/>
    </dgm:pt>
    <dgm:pt modelId="{AF04E12E-FE1B-4CBA-B512-8392E38503ED}" type="pres">
      <dgm:prSet presAssocID="{74A8D407-8658-42E9-AF19-F89CC4B5AD07}" presName="BalanceSpacing1" presStyleCnt="0"/>
      <dgm:spPr/>
    </dgm:pt>
    <dgm:pt modelId="{8F9E6EAD-F0E8-4A29-B769-9CB3B4668118}" type="pres">
      <dgm:prSet presAssocID="{74B0D0A8-CF73-4E68-885D-2377E5C9C6E1}" presName="Accent1Text" presStyleLbl="node1" presStyleIdx="1" presStyleCnt="10" custScaleX="71200" custScaleY="71200" custLinFactX="70428" custLinFactY="24560" custLinFactNeighborX="100000" custLinFactNeighborY="100000"/>
      <dgm:spPr/>
      <dgm:t>
        <a:bodyPr/>
        <a:lstStyle/>
        <a:p>
          <a:pPr rtl="1"/>
          <a:endParaRPr lang="ar-EG"/>
        </a:p>
      </dgm:t>
    </dgm:pt>
    <dgm:pt modelId="{9F9F8818-4F45-4DB6-9D08-3791887B769E}" type="pres">
      <dgm:prSet presAssocID="{74B0D0A8-CF73-4E68-885D-2377E5C9C6E1}" presName="spaceBetweenRectangles" presStyleCnt="0"/>
      <dgm:spPr/>
    </dgm:pt>
    <dgm:pt modelId="{20A03B60-FCB6-4219-8F17-BE3825BC468B}" type="pres">
      <dgm:prSet presAssocID="{C334866F-67FB-40E1-B55E-6AB8B42C0806}" presName="composite" presStyleCnt="0"/>
      <dgm:spPr/>
    </dgm:pt>
    <dgm:pt modelId="{E52E366B-8276-44C4-A9AF-494817DF506D}" type="pres">
      <dgm:prSet presAssocID="{C334866F-67FB-40E1-B55E-6AB8B42C0806}" presName="Parent1" presStyleLbl="node1" presStyleIdx="2" presStyleCnt="10" custScaleX="71200" custScaleY="71200" custLinFactX="16634" custLinFactNeighborX="100000" custLinFactNeighborY="53280">
        <dgm:presLayoutVars>
          <dgm:chMax val="1"/>
          <dgm:chPref val="1"/>
          <dgm:bulletEnabled val="1"/>
        </dgm:presLayoutVars>
      </dgm:prSet>
      <dgm:spPr/>
      <dgm:t>
        <a:bodyPr/>
        <a:lstStyle/>
        <a:p>
          <a:pPr rtl="1"/>
          <a:endParaRPr lang="ar-EG"/>
        </a:p>
      </dgm:t>
    </dgm:pt>
    <dgm:pt modelId="{C29705CF-4BF7-431B-BD19-C0404AADFE41}" type="pres">
      <dgm:prSet presAssocID="{C334866F-67FB-40E1-B55E-6AB8B42C0806}" presName="Childtext1" presStyleLbl="revTx" presStyleIdx="1" presStyleCnt="5" custScaleX="71200" custScaleY="71200" custLinFactY="99867" custLinFactNeighborX="-4444" custLinFactNeighborY="100000">
        <dgm:presLayoutVars>
          <dgm:chMax val="0"/>
          <dgm:chPref val="0"/>
          <dgm:bulletEnabled val="1"/>
        </dgm:presLayoutVars>
      </dgm:prSet>
      <dgm:spPr/>
    </dgm:pt>
    <dgm:pt modelId="{A76BE5F2-B39B-4A17-A448-B22EE5EC504D}" type="pres">
      <dgm:prSet presAssocID="{C334866F-67FB-40E1-B55E-6AB8B42C0806}" presName="BalanceSpacing" presStyleCnt="0"/>
      <dgm:spPr/>
    </dgm:pt>
    <dgm:pt modelId="{3CFA4725-6B27-47DA-A506-AB0174C51D36}" type="pres">
      <dgm:prSet presAssocID="{C334866F-67FB-40E1-B55E-6AB8B42C0806}" presName="BalanceSpacing1" presStyleCnt="0"/>
      <dgm:spPr/>
    </dgm:pt>
    <dgm:pt modelId="{791684BB-F5B8-49F9-82BC-FFF23FA0CEF7}" type="pres">
      <dgm:prSet presAssocID="{CD334051-F8D0-47AB-BA6B-DC2D6E989C14}" presName="Accent1Text" presStyleLbl="node1" presStyleIdx="3" presStyleCnt="10" custScaleX="71200" custScaleY="71200" custLinFactNeighborX="11957" custLinFactNeighborY="-64400"/>
      <dgm:spPr/>
      <dgm:t>
        <a:bodyPr/>
        <a:lstStyle/>
        <a:p>
          <a:pPr rtl="1"/>
          <a:endParaRPr lang="ar-EG"/>
        </a:p>
      </dgm:t>
    </dgm:pt>
    <dgm:pt modelId="{54F2BCD8-B82B-4097-89E7-195F191EE441}" type="pres">
      <dgm:prSet presAssocID="{CD334051-F8D0-47AB-BA6B-DC2D6E989C14}" presName="spaceBetweenRectangles" presStyleCnt="0"/>
      <dgm:spPr/>
    </dgm:pt>
    <dgm:pt modelId="{986B02BC-70CE-48D9-86BB-439F28F0491A}" type="pres">
      <dgm:prSet presAssocID="{3840061E-486E-43E1-976B-2581D85237E1}" presName="composite" presStyleCnt="0"/>
      <dgm:spPr/>
    </dgm:pt>
    <dgm:pt modelId="{83CDFED4-E380-4BC0-B325-E23E11975337}" type="pres">
      <dgm:prSet presAssocID="{3840061E-486E-43E1-976B-2581D85237E1}" presName="Parent1" presStyleLbl="node1" presStyleIdx="4" presStyleCnt="10" custScaleX="71200" custScaleY="71200" custLinFactNeighborX="29324" custLinFactNeighborY="30760">
        <dgm:presLayoutVars>
          <dgm:chMax val="1"/>
          <dgm:chPref val="1"/>
          <dgm:bulletEnabled val="1"/>
        </dgm:presLayoutVars>
      </dgm:prSet>
      <dgm:spPr/>
      <dgm:t>
        <a:bodyPr/>
        <a:lstStyle/>
        <a:p>
          <a:pPr rtl="1"/>
          <a:endParaRPr lang="ar-EG"/>
        </a:p>
      </dgm:t>
    </dgm:pt>
    <dgm:pt modelId="{1C3BDDC9-1552-4326-90F6-A85B1A75B760}" type="pres">
      <dgm:prSet presAssocID="{3840061E-486E-43E1-976B-2581D85237E1}" presName="Childtext1" presStyleLbl="revTx" presStyleIdx="2" presStyleCnt="5" custLinFactNeighborY="46600">
        <dgm:presLayoutVars>
          <dgm:chMax val="0"/>
          <dgm:chPref val="0"/>
          <dgm:bulletEnabled val="1"/>
        </dgm:presLayoutVars>
      </dgm:prSet>
      <dgm:spPr/>
    </dgm:pt>
    <dgm:pt modelId="{467E2DC8-01D5-48DB-A5F3-8E81BFE5ED57}" type="pres">
      <dgm:prSet presAssocID="{3840061E-486E-43E1-976B-2581D85237E1}" presName="BalanceSpacing" presStyleCnt="0"/>
      <dgm:spPr/>
    </dgm:pt>
    <dgm:pt modelId="{BE75C5D2-1745-4548-84F9-7A7603DE18E1}" type="pres">
      <dgm:prSet presAssocID="{3840061E-486E-43E1-976B-2581D85237E1}" presName="BalanceSpacing1" presStyleCnt="0"/>
      <dgm:spPr/>
    </dgm:pt>
    <dgm:pt modelId="{FE6F3C06-C2E5-4396-B1A9-E9AE3D788F03}" type="pres">
      <dgm:prSet presAssocID="{3645F02E-5C52-45ED-A8FF-D151A4EEF0CE}" presName="Accent1Text" presStyleLbl="node1" presStyleIdx="5" presStyleCnt="10" custScaleX="80800" custScaleY="80800" custLinFactX="75945" custLinFactNeighborX="100000" custLinFactNeighborY="98800"/>
      <dgm:spPr/>
      <dgm:t>
        <a:bodyPr/>
        <a:lstStyle/>
        <a:p>
          <a:pPr rtl="1"/>
          <a:endParaRPr lang="ar-EG"/>
        </a:p>
      </dgm:t>
    </dgm:pt>
    <dgm:pt modelId="{22A880BC-0F2F-4075-BD78-0E3AAA47D53A}" type="pres">
      <dgm:prSet presAssocID="{3645F02E-5C52-45ED-A8FF-D151A4EEF0CE}" presName="spaceBetweenRectangles" presStyleCnt="0"/>
      <dgm:spPr/>
    </dgm:pt>
    <dgm:pt modelId="{A68EA0DE-1B7F-40CE-A44B-D6B92306B9A0}" type="pres">
      <dgm:prSet presAssocID="{168DB1F5-A54E-42A5-B9F5-27B73C421EEF}" presName="composite" presStyleCnt="0"/>
      <dgm:spPr/>
    </dgm:pt>
    <dgm:pt modelId="{9AC01AC2-7925-4F99-A35D-245C87D48A77}" type="pres">
      <dgm:prSet presAssocID="{168DB1F5-A54E-42A5-B9F5-27B73C421EEF}" presName="Parent1" presStyleLbl="node1" presStyleIdx="6" presStyleCnt="10" custScaleX="71200" custScaleY="71200" custLinFactX="16635" custLinFactY="53120" custLinFactNeighborX="100000" custLinFactNeighborY="100000">
        <dgm:presLayoutVars>
          <dgm:chMax val="1"/>
          <dgm:chPref val="1"/>
          <dgm:bulletEnabled val="1"/>
        </dgm:presLayoutVars>
      </dgm:prSet>
      <dgm:spPr/>
      <dgm:t>
        <a:bodyPr/>
        <a:lstStyle/>
        <a:p>
          <a:pPr rtl="1"/>
          <a:endParaRPr lang="ar-EG"/>
        </a:p>
      </dgm:t>
    </dgm:pt>
    <dgm:pt modelId="{DFFD269D-5B0E-40A9-B409-5C119A00F471}" type="pres">
      <dgm:prSet presAssocID="{168DB1F5-A54E-42A5-B9F5-27B73C421EEF}" presName="Childtext1" presStyleLbl="revTx" presStyleIdx="3" presStyleCnt="5" custScaleX="71200" custScaleY="71200" custLinFactY="18600" custLinFactNeighborX="-4301" custLinFactNeighborY="100000">
        <dgm:presLayoutVars>
          <dgm:chMax val="0"/>
          <dgm:chPref val="0"/>
          <dgm:bulletEnabled val="1"/>
        </dgm:presLayoutVars>
      </dgm:prSet>
      <dgm:spPr/>
    </dgm:pt>
    <dgm:pt modelId="{BF268ECF-F38C-4537-9831-8E4A6DDD4B67}" type="pres">
      <dgm:prSet presAssocID="{168DB1F5-A54E-42A5-B9F5-27B73C421EEF}" presName="BalanceSpacing" presStyleCnt="0"/>
      <dgm:spPr/>
    </dgm:pt>
    <dgm:pt modelId="{CCB50FF7-4119-4B3E-93A5-5DDAC2778D8C}" type="pres">
      <dgm:prSet presAssocID="{168DB1F5-A54E-42A5-B9F5-27B73C421EEF}" presName="BalanceSpacing1" presStyleCnt="0"/>
      <dgm:spPr/>
    </dgm:pt>
    <dgm:pt modelId="{FAFE78B2-6703-4605-80B1-BB9C7BB0CA41}" type="pres">
      <dgm:prSet presAssocID="{A29E6027-85DE-4B16-AB38-9121F46F62F2}" presName="Accent1Text" presStyleLbl="node1" presStyleIdx="7" presStyleCnt="10" custScaleX="71200" custScaleY="71200" custLinFactNeighborX="-24469" custLinFactNeighborY="89440"/>
      <dgm:spPr/>
      <dgm:t>
        <a:bodyPr/>
        <a:lstStyle/>
        <a:p>
          <a:pPr rtl="1"/>
          <a:endParaRPr lang="ar-EG"/>
        </a:p>
      </dgm:t>
    </dgm:pt>
    <dgm:pt modelId="{A4FCAA53-6375-4E92-8ED1-6033373A965A}" type="pres">
      <dgm:prSet presAssocID="{A29E6027-85DE-4B16-AB38-9121F46F62F2}" presName="spaceBetweenRectangles" presStyleCnt="0"/>
      <dgm:spPr/>
    </dgm:pt>
    <dgm:pt modelId="{F252A7CD-09AE-40C4-9149-C5E8D3DB3E2E}" type="pres">
      <dgm:prSet presAssocID="{9B1A1B20-92BB-4416-AFE7-9CC133BADCB8}" presName="composite" presStyleCnt="0"/>
      <dgm:spPr/>
    </dgm:pt>
    <dgm:pt modelId="{6D732D13-96E0-461F-8BF3-F749B1E6CB6A}" type="pres">
      <dgm:prSet presAssocID="{9B1A1B20-92BB-4416-AFE7-9CC133BADCB8}" presName="Parent1" presStyleLbl="node1" presStyleIdx="8" presStyleCnt="10" custScaleX="80800" custScaleY="80800" custLinFactNeighborX="68469" custLinFactNeighborY="-62160">
        <dgm:presLayoutVars>
          <dgm:chMax val="1"/>
          <dgm:chPref val="1"/>
          <dgm:bulletEnabled val="1"/>
        </dgm:presLayoutVars>
      </dgm:prSet>
      <dgm:spPr/>
      <dgm:t>
        <a:bodyPr/>
        <a:lstStyle/>
        <a:p>
          <a:pPr rtl="1"/>
          <a:endParaRPr lang="ar-EG"/>
        </a:p>
      </dgm:t>
    </dgm:pt>
    <dgm:pt modelId="{FEAE5559-E42D-4849-9B34-5C889C8C282D}" type="pres">
      <dgm:prSet presAssocID="{9B1A1B20-92BB-4416-AFE7-9CC133BADCB8}" presName="Childtext1" presStyleLbl="revTx" presStyleIdx="4" presStyleCnt="5" custScaleX="71200" custScaleY="71200" custLinFactY="45467" custLinFactNeighborX="-17626" custLinFactNeighborY="100000">
        <dgm:presLayoutVars>
          <dgm:chMax val="0"/>
          <dgm:chPref val="0"/>
          <dgm:bulletEnabled val="1"/>
        </dgm:presLayoutVars>
      </dgm:prSet>
      <dgm:spPr/>
    </dgm:pt>
    <dgm:pt modelId="{B0A6838B-A248-413C-B8A8-999489C4ABB5}" type="pres">
      <dgm:prSet presAssocID="{9B1A1B20-92BB-4416-AFE7-9CC133BADCB8}" presName="BalanceSpacing" presStyleCnt="0"/>
      <dgm:spPr/>
    </dgm:pt>
    <dgm:pt modelId="{4B95B10C-26C1-470C-8352-82F02AA6F947}" type="pres">
      <dgm:prSet presAssocID="{9B1A1B20-92BB-4416-AFE7-9CC133BADCB8}" presName="BalanceSpacing1" presStyleCnt="0"/>
      <dgm:spPr/>
    </dgm:pt>
    <dgm:pt modelId="{8B332B1F-DE6E-4FC8-9B83-0D4730F7C147}" type="pres">
      <dgm:prSet presAssocID="{23D67FB3-5D4F-47C4-9916-B5749DC077B6}" presName="Accent1Text" presStyleLbl="node1" presStyleIdx="9" presStyleCnt="10" custScaleX="71200" custScaleY="71200" custLinFactX="73672" custLinFactNeighborX="100000" custLinFactNeighborY="67440"/>
      <dgm:spPr/>
      <dgm:t>
        <a:bodyPr/>
        <a:lstStyle/>
        <a:p>
          <a:pPr rtl="1"/>
          <a:endParaRPr lang="ar-EG"/>
        </a:p>
      </dgm:t>
    </dgm:pt>
  </dgm:ptLst>
  <dgm:cxnLst>
    <dgm:cxn modelId="{DA633ABD-584C-4453-9CD3-A62D69A6AAD9}" srcId="{3BA79B9B-7991-46D2-B647-DDD77CC5E6FF}" destId="{74A8D407-8658-42E9-AF19-F89CC4B5AD07}" srcOrd="0" destOrd="0" parTransId="{D1A34F52-5796-467F-A6B3-FDE7A7D92E84}" sibTransId="{74B0D0A8-CF73-4E68-885D-2377E5C9C6E1}"/>
    <dgm:cxn modelId="{AC8B9993-AE9C-4C9E-AAEA-930F0951B09C}" type="presOf" srcId="{74A8D407-8658-42E9-AF19-F89CC4B5AD07}" destId="{8E48DF85-A7F2-4EF7-A5E8-FF5E7FB8A0EB}" srcOrd="0" destOrd="0" presId="urn:microsoft.com/office/officeart/2008/layout/AlternatingHexagons"/>
    <dgm:cxn modelId="{3074A978-A178-48C7-B154-3943655B9C32}" type="presOf" srcId="{74B0D0A8-CF73-4E68-885D-2377E5C9C6E1}" destId="{8F9E6EAD-F0E8-4A29-B769-9CB3B4668118}" srcOrd="0" destOrd="0" presId="urn:microsoft.com/office/officeart/2008/layout/AlternatingHexagons"/>
    <dgm:cxn modelId="{69EBD6CF-ED39-4C96-981C-4F3A84CB3763}" type="presOf" srcId="{3BA79B9B-7991-46D2-B647-DDD77CC5E6FF}" destId="{097E9177-51D7-4C21-8563-E986959CA842}" srcOrd="0" destOrd="0" presId="urn:microsoft.com/office/officeart/2008/layout/AlternatingHexagons"/>
    <dgm:cxn modelId="{2F87CC29-64A7-4C1E-9BE5-42261C2B7303}" srcId="{3BA79B9B-7991-46D2-B647-DDD77CC5E6FF}" destId="{9B1A1B20-92BB-4416-AFE7-9CC133BADCB8}" srcOrd="4" destOrd="0" parTransId="{C2C259B0-E0F3-4974-AD0F-5F9B1E20D6FE}" sibTransId="{23D67FB3-5D4F-47C4-9916-B5749DC077B6}"/>
    <dgm:cxn modelId="{98BD1DFE-1D62-4A53-926A-BF929841E137}" type="presOf" srcId="{168DB1F5-A54E-42A5-B9F5-27B73C421EEF}" destId="{9AC01AC2-7925-4F99-A35D-245C87D48A77}" srcOrd="0" destOrd="0" presId="urn:microsoft.com/office/officeart/2008/layout/AlternatingHexagons"/>
    <dgm:cxn modelId="{EF745916-C9AE-4992-A55F-FF99063C904A}" srcId="{3BA79B9B-7991-46D2-B647-DDD77CC5E6FF}" destId="{C334866F-67FB-40E1-B55E-6AB8B42C0806}" srcOrd="1" destOrd="0" parTransId="{4DCC7F3F-B1D5-4C04-9647-E659E95B694A}" sibTransId="{CD334051-F8D0-47AB-BA6B-DC2D6E989C14}"/>
    <dgm:cxn modelId="{A5012B6A-56B4-4D94-AAAD-7696AA27205D}" type="presOf" srcId="{C334866F-67FB-40E1-B55E-6AB8B42C0806}" destId="{E52E366B-8276-44C4-A9AF-494817DF506D}" srcOrd="0" destOrd="0" presId="urn:microsoft.com/office/officeart/2008/layout/AlternatingHexagons"/>
    <dgm:cxn modelId="{86C1517E-2E65-4B40-B7E9-A31240C3BCAB}" type="presOf" srcId="{CD334051-F8D0-47AB-BA6B-DC2D6E989C14}" destId="{791684BB-F5B8-49F9-82BC-FFF23FA0CEF7}" srcOrd="0" destOrd="0" presId="urn:microsoft.com/office/officeart/2008/layout/AlternatingHexagons"/>
    <dgm:cxn modelId="{3D47FFE2-F838-431D-AFB2-A23AC4DA3C56}" type="presOf" srcId="{3840061E-486E-43E1-976B-2581D85237E1}" destId="{83CDFED4-E380-4BC0-B325-E23E11975337}" srcOrd="0" destOrd="0" presId="urn:microsoft.com/office/officeart/2008/layout/AlternatingHexagons"/>
    <dgm:cxn modelId="{66979104-2DCF-4535-A855-E19453FB5CA6}" type="presOf" srcId="{3645F02E-5C52-45ED-A8FF-D151A4EEF0CE}" destId="{FE6F3C06-C2E5-4396-B1A9-E9AE3D788F03}" srcOrd="0" destOrd="0" presId="urn:microsoft.com/office/officeart/2008/layout/AlternatingHexagons"/>
    <dgm:cxn modelId="{B01C40CC-5EB9-4B8D-901F-56EED640A42E}" type="presOf" srcId="{A29E6027-85DE-4B16-AB38-9121F46F62F2}" destId="{FAFE78B2-6703-4605-80B1-BB9C7BB0CA41}" srcOrd="0" destOrd="0" presId="urn:microsoft.com/office/officeart/2008/layout/AlternatingHexagons"/>
    <dgm:cxn modelId="{72D09216-229B-458E-8D08-761171E83792}" srcId="{3BA79B9B-7991-46D2-B647-DDD77CC5E6FF}" destId="{168DB1F5-A54E-42A5-B9F5-27B73C421EEF}" srcOrd="3" destOrd="0" parTransId="{76D0A2F4-90E2-46C1-9468-B5D848A550BB}" sibTransId="{A29E6027-85DE-4B16-AB38-9121F46F62F2}"/>
    <dgm:cxn modelId="{AF6AA9CD-56E6-4C0C-9B99-067A70B2109B}" srcId="{3BA79B9B-7991-46D2-B647-DDD77CC5E6FF}" destId="{3840061E-486E-43E1-976B-2581D85237E1}" srcOrd="2" destOrd="0" parTransId="{0BE3CF6E-5E24-4FBA-9C30-8415101ABD63}" sibTransId="{3645F02E-5C52-45ED-A8FF-D151A4EEF0CE}"/>
    <dgm:cxn modelId="{EAAD8696-FC40-4E6A-BA80-289360BFB71C}" type="presOf" srcId="{23D67FB3-5D4F-47C4-9916-B5749DC077B6}" destId="{8B332B1F-DE6E-4FC8-9B83-0D4730F7C147}" srcOrd="0" destOrd="0" presId="urn:microsoft.com/office/officeart/2008/layout/AlternatingHexagons"/>
    <dgm:cxn modelId="{AC77E2A9-159D-49A2-A9CC-D765ED3AA0E9}" type="presOf" srcId="{9B1A1B20-92BB-4416-AFE7-9CC133BADCB8}" destId="{6D732D13-96E0-461F-8BF3-F749B1E6CB6A}" srcOrd="0" destOrd="0" presId="urn:microsoft.com/office/officeart/2008/layout/AlternatingHexagons"/>
    <dgm:cxn modelId="{8D82F05E-4F13-4395-8620-B67181217E1F}" type="presParOf" srcId="{097E9177-51D7-4C21-8563-E986959CA842}" destId="{7EC9A27C-D688-47AD-BC88-4D4C37A93DDB}" srcOrd="0" destOrd="0" presId="urn:microsoft.com/office/officeart/2008/layout/AlternatingHexagons"/>
    <dgm:cxn modelId="{66C09F18-47F7-4CEE-A793-72A8FF8398B3}" type="presParOf" srcId="{7EC9A27C-D688-47AD-BC88-4D4C37A93DDB}" destId="{8E48DF85-A7F2-4EF7-A5E8-FF5E7FB8A0EB}" srcOrd="0" destOrd="0" presId="urn:microsoft.com/office/officeart/2008/layout/AlternatingHexagons"/>
    <dgm:cxn modelId="{86C6145D-776D-422C-836C-8B8D6DAD3933}" type="presParOf" srcId="{7EC9A27C-D688-47AD-BC88-4D4C37A93DDB}" destId="{CC36926E-DACF-49C9-894D-8FF37A476089}" srcOrd="1" destOrd="0" presId="urn:microsoft.com/office/officeart/2008/layout/AlternatingHexagons"/>
    <dgm:cxn modelId="{F0576BCE-34C0-404A-B72F-CE98F8010AD4}" type="presParOf" srcId="{7EC9A27C-D688-47AD-BC88-4D4C37A93DDB}" destId="{BEFFF714-1E74-4CC5-B489-F3330CA94D6D}" srcOrd="2" destOrd="0" presId="urn:microsoft.com/office/officeart/2008/layout/AlternatingHexagons"/>
    <dgm:cxn modelId="{655D6837-7C09-4E70-AE68-A50A46E7293B}" type="presParOf" srcId="{7EC9A27C-D688-47AD-BC88-4D4C37A93DDB}" destId="{AF04E12E-FE1B-4CBA-B512-8392E38503ED}" srcOrd="3" destOrd="0" presId="urn:microsoft.com/office/officeart/2008/layout/AlternatingHexagons"/>
    <dgm:cxn modelId="{B28A02B4-142D-4E3F-8885-14123CEC8C03}" type="presParOf" srcId="{7EC9A27C-D688-47AD-BC88-4D4C37A93DDB}" destId="{8F9E6EAD-F0E8-4A29-B769-9CB3B4668118}" srcOrd="4" destOrd="0" presId="urn:microsoft.com/office/officeart/2008/layout/AlternatingHexagons"/>
    <dgm:cxn modelId="{A5E43A75-DB22-4CE5-BEC4-4A88BCDF7103}" type="presParOf" srcId="{097E9177-51D7-4C21-8563-E986959CA842}" destId="{9F9F8818-4F45-4DB6-9D08-3791887B769E}" srcOrd="1" destOrd="0" presId="urn:microsoft.com/office/officeart/2008/layout/AlternatingHexagons"/>
    <dgm:cxn modelId="{31CB937D-D038-4705-B392-35C9C6E9AA38}" type="presParOf" srcId="{097E9177-51D7-4C21-8563-E986959CA842}" destId="{20A03B60-FCB6-4219-8F17-BE3825BC468B}" srcOrd="2" destOrd="0" presId="urn:microsoft.com/office/officeart/2008/layout/AlternatingHexagons"/>
    <dgm:cxn modelId="{C17A8636-D32E-4E9E-95E1-654DAFF4F8CA}" type="presParOf" srcId="{20A03B60-FCB6-4219-8F17-BE3825BC468B}" destId="{E52E366B-8276-44C4-A9AF-494817DF506D}" srcOrd="0" destOrd="0" presId="urn:microsoft.com/office/officeart/2008/layout/AlternatingHexagons"/>
    <dgm:cxn modelId="{B80AD1EE-3501-4744-8D8D-599C2A3316AC}" type="presParOf" srcId="{20A03B60-FCB6-4219-8F17-BE3825BC468B}" destId="{C29705CF-4BF7-431B-BD19-C0404AADFE41}" srcOrd="1" destOrd="0" presId="urn:microsoft.com/office/officeart/2008/layout/AlternatingHexagons"/>
    <dgm:cxn modelId="{36889A0B-E582-48CD-81B3-3991D7F94909}" type="presParOf" srcId="{20A03B60-FCB6-4219-8F17-BE3825BC468B}" destId="{A76BE5F2-B39B-4A17-A448-B22EE5EC504D}" srcOrd="2" destOrd="0" presId="urn:microsoft.com/office/officeart/2008/layout/AlternatingHexagons"/>
    <dgm:cxn modelId="{B3CA6350-4815-4A0D-80FD-9C22D7FEFBA2}" type="presParOf" srcId="{20A03B60-FCB6-4219-8F17-BE3825BC468B}" destId="{3CFA4725-6B27-47DA-A506-AB0174C51D36}" srcOrd="3" destOrd="0" presId="urn:microsoft.com/office/officeart/2008/layout/AlternatingHexagons"/>
    <dgm:cxn modelId="{4CF527CD-D16B-4AB7-86F2-14E46AB87742}" type="presParOf" srcId="{20A03B60-FCB6-4219-8F17-BE3825BC468B}" destId="{791684BB-F5B8-49F9-82BC-FFF23FA0CEF7}" srcOrd="4" destOrd="0" presId="urn:microsoft.com/office/officeart/2008/layout/AlternatingHexagons"/>
    <dgm:cxn modelId="{86E69241-D0ED-43A6-8649-A7B5B30E384A}" type="presParOf" srcId="{097E9177-51D7-4C21-8563-E986959CA842}" destId="{54F2BCD8-B82B-4097-89E7-195F191EE441}" srcOrd="3" destOrd="0" presId="urn:microsoft.com/office/officeart/2008/layout/AlternatingHexagons"/>
    <dgm:cxn modelId="{0511B146-0289-4176-BAE2-165AD88547FF}" type="presParOf" srcId="{097E9177-51D7-4C21-8563-E986959CA842}" destId="{986B02BC-70CE-48D9-86BB-439F28F0491A}" srcOrd="4" destOrd="0" presId="urn:microsoft.com/office/officeart/2008/layout/AlternatingHexagons"/>
    <dgm:cxn modelId="{3AEE18BE-A746-4CA9-8200-0DD1D1F67F63}" type="presParOf" srcId="{986B02BC-70CE-48D9-86BB-439F28F0491A}" destId="{83CDFED4-E380-4BC0-B325-E23E11975337}" srcOrd="0" destOrd="0" presId="urn:microsoft.com/office/officeart/2008/layout/AlternatingHexagons"/>
    <dgm:cxn modelId="{FB7752A9-DC28-486B-863D-7F33B133EEB2}" type="presParOf" srcId="{986B02BC-70CE-48D9-86BB-439F28F0491A}" destId="{1C3BDDC9-1552-4326-90F6-A85B1A75B760}" srcOrd="1" destOrd="0" presId="urn:microsoft.com/office/officeart/2008/layout/AlternatingHexagons"/>
    <dgm:cxn modelId="{21F14CB1-4A21-4F84-9E42-6AD70D6CBC54}" type="presParOf" srcId="{986B02BC-70CE-48D9-86BB-439F28F0491A}" destId="{467E2DC8-01D5-48DB-A5F3-8E81BFE5ED57}" srcOrd="2" destOrd="0" presId="urn:microsoft.com/office/officeart/2008/layout/AlternatingHexagons"/>
    <dgm:cxn modelId="{870D8406-EFDF-4EB0-B608-15EF7E118026}" type="presParOf" srcId="{986B02BC-70CE-48D9-86BB-439F28F0491A}" destId="{BE75C5D2-1745-4548-84F9-7A7603DE18E1}" srcOrd="3" destOrd="0" presId="urn:microsoft.com/office/officeart/2008/layout/AlternatingHexagons"/>
    <dgm:cxn modelId="{2903CF9A-62F4-4887-B9B6-F3CB47C844CE}" type="presParOf" srcId="{986B02BC-70CE-48D9-86BB-439F28F0491A}" destId="{FE6F3C06-C2E5-4396-B1A9-E9AE3D788F03}" srcOrd="4" destOrd="0" presId="urn:microsoft.com/office/officeart/2008/layout/AlternatingHexagons"/>
    <dgm:cxn modelId="{2867316F-6E45-4B55-8CC5-FD7842DD3F27}" type="presParOf" srcId="{097E9177-51D7-4C21-8563-E986959CA842}" destId="{22A880BC-0F2F-4075-BD78-0E3AAA47D53A}" srcOrd="5" destOrd="0" presId="urn:microsoft.com/office/officeart/2008/layout/AlternatingHexagons"/>
    <dgm:cxn modelId="{6BB5E0C6-CDDF-49AB-92DA-4C80816DE1C3}" type="presParOf" srcId="{097E9177-51D7-4C21-8563-E986959CA842}" destId="{A68EA0DE-1B7F-40CE-A44B-D6B92306B9A0}" srcOrd="6" destOrd="0" presId="urn:microsoft.com/office/officeart/2008/layout/AlternatingHexagons"/>
    <dgm:cxn modelId="{07EDB332-2C9C-4A7E-B957-6C1DE09ED24B}" type="presParOf" srcId="{A68EA0DE-1B7F-40CE-A44B-D6B92306B9A0}" destId="{9AC01AC2-7925-4F99-A35D-245C87D48A77}" srcOrd="0" destOrd="0" presId="urn:microsoft.com/office/officeart/2008/layout/AlternatingHexagons"/>
    <dgm:cxn modelId="{B74CCA17-549E-4A11-82BE-BB40AEF3B80E}" type="presParOf" srcId="{A68EA0DE-1B7F-40CE-A44B-D6B92306B9A0}" destId="{DFFD269D-5B0E-40A9-B409-5C119A00F471}" srcOrd="1" destOrd="0" presId="urn:microsoft.com/office/officeart/2008/layout/AlternatingHexagons"/>
    <dgm:cxn modelId="{5717CEF5-AE6C-4C1B-AC98-783E7F849FBA}" type="presParOf" srcId="{A68EA0DE-1B7F-40CE-A44B-D6B92306B9A0}" destId="{BF268ECF-F38C-4537-9831-8E4A6DDD4B67}" srcOrd="2" destOrd="0" presId="urn:microsoft.com/office/officeart/2008/layout/AlternatingHexagons"/>
    <dgm:cxn modelId="{3FD586E2-E019-412A-ABCC-5ABBDACC7E2B}" type="presParOf" srcId="{A68EA0DE-1B7F-40CE-A44B-D6B92306B9A0}" destId="{CCB50FF7-4119-4B3E-93A5-5DDAC2778D8C}" srcOrd="3" destOrd="0" presId="urn:microsoft.com/office/officeart/2008/layout/AlternatingHexagons"/>
    <dgm:cxn modelId="{2B06C637-0B2E-483F-99F0-BB6A59308A25}" type="presParOf" srcId="{A68EA0DE-1B7F-40CE-A44B-D6B92306B9A0}" destId="{FAFE78B2-6703-4605-80B1-BB9C7BB0CA41}" srcOrd="4" destOrd="0" presId="urn:microsoft.com/office/officeart/2008/layout/AlternatingHexagons"/>
    <dgm:cxn modelId="{1E2B8936-60AE-4DB9-BCAE-641AFDBF7CB9}" type="presParOf" srcId="{097E9177-51D7-4C21-8563-E986959CA842}" destId="{A4FCAA53-6375-4E92-8ED1-6033373A965A}" srcOrd="7" destOrd="0" presId="urn:microsoft.com/office/officeart/2008/layout/AlternatingHexagons"/>
    <dgm:cxn modelId="{994DD603-5A70-495C-8044-2D2EAFC8EA04}" type="presParOf" srcId="{097E9177-51D7-4C21-8563-E986959CA842}" destId="{F252A7CD-09AE-40C4-9149-C5E8D3DB3E2E}" srcOrd="8" destOrd="0" presId="urn:microsoft.com/office/officeart/2008/layout/AlternatingHexagons"/>
    <dgm:cxn modelId="{D6E61FE2-4E3A-45D5-BCD9-4ED6A6941F8B}" type="presParOf" srcId="{F252A7CD-09AE-40C4-9149-C5E8D3DB3E2E}" destId="{6D732D13-96E0-461F-8BF3-F749B1E6CB6A}" srcOrd="0" destOrd="0" presId="urn:microsoft.com/office/officeart/2008/layout/AlternatingHexagons"/>
    <dgm:cxn modelId="{5E98E3D8-967B-4E51-B680-F1BE188D5EED}" type="presParOf" srcId="{F252A7CD-09AE-40C4-9149-C5E8D3DB3E2E}" destId="{FEAE5559-E42D-4849-9B34-5C889C8C282D}" srcOrd="1" destOrd="0" presId="urn:microsoft.com/office/officeart/2008/layout/AlternatingHexagons"/>
    <dgm:cxn modelId="{101757AD-283E-4673-969F-D50D60398193}" type="presParOf" srcId="{F252A7CD-09AE-40C4-9149-C5E8D3DB3E2E}" destId="{B0A6838B-A248-413C-B8A8-999489C4ABB5}" srcOrd="2" destOrd="0" presId="urn:microsoft.com/office/officeart/2008/layout/AlternatingHexagons"/>
    <dgm:cxn modelId="{AF4A738E-4F3D-4B55-8DE0-A92769330849}" type="presParOf" srcId="{F252A7CD-09AE-40C4-9149-C5E8D3DB3E2E}" destId="{4B95B10C-26C1-470C-8352-82F02AA6F947}" srcOrd="3" destOrd="0" presId="urn:microsoft.com/office/officeart/2008/layout/AlternatingHexagons"/>
    <dgm:cxn modelId="{3335120D-AEEF-414E-A92A-87EA8D7BECBD}" type="presParOf" srcId="{F252A7CD-09AE-40C4-9149-C5E8D3DB3E2E}" destId="{8B332B1F-DE6E-4FC8-9B83-0D4730F7C147}" srcOrd="4" destOrd="0" presId="urn:microsoft.com/office/officeart/2008/layout/AlternatingHexagons"/>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3BA79B9B-7991-46D2-B647-DDD77CC5E6FF}" type="doc">
      <dgm:prSet loTypeId="urn:microsoft.com/office/officeart/2008/layout/AlternatingHexagons" loCatId="list" qsTypeId="urn:microsoft.com/office/officeart/2005/8/quickstyle/3d4" qsCatId="3D" csTypeId="urn:microsoft.com/office/officeart/2005/8/colors/colorful1" csCatId="colorful" phldr="1"/>
      <dgm:spPr/>
      <dgm:t>
        <a:bodyPr/>
        <a:lstStyle/>
        <a:p>
          <a:pPr rtl="1"/>
          <a:endParaRPr lang="ar-EG"/>
        </a:p>
      </dgm:t>
    </dgm:pt>
    <dgm:pt modelId="{C334866F-67FB-40E1-B55E-6AB8B42C0806}">
      <dgm:prSet custT="1"/>
      <dgm:spPr/>
      <dgm:t>
        <a:bodyPr/>
        <a:lstStyle/>
        <a:p>
          <a:pPr rtl="1"/>
          <a:r>
            <a:rPr lang="ar-EG" sz="1800" b="0" dirty="0" smtClean="0">
              <a:effectLst>
                <a:outerShdw blurRad="38100" dist="38100" dir="2700000" algn="tl">
                  <a:srgbClr val="000000">
                    <a:alpha val="43137"/>
                  </a:srgbClr>
                </a:outerShdw>
              </a:effectLst>
              <a:latin typeface="Arabic Typesetting" pitchFamily="66" charset="-78"/>
              <a:cs typeface="Arabic Typesetting" pitchFamily="66" charset="-78"/>
            </a:rPr>
            <a:t>مراحل التصنيع</a:t>
          </a:r>
          <a:endParaRPr lang="ar-EG" sz="18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CD334051-F8D0-47AB-BA6B-DC2D6E989C14}" type="sibTrans" cxnId="{EF745916-C9AE-4992-A55F-FF99063C904A}">
      <dgm:prSet custT="1"/>
      <dgm:spPr/>
      <dgm:t>
        <a:bodyPr/>
        <a:lstStyle/>
        <a:p>
          <a:pPr rtl="1"/>
          <a:r>
            <a:rPr lang="ar-EG" sz="2800" b="0" dirty="0" smtClean="0">
              <a:effectLst>
                <a:outerShdw blurRad="38100" dist="38100" dir="2700000" algn="tl">
                  <a:srgbClr val="000000">
                    <a:alpha val="43137"/>
                  </a:srgbClr>
                </a:outerShdw>
              </a:effectLst>
              <a:latin typeface="Arabic Typesetting" pitchFamily="66" charset="-78"/>
              <a:cs typeface="Arabic Typesetting" pitchFamily="66" charset="-78"/>
            </a:rPr>
            <a:t>المقدمة</a:t>
          </a:r>
          <a:endParaRPr lang="ar-EG" sz="28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4DCC7F3F-B1D5-4C04-9647-E659E95B694A}" type="parTrans" cxnId="{EF745916-C9AE-4992-A55F-FF99063C904A}">
      <dgm:prSet/>
      <dgm:spPr/>
      <dgm:t>
        <a:bodyPr/>
        <a:lstStyle/>
        <a:p>
          <a:pPr rtl="1"/>
          <a:endParaRPr lang="ar-EG"/>
        </a:p>
      </dgm:t>
    </dgm:pt>
    <dgm:pt modelId="{74A8D407-8658-42E9-AF19-F89CC4B5AD07}">
      <dgm:prSet phldrT="[Text]" custT="1"/>
      <dgm:spPr/>
      <dgm:t>
        <a:bodyPr/>
        <a:lstStyle/>
        <a:p>
          <a:pPr rtl="1"/>
          <a:r>
            <a:rPr lang="ar-EG" sz="1800" b="0" dirty="0" smtClean="0">
              <a:effectLst>
                <a:outerShdw blurRad="38100" dist="38100" dir="2700000" algn="tl">
                  <a:srgbClr val="000000">
                    <a:alpha val="43137"/>
                  </a:srgbClr>
                </a:outerShdw>
              </a:effectLst>
              <a:latin typeface="Arabic Typesetting" pitchFamily="66" charset="-78"/>
              <a:cs typeface="Arabic Typesetting" pitchFamily="66" charset="-78"/>
            </a:rPr>
            <a:t>مكونات السيراميك </a:t>
          </a:r>
          <a:endParaRPr lang="ar-EG" sz="18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74B0D0A8-CF73-4E68-885D-2377E5C9C6E1}" type="sibTrans" cxnId="{DA633ABD-584C-4453-9CD3-A62D69A6AAD9}">
      <dgm:prSet/>
      <dgm:spPr/>
      <dgm:t>
        <a:bodyPr/>
        <a:lstStyle/>
        <a:p>
          <a:pPr rtl="1"/>
          <a:endParaRPr lang="ar-EG"/>
        </a:p>
      </dgm:t>
    </dgm:pt>
    <dgm:pt modelId="{D1A34F52-5796-467F-A6B3-FDE7A7D92E84}" type="parTrans" cxnId="{DA633ABD-584C-4453-9CD3-A62D69A6AAD9}">
      <dgm:prSet/>
      <dgm:spPr/>
      <dgm:t>
        <a:bodyPr/>
        <a:lstStyle/>
        <a:p>
          <a:pPr rtl="1"/>
          <a:endParaRPr lang="ar-EG"/>
        </a:p>
      </dgm:t>
    </dgm:pt>
    <dgm:pt modelId="{9B1A1B20-92BB-4416-AFE7-9CC133BADCB8}">
      <dgm:prSet custT="1">
        <dgm:style>
          <a:lnRef idx="0">
            <a:schemeClr val="accent4"/>
          </a:lnRef>
          <a:fillRef idx="3">
            <a:schemeClr val="accent4"/>
          </a:fillRef>
          <a:effectRef idx="3">
            <a:schemeClr val="accent4"/>
          </a:effectRef>
          <a:fontRef idx="minor">
            <a:schemeClr val="lt1"/>
          </a:fontRef>
        </dgm:style>
      </dgm:prSet>
      <dgm:spPr>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0" scaled="1"/>
          <a:tileRect/>
        </a:gradFill>
      </dgm:spPr>
      <dgm:t>
        <a:bodyPr/>
        <a:lstStyle/>
        <a:p>
          <a:pPr rtl="1"/>
          <a:r>
            <a:rPr lang="ar-EG" sz="2000" b="0" dirty="0" smtClean="0">
              <a:effectLst>
                <a:outerShdw blurRad="38100" dist="38100" dir="2700000" algn="tl">
                  <a:srgbClr val="000000">
                    <a:alpha val="43137"/>
                  </a:srgbClr>
                </a:outerShdw>
              </a:effectLst>
              <a:latin typeface="Arabic Typesetting" pitchFamily="66" charset="-78"/>
              <a:cs typeface="Arabic Typesetting" pitchFamily="66" charset="-78"/>
            </a:rPr>
            <a:t>البورسلين وانواعه</a:t>
          </a:r>
          <a:endParaRPr lang="ar-EG" sz="20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C2C259B0-E0F3-4974-AD0F-5F9B1E20D6FE}" type="parTrans" cxnId="{2F87CC29-64A7-4C1E-9BE5-42261C2B7303}">
      <dgm:prSet/>
      <dgm:spPr/>
      <dgm:t>
        <a:bodyPr/>
        <a:lstStyle/>
        <a:p>
          <a:pPr rtl="1"/>
          <a:endParaRPr lang="ar-EG"/>
        </a:p>
      </dgm:t>
    </dgm:pt>
    <dgm:pt modelId="{23D67FB3-5D4F-47C4-9916-B5749DC077B6}" type="sibTrans" cxnId="{2F87CC29-64A7-4C1E-9BE5-42261C2B7303}">
      <dgm:prSet custT="1"/>
      <dgm:spPr/>
      <dgm:t>
        <a:bodyPr/>
        <a:lstStyle/>
        <a:p>
          <a:pPr rtl="1"/>
          <a:r>
            <a:rPr lang="ar-EG" sz="2600" b="0" dirty="0" smtClean="0">
              <a:effectLst>
                <a:outerShdw blurRad="38100" dist="38100" dir="2700000" algn="tl">
                  <a:srgbClr val="000000">
                    <a:alpha val="43137"/>
                  </a:srgbClr>
                </a:outerShdw>
              </a:effectLst>
              <a:latin typeface="Arabic Typesetting" pitchFamily="66" charset="-78"/>
              <a:cs typeface="Arabic Typesetting" pitchFamily="66" charset="-78"/>
            </a:rPr>
            <a:t>مقارنة عامة </a:t>
          </a:r>
          <a:endParaRPr lang="ar-EG" sz="26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168DB1F5-A54E-42A5-B9F5-27B73C421EEF}">
      <dgm:prSet/>
      <dgm:spPr/>
      <dgm:t>
        <a:bodyPr/>
        <a:lstStyle/>
        <a:p>
          <a:pPr rtl="1"/>
          <a:endParaRPr lang="ar-EG"/>
        </a:p>
      </dgm:t>
    </dgm:pt>
    <dgm:pt modelId="{76D0A2F4-90E2-46C1-9468-B5D848A550BB}" type="parTrans" cxnId="{72D09216-229B-458E-8D08-761171E83792}">
      <dgm:prSet/>
      <dgm:spPr/>
      <dgm:t>
        <a:bodyPr/>
        <a:lstStyle/>
        <a:p>
          <a:pPr rtl="1"/>
          <a:endParaRPr lang="ar-EG"/>
        </a:p>
      </dgm:t>
    </dgm:pt>
    <dgm:pt modelId="{A29E6027-85DE-4B16-AB38-9121F46F62F2}" type="sibTrans" cxnId="{72D09216-229B-458E-8D08-761171E83792}">
      <dgm:prSet custT="1"/>
      <dgm:spPr/>
      <dgm:t>
        <a:bodyPr/>
        <a:lstStyle/>
        <a:p>
          <a:pPr rtl="1"/>
          <a:r>
            <a:rPr lang="ar-EG" sz="1800" b="0" dirty="0" smtClean="0">
              <a:effectLst>
                <a:outerShdw blurRad="38100" dist="38100" dir="2700000" algn="tl">
                  <a:srgbClr val="000000">
                    <a:alpha val="43137"/>
                  </a:srgbClr>
                </a:outerShdw>
              </a:effectLst>
              <a:latin typeface="Arabic Typesetting" pitchFamily="66" charset="-78"/>
              <a:cs typeface="Arabic Typesetting" pitchFamily="66" charset="-78"/>
            </a:rPr>
            <a:t>مرحلة التركيب</a:t>
          </a:r>
          <a:endParaRPr lang="ar-EG" sz="18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3840061E-486E-43E1-976B-2581D85237E1}">
      <dgm:prSet custT="1"/>
      <dgm:spPr/>
      <dgm:t>
        <a:bodyPr/>
        <a:lstStyle/>
        <a:p>
          <a:pPr rtl="1"/>
          <a:r>
            <a:rPr lang="ar-EG" sz="1800" b="0" dirty="0" smtClean="0">
              <a:effectLst>
                <a:outerShdw blurRad="38100" dist="38100" dir="2700000" algn="tl">
                  <a:srgbClr val="000000">
                    <a:alpha val="43137"/>
                  </a:srgbClr>
                </a:outerShdw>
              </a:effectLst>
              <a:latin typeface="Arabic Typesetting" pitchFamily="66" charset="-78"/>
              <a:cs typeface="Arabic Typesetting" pitchFamily="66" charset="-78"/>
            </a:rPr>
            <a:t>السيراميك وانواعه </a:t>
          </a:r>
          <a:endParaRPr lang="ar-EG" sz="18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0BE3CF6E-5E24-4FBA-9C30-8415101ABD63}" type="parTrans" cxnId="{AF6AA9CD-56E6-4C0C-9B99-067A70B2109B}">
      <dgm:prSet/>
      <dgm:spPr/>
      <dgm:t>
        <a:bodyPr/>
        <a:lstStyle/>
        <a:p>
          <a:pPr rtl="1"/>
          <a:endParaRPr lang="ar-EG"/>
        </a:p>
      </dgm:t>
    </dgm:pt>
    <dgm:pt modelId="{3645F02E-5C52-45ED-A8FF-D151A4EEF0CE}" type="sibTrans" cxnId="{AF6AA9CD-56E6-4C0C-9B99-067A70B2109B}">
      <dgm:prSet>
        <dgm:style>
          <a:lnRef idx="0">
            <a:schemeClr val="accent4"/>
          </a:lnRef>
          <a:fillRef idx="3">
            <a:schemeClr val="accent4"/>
          </a:fillRef>
          <a:effectRef idx="3">
            <a:schemeClr val="accent4"/>
          </a:effectRef>
          <a:fontRef idx="minor">
            <a:schemeClr val="lt1"/>
          </a:fontRef>
        </dgm:style>
      </dgm:prSet>
      <dgm:spPr>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0" scaled="1"/>
          <a:tileRect/>
        </a:gradFill>
      </dgm:spPr>
      <dgm:t>
        <a:bodyPr/>
        <a:lstStyle/>
        <a:p>
          <a:pPr rtl="1"/>
          <a:endParaRPr lang="ar-EG"/>
        </a:p>
      </dgm:t>
    </dgm:pt>
    <dgm:pt modelId="{097E9177-51D7-4C21-8563-E986959CA842}" type="pres">
      <dgm:prSet presAssocID="{3BA79B9B-7991-46D2-B647-DDD77CC5E6FF}" presName="Name0" presStyleCnt="0">
        <dgm:presLayoutVars>
          <dgm:chMax/>
          <dgm:chPref/>
          <dgm:dir/>
          <dgm:animLvl val="lvl"/>
        </dgm:presLayoutVars>
      </dgm:prSet>
      <dgm:spPr/>
      <dgm:t>
        <a:bodyPr/>
        <a:lstStyle/>
        <a:p>
          <a:pPr rtl="1"/>
          <a:endParaRPr lang="ar-EG"/>
        </a:p>
      </dgm:t>
    </dgm:pt>
    <dgm:pt modelId="{7EC9A27C-D688-47AD-BC88-4D4C37A93DDB}" type="pres">
      <dgm:prSet presAssocID="{74A8D407-8658-42E9-AF19-F89CC4B5AD07}" presName="composite" presStyleCnt="0"/>
      <dgm:spPr/>
    </dgm:pt>
    <dgm:pt modelId="{8E48DF85-A7F2-4EF7-A5E8-FF5E7FB8A0EB}" type="pres">
      <dgm:prSet presAssocID="{74A8D407-8658-42E9-AF19-F89CC4B5AD07}" presName="Parent1" presStyleLbl="node1" presStyleIdx="0" presStyleCnt="10" custScaleX="71200" custScaleY="71200" custLinFactNeighborX="23807" custLinFactNeighborY="63680">
        <dgm:presLayoutVars>
          <dgm:chMax val="1"/>
          <dgm:chPref val="1"/>
          <dgm:bulletEnabled val="1"/>
        </dgm:presLayoutVars>
      </dgm:prSet>
      <dgm:spPr/>
      <dgm:t>
        <a:bodyPr/>
        <a:lstStyle/>
        <a:p>
          <a:pPr rtl="1"/>
          <a:endParaRPr lang="ar-EG"/>
        </a:p>
      </dgm:t>
    </dgm:pt>
    <dgm:pt modelId="{CC36926E-DACF-49C9-894D-8FF37A476089}" type="pres">
      <dgm:prSet presAssocID="{74A8D407-8658-42E9-AF19-F89CC4B5AD07}" presName="Childtext1" presStyleLbl="revTx" presStyleIdx="0" presStyleCnt="5" custScaleX="71200" custScaleY="71200" custLinFactY="77467" custLinFactNeighborX="-4301" custLinFactNeighborY="100000">
        <dgm:presLayoutVars>
          <dgm:chMax val="0"/>
          <dgm:chPref val="0"/>
          <dgm:bulletEnabled val="1"/>
        </dgm:presLayoutVars>
      </dgm:prSet>
      <dgm:spPr/>
      <dgm:t>
        <a:bodyPr/>
        <a:lstStyle/>
        <a:p>
          <a:pPr rtl="1"/>
          <a:endParaRPr lang="ar-EG"/>
        </a:p>
      </dgm:t>
    </dgm:pt>
    <dgm:pt modelId="{BEFFF714-1E74-4CC5-B489-F3330CA94D6D}" type="pres">
      <dgm:prSet presAssocID="{74A8D407-8658-42E9-AF19-F89CC4B5AD07}" presName="BalanceSpacing" presStyleCnt="0"/>
      <dgm:spPr/>
    </dgm:pt>
    <dgm:pt modelId="{AF04E12E-FE1B-4CBA-B512-8392E38503ED}" type="pres">
      <dgm:prSet presAssocID="{74A8D407-8658-42E9-AF19-F89CC4B5AD07}" presName="BalanceSpacing1" presStyleCnt="0"/>
      <dgm:spPr/>
    </dgm:pt>
    <dgm:pt modelId="{8F9E6EAD-F0E8-4A29-B769-9CB3B4668118}" type="pres">
      <dgm:prSet presAssocID="{74B0D0A8-CF73-4E68-885D-2377E5C9C6E1}" presName="Accent1Text" presStyleLbl="node1" presStyleIdx="1" presStyleCnt="10" custScaleX="71200" custScaleY="71200" custLinFactX="70428" custLinFactY="24560" custLinFactNeighborX="100000" custLinFactNeighborY="100000"/>
      <dgm:spPr/>
      <dgm:t>
        <a:bodyPr/>
        <a:lstStyle/>
        <a:p>
          <a:pPr rtl="1"/>
          <a:endParaRPr lang="ar-EG"/>
        </a:p>
      </dgm:t>
    </dgm:pt>
    <dgm:pt modelId="{9F9F8818-4F45-4DB6-9D08-3791887B769E}" type="pres">
      <dgm:prSet presAssocID="{74B0D0A8-CF73-4E68-885D-2377E5C9C6E1}" presName="spaceBetweenRectangles" presStyleCnt="0"/>
      <dgm:spPr/>
    </dgm:pt>
    <dgm:pt modelId="{20A03B60-FCB6-4219-8F17-BE3825BC468B}" type="pres">
      <dgm:prSet presAssocID="{C334866F-67FB-40E1-B55E-6AB8B42C0806}" presName="composite" presStyleCnt="0"/>
      <dgm:spPr/>
    </dgm:pt>
    <dgm:pt modelId="{E52E366B-8276-44C4-A9AF-494817DF506D}" type="pres">
      <dgm:prSet presAssocID="{C334866F-67FB-40E1-B55E-6AB8B42C0806}" presName="Parent1" presStyleLbl="node1" presStyleIdx="2" presStyleCnt="10" custScaleX="71200" custScaleY="71200" custLinFactX="16634" custLinFactNeighborX="100000" custLinFactNeighborY="53280">
        <dgm:presLayoutVars>
          <dgm:chMax val="1"/>
          <dgm:chPref val="1"/>
          <dgm:bulletEnabled val="1"/>
        </dgm:presLayoutVars>
      </dgm:prSet>
      <dgm:spPr/>
      <dgm:t>
        <a:bodyPr/>
        <a:lstStyle/>
        <a:p>
          <a:pPr rtl="1"/>
          <a:endParaRPr lang="ar-EG"/>
        </a:p>
      </dgm:t>
    </dgm:pt>
    <dgm:pt modelId="{C29705CF-4BF7-431B-BD19-C0404AADFE41}" type="pres">
      <dgm:prSet presAssocID="{C334866F-67FB-40E1-B55E-6AB8B42C0806}" presName="Childtext1" presStyleLbl="revTx" presStyleIdx="1" presStyleCnt="5" custScaleX="71200" custScaleY="71200" custLinFactY="99867" custLinFactNeighborX="-4444" custLinFactNeighborY="100000">
        <dgm:presLayoutVars>
          <dgm:chMax val="0"/>
          <dgm:chPref val="0"/>
          <dgm:bulletEnabled val="1"/>
        </dgm:presLayoutVars>
      </dgm:prSet>
      <dgm:spPr/>
    </dgm:pt>
    <dgm:pt modelId="{A76BE5F2-B39B-4A17-A448-B22EE5EC504D}" type="pres">
      <dgm:prSet presAssocID="{C334866F-67FB-40E1-B55E-6AB8B42C0806}" presName="BalanceSpacing" presStyleCnt="0"/>
      <dgm:spPr/>
    </dgm:pt>
    <dgm:pt modelId="{3CFA4725-6B27-47DA-A506-AB0174C51D36}" type="pres">
      <dgm:prSet presAssocID="{C334866F-67FB-40E1-B55E-6AB8B42C0806}" presName="BalanceSpacing1" presStyleCnt="0"/>
      <dgm:spPr/>
    </dgm:pt>
    <dgm:pt modelId="{791684BB-F5B8-49F9-82BC-FFF23FA0CEF7}" type="pres">
      <dgm:prSet presAssocID="{CD334051-F8D0-47AB-BA6B-DC2D6E989C14}" presName="Accent1Text" presStyleLbl="node1" presStyleIdx="3" presStyleCnt="10" custScaleX="71200" custScaleY="71200" custLinFactNeighborX="11957" custLinFactNeighborY="-64400"/>
      <dgm:spPr/>
      <dgm:t>
        <a:bodyPr/>
        <a:lstStyle/>
        <a:p>
          <a:pPr rtl="1"/>
          <a:endParaRPr lang="ar-EG"/>
        </a:p>
      </dgm:t>
    </dgm:pt>
    <dgm:pt modelId="{54F2BCD8-B82B-4097-89E7-195F191EE441}" type="pres">
      <dgm:prSet presAssocID="{CD334051-F8D0-47AB-BA6B-DC2D6E989C14}" presName="spaceBetweenRectangles" presStyleCnt="0"/>
      <dgm:spPr/>
    </dgm:pt>
    <dgm:pt modelId="{986B02BC-70CE-48D9-86BB-439F28F0491A}" type="pres">
      <dgm:prSet presAssocID="{3840061E-486E-43E1-976B-2581D85237E1}" presName="composite" presStyleCnt="0"/>
      <dgm:spPr/>
    </dgm:pt>
    <dgm:pt modelId="{83CDFED4-E380-4BC0-B325-E23E11975337}" type="pres">
      <dgm:prSet presAssocID="{3840061E-486E-43E1-976B-2581D85237E1}" presName="Parent1" presStyleLbl="node1" presStyleIdx="4" presStyleCnt="10" custScaleX="71200" custScaleY="71200" custLinFactNeighborX="29324" custLinFactNeighborY="30760">
        <dgm:presLayoutVars>
          <dgm:chMax val="1"/>
          <dgm:chPref val="1"/>
          <dgm:bulletEnabled val="1"/>
        </dgm:presLayoutVars>
      </dgm:prSet>
      <dgm:spPr/>
      <dgm:t>
        <a:bodyPr/>
        <a:lstStyle/>
        <a:p>
          <a:pPr rtl="1"/>
          <a:endParaRPr lang="ar-EG"/>
        </a:p>
      </dgm:t>
    </dgm:pt>
    <dgm:pt modelId="{1C3BDDC9-1552-4326-90F6-A85B1A75B760}" type="pres">
      <dgm:prSet presAssocID="{3840061E-486E-43E1-976B-2581D85237E1}" presName="Childtext1" presStyleLbl="revTx" presStyleIdx="2" presStyleCnt="5" custLinFactNeighborY="46600">
        <dgm:presLayoutVars>
          <dgm:chMax val="0"/>
          <dgm:chPref val="0"/>
          <dgm:bulletEnabled val="1"/>
        </dgm:presLayoutVars>
      </dgm:prSet>
      <dgm:spPr/>
    </dgm:pt>
    <dgm:pt modelId="{467E2DC8-01D5-48DB-A5F3-8E81BFE5ED57}" type="pres">
      <dgm:prSet presAssocID="{3840061E-486E-43E1-976B-2581D85237E1}" presName="BalanceSpacing" presStyleCnt="0"/>
      <dgm:spPr/>
    </dgm:pt>
    <dgm:pt modelId="{BE75C5D2-1745-4548-84F9-7A7603DE18E1}" type="pres">
      <dgm:prSet presAssocID="{3840061E-486E-43E1-976B-2581D85237E1}" presName="BalanceSpacing1" presStyleCnt="0"/>
      <dgm:spPr/>
    </dgm:pt>
    <dgm:pt modelId="{FE6F3C06-C2E5-4396-B1A9-E9AE3D788F03}" type="pres">
      <dgm:prSet presAssocID="{3645F02E-5C52-45ED-A8FF-D151A4EEF0CE}" presName="Accent1Text" presStyleLbl="node1" presStyleIdx="5" presStyleCnt="10" custScaleX="83283" custScaleY="80800" custLinFactX="70952" custLinFactNeighborX="100000" custLinFactNeighborY="98800"/>
      <dgm:spPr/>
      <dgm:t>
        <a:bodyPr/>
        <a:lstStyle/>
        <a:p>
          <a:pPr rtl="1"/>
          <a:endParaRPr lang="ar-EG"/>
        </a:p>
      </dgm:t>
    </dgm:pt>
    <dgm:pt modelId="{22A880BC-0F2F-4075-BD78-0E3AAA47D53A}" type="pres">
      <dgm:prSet presAssocID="{3645F02E-5C52-45ED-A8FF-D151A4EEF0CE}" presName="spaceBetweenRectangles" presStyleCnt="0"/>
      <dgm:spPr/>
    </dgm:pt>
    <dgm:pt modelId="{A68EA0DE-1B7F-40CE-A44B-D6B92306B9A0}" type="pres">
      <dgm:prSet presAssocID="{168DB1F5-A54E-42A5-B9F5-27B73C421EEF}" presName="composite" presStyleCnt="0"/>
      <dgm:spPr/>
    </dgm:pt>
    <dgm:pt modelId="{9AC01AC2-7925-4F99-A35D-245C87D48A77}" type="pres">
      <dgm:prSet presAssocID="{168DB1F5-A54E-42A5-B9F5-27B73C421EEF}" presName="Parent1" presStyleLbl="node1" presStyleIdx="6" presStyleCnt="10" custScaleX="71200" custScaleY="71200" custLinFactX="16635" custLinFactY="57920" custLinFactNeighborX="100000" custLinFactNeighborY="100000">
        <dgm:presLayoutVars>
          <dgm:chMax val="1"/>
          <dgm:chPref val="1"/>
          <dgm:bulletEnabled val="1"/>
        </dgm:presLayoutVars>
      </dgm:prSet>
      <dgm:spPr/>
      <dgm:t>
        <a:bodyPr/>
        <a:lstStyle/>
        <a:p>
          <a:pPr rtl="1"/>
          <a:endParaRPr lang="ar-EG"/>
        </a:p>
      </dgm:t>
    </dgm:pt>
    <dgm:pt modelId="{DFFD269D-5B0E-40A9-B409-5C119A00F471}" type="pres">
      <dgm:prSet presAssocID="{168DB1F5-A54E-42A5-B9F5-27B73C421EEF}" presName="Childtext1" presStyleLbl="revTx" presStyleIdx="3" presStyleCnt="5" custScaleX="71200" custScaleY="71200" custLinFactY="18600" custLinFactNeighborX="-4301" custLinFactNeighborY="100000">
        <dgm:presLayoutVars>
          <dgm:chMax val="0"/>
          <dgm:chPref val="0"/>
          <dgm:bulletEnabled val="1"/>
        </dgm:presLayoutVars>
      </dgm:prSet>
      <dgm:spPr/>
    </dgm:pt>
    <dgm:pt modelId="{BF268ECF-F38C-4537-9831-8E4A6DDD4B67}" type="pres">
      <dgm:prSet presAssocID="{168DB1F5-A54E-42A5-B9F5-27B73C421EEF}" presName="BalanceSpacing" presStyleCnt="0"/>
      <dgm:spPr/>
    </dgm:pt>
    <dgm:pt modelId="{CCB50FF7-4119-4B3E-93A5-5DDAC2778D8C}" type="pres">
      <dgm:prSet presAssocID="{168DB1F5-A54E-42A5-B9F5-27B73C421EEF}" presName="BalanceSpacing1" presStyleCnt="0"/>
      <dgm:spPr/>
    </dgm:pt>
    <dgm:pt modelId="{FAFE78B2-6703-4605-80B1-BB9C7BB0CA41}" type="pres">
      <dgm:prSet presAssocID="{A29E6027-85DE-4B16-AB38-9121F46F62F2}" presName="Accent1Text" presStyleLbl="node1" presStyleIdx="7" presStyleCnt="10" custScaleX="71200" custScaleY="71200" custLinFactNeighborX="-24469" custLinFactNeighborY="94240"/>
      <dgm:spPr/>
      <dgm:t>
        <a:bodyPr/>
        <a:lstStyle/>
        <a:p>
          <a:pPr rtl="1"/>
          <a:endParaRPr lang="ar-EG"/>
        </a:p>
      </dgm:t>
    </dgm:pt>
    <dgm:pt modelId="{A4FCAA53-6375-4E92-8ED1-6033373A965A}" type="pres">
      <dgm:prSet presAssocID="{A29E6027-85DE-4B16-AB38-9121F46F62F2}" presName="spaceBetweenRectangles" presStyleCnt="0"/>
      <dgm:spPr/>
    </dgm:pt>
    <dgm:pt modelId="{F252A7CD-09AE-40C4-9149-C5E8D3DB3E2E}" type="pres">
      <dgm:prSet presAssocID="{9B1A1B20-92BB-4416-AFE7-9CC133BADCB8}" presName="composite" presStyleCnt="0"/>
      <dgm:spPr/>
    </dgm:pt>
    <dgm:pt modelId="{6D732D13-96E0-461F-8BF3-F749B1E6CB6A}" type="pres">
      <dgm:prSet presAssocID="{9B1A1B20-92BB-4416-AFE7-9CC133BADCB8}" presName="Parent1" presStyleLbl="node1" presStyleIdx="8" presStyleCnt="10" custScaleX="83283" custScaleY="80800" custLinFactNeighborX="63476" custLinFactNeighborY="-62160">
        <dgm:presLayoutVars>
          <dgm:chMax val="1"/>
          <dgm:chPref val="1"/>
          <dgm:bulletEnabled val="1"/>
        </dgm:presLayoutVars>
      </dgm:prSet>
      <dgm:spPr/>
      <dgm:t>
        <a:bodyPr/>
        <a:lstStyle/>
        <a:p>
          <a:pPr rtl="1"/>
          <a:endParaRPr lang="ar-EG"/>
        </a:p>
      </dgm:t>
    </dgm:pt>
    <dgm:pt modelId="{FEAE5559-E42D-4849-9B34-5C889C8C282D}" type="pres">
      <dgm:prSet presAssocID="{9B1A1B20-92BB-4416-AFE7-9CC133BADCB8}" presName="Childtext1" presStyleLbl="revTx" presStyleIdx="4" presStyleCnt="5" custScaleX="71200" custScaleY="71200" custLinFactY="45467" custLinFactNeighborX="-17626" custLinFactNeighborY="100000">
        <dgm:presLayoutVars>
          <dgm:chMax val="0"/>
          <dgm:chPref val="0"/>
          <dgm:bulletEnabled val="1"/>
        </dgm:presLayoutVars>
      </dgm:prSet>
      <dgm:spPr/>
    </dgm:pt>
    <dgm:pt modelId="{B0A6838B-A248-413C-B8A8-999489C4ABB5}" type="pres">
      <dgm:prSet presAssocID="{9B1A1B20-92BB-4416-AFE7-9CC133BADCB8}" presName="BalanceSpacing" presStyleCnt="0"/>
      <dgm:spPr/>
    </dgm:pt>
    <dgm:pt modelId="{4B95B10C-26C1-470C-8352-82F02AA6F947}" type="pres">
      <dgm:prSet presAssocID="{9B1A1B20-92BB-4416-AFE7-9CC133BADCB8}" presName="BalanceSpacing1" presStyleCnt="0"/>
      <dgm:spPr/>
    </dgm:pt>
    <dgm:pt modelId="{8B332B1F-DE6E-4FC8-9B83-0D4730F7C147}" type="pres">
      <dgm:prSet presAssocID="{23D67FB3-5D4F-47C4-9916-B5749DC077B6}" presName="Accent1Text" presStyleLbl="node1" presStyleIdx="9" presStyleCnt="10" custScaleX="71200" custScaleY="71200" custLinFactX="73672" custLinFactNeighborX="100000" custLinFactNeighborY="72240"/>
      <dgm:spPr/>
      <dgm:t>
        <a:bodyPr/>
        <a:lstStyle/>
        <a:p>
          <a:pPr rtl="1"/>
          <a:endParaRPr lang="ar-EG"/>
        </a:p>
      </dgm:t>
    </dgm:pt>
  </dgm:ptLst>
  <dgm:cxnLst>
    <dgm:cxn modelId="{DA633ABD-584C-4453-9CD3-A62D69A6AAD9}" srcId="{3BA79B9B-7991-46D2-B647-DDD77CC5E6FF}" destId="{74A8D407-8658-42E9-AF19-F89CC4B5AD07}" srcOrd="0" destOrd="0" parTransId="{D1A34F52-5796-467F-A6B3-FDE7A7D92E84}" sibTransId="{74B0D0A8-CF73-4E68-885D-2377E5C9C6E1}"/>
    <dgm:cxn modelId="{273934A3-A0AC-4A3C-AF3E-060B21595CF0}" type="presOf" srcId="{CD334051-F8D0-47AB-BA6B-DC2D6E989C14}" destId="{791684BB-F5B8-49F9-82BC-FFF23FA0CEF7}" srcOrd="0" destOrd="0" presId="urn:microsoft.com/office/officeart/2008/layout/AlternatingHexagons"/>
    <dgm:cxn modelId="{F479C797-2108-44A3-B98D-49BA9DBB775A}" type="presOf" srcId="{3840061E-486E-43E1-976B-2581D85237E1}" destId="{83CDFED4-E380-4BC0-B325-E23E11975337}" srcOrd="0" destOrd="0" presId="urn:microsoft.com/office/officeart/2008/layout/AlternatingHexagons"/>
    <dgm:cxn modelId="{725CB94B-CC3A-4C71-BFC5-CE766001A76D}" type="presOf" srcId="{3BA79B9B-7991-46D2-B647-DDD77CC5E6FF}" destId="{097E9177-51D7-4C21-8563-E986959CA842}" srcOrd="0" destOrd="0" presId="urn:microsoft.com/office/officeart/2008/layout/AlternatingHexagons"/>
    <dgm:cxn modelId="{8B2B9C61-BCD1-42A5-8E59-7FB29FCB48A8}" type="presOf" srcId="{23D67FB3-5D4F-47C4-9916-B5749DC077B6}" destId="{8B332B1F-DE6E-4FC8-9B83-0D4730F7C147}" srcOrd="0" destOrd="0" presId="urn:microsoft.com/office/officeart/2008/layout/AlternatingHexagons"/>
    <dgm:cxn modelId="{2F87CC29-64A7-4C1E-9BE5-42261C2B7303}" srcId="{3BA79B9B-7991-46D2-B647-DDD77CC5E6FF}" destId="{9B1A1B20-92BB-4416-AFE7-9CC133BADCB8}" srcOrd="4" destOrd="0" parTransId="{C2C259B0-E0F3-4974-AD0F-5F9B1E20D6FE}" sibTransId="{23D67FB3-5D4F-47C4-9916-B5749DC077B6}"/>
    <dgm:cxn modelId="{EF745916-C9AE-4992-A55F-FF99063C904A}" srcId="{3BA79B9B-7991-46D2-B647-DDD77CC5E6FF}" destId="{C334866F-67FB-40E1-B55E-6AB8B42C0806}" srcOrd="1" destOrd="0" parTransId="{4DCC7F3F-B1D5-4C04-9647-E659E95B694A}" sibTransId="{CD334051-F8D0-47AB-BA6B-DC2D6E989C14}"/>
    <dgm:cxn modelId="{E6AFDBF5-DF17-48F4-8839-2B61274F8A0E}" type="presOf" srcId="{9B1A1B20-92BB-4416-AFE7-9CC133BADCB8}" destId="{6D732D13-96E0-461F-8BF3-F749B1E6CB6A}" srcOrd="0" destOrd="0" presId="urn:microsoft.com/office/officeart/2008/layout/AlternatingHexagons"/>
    <dgm:cxn modelId="{4A4159A3-FF59-415E-AA40-4E53C743C50A}" type="presOf" srcId="{74B0D0A8-CF73-4E68-885D-2377E5C9C6E1}" destId="{8F9E6EAD-F0E8-4A29-B769-9CB3B4668118}" srcOrd="0" destOrd="0" presId="urn:microsoft.com/office/officeart/2008/layout/AlternatingHexagons"/>
    <dgm:cxn modelId="{0E4976F7-4266-4758-8F4D-31C1E680AAF8}" type="presOf" srcId="{74A8D407-8658-42E9-AF19-F89CC4B5AD07}" destId="{8E48DF85-A7F2-4EF7-A5E8-FF5E7FB8A0EB}" srcOrd="0" destOrd="0" presId="urn:microsoft.com/office/officeart/2008/layout/AlternatingHexagons"/>
    <dgm:cxn modelId="{89584DEB-A3D1-49F9-B8DC-498288DFCEE0}" type="presOf" srcId="{3645F02E-5C52-45ED-A8FF-D151A4EEF0CE}" destId="{FE6F3C06-C2E5-4396-B1A9-E9AE3D788F03}" srcOrd="0" destOrd="0" presId="urn:microsoft.com/office/officeart/2008/layout/AlternatingHexagons"/>
    <dgm:cxn modelId="{60D65720-7F95-46D5-9017-7AAE6EF80D56}" type="presOf" srcId="{C334866F-67FB-40E1-B55E-6AB8B42C0806}" destId="{E52E366B-8276-44C4-A9AF-494817DF506D}" srcOrd="0" destOrd="0" presId="urn:microsoft.com/office/officeart/2008/layout/AlternatingHexagons"/>
    <dgm:cxn modelId="{72D09216-229B-458E-8D08-761171E83792}" srcId="{3BA79B9B-7991-46D2-B647-DDD77CC5E6FF}" destId="{168DB1F5-A54E-42A5-B9F5-27B73C421EEF}" srcOrd="3" destOrd="0" parTransId="{76D0A2F4-90E2-46C1-9468-B5D848A550BB}" sibTransId="{A29E6027-85DE-4B16-AB38-9121F46F62F2}"/>
    <dgm:cxn modelId="{AF6AA9CD-56E6-4C0C-9B99-067A70B2109B}" srcId="{3BA79B9B-7991-46D2-B647-DDD77CC5E6FF}" destId="{3840061E-486E-43E1-976B-2581D85237E1}" srcOrd="2" destOrd="0" parTransId="{0BE3CF6E-5E24-4FBA-9C30-8415101ABD63}" sibTransId="{3645F02E-5C52-45ED-A8FF-D151A4EEF0CE}"/>
    <dgm:cxn modelId="{8D6B8831-51AA-4585-9369-622CD9BEA008}" type="presOf" srcId="{168DB1F5-A54E-42A5-B9F5-27B73C421EEF}" destId="{9AC01AC2-7925-4F99-A35D-245C87D48A77}" srcOrd="0" destOrd="0" presId="urn:microsoft.com/office/officeart/2008/layout/AlternatingHexagons"/>
    <dgm:cxn modelId="{68002AAF-0CD5-4A18-B997-7844C2268283}" type="presOf" srcId="{A29E6027-85DE-4B16-AB38-9121F46F62F2}" destId="{FAFE78B2-6703-4605-80B1-BB9C7BB0CA41}" srcOrd="0" destOrd="0" presId="urn:microsoft.com/office/officeart/2008/layout/AlternatingHexagons"/>
    <dgm:cxn modelId="{B366A4BD-1236-45EE-B085-FF2739BFA320}" type="presParOf" srcId="{097E9177-51D7-4C21-8563-E986959CA842}" destId="{7EC9A27C-D688-47AD-BC88-4D4C37A93DDB}" srcOrd="0" destOrd="0" presId="urn:microsoft.com/office/officeart/2008/layout/AlternatingHexagons"/>
    <dgm:cxn modelId="{857EB58E-4E45-46F3-BF82-F1C7B9B26AC7}" type="presParOf" srcId="{7EC9A27C-D688-47AD-BC88-4D4C37A93DDB}" destId="{8E48DF85-A7F2-4EF7-A5E8-FF5E7FB8A0EB}" srcOrd="0" destOrd="0" presId="urn:microsoft.com/office/officeart/2008/layout/AlternatingHexagons"/>
    <dgm:cxn modelId="{D67C5AD6-3B2F-4D5B-8B6F-12DFDECC0E85}" type="presParOf" srcId="{7EC9A27C-D688-47AD-BC88-4D4C37A93DDB}" destId="{CC36926E-DACF-49C9-894D-8FF37A476089}" srcOrd="1" destOrd="0" presId="urn:microsoft.com/office/officeart/2008/layout/AlternatingHexagons"/>
    <dgm:cxn modelId="{F635C97B-C93F-45ED-988C-C823FBE117F9}" type="presParOf" srcId="{7EC9A27C-D688-47AD-BC88-4D4C37A93DDB}" destId="{BEFFF714-1E74-4CC5-B489-F3330CA94D6D}" srcOrd="2" destOrd="0" presId="urn:microsoft.com/office/officeart/2008/layout/AlternatingHexagons"/>
    <dgm:cxn modelId="{F2F160FC-9C70-4193-BFF9-F4DA04BB48E5}" type="presParOf" srcId="{7EC9A27C-D688-47AD-BC88-4D4C37A93DDB}" destId="{AF04E12E-FE1B-4CBA-B512-8392E38503ED}" srcOrd="3" destOrd="0" presId="urn:microsoft.com/office/officeart/2008/layout/AlternatingHexagons"/>
    <dgm:cxn modelId="{1DAF2598-6E94-4832-A276-6BA30B315FA0}" type="presParOf" srcId="{7EC9A27C-D688-47AD-BC88-4D4C37A93DDB}" destId="{8F9E6EAD-F0E8-4A29-B769-9CB3B4668118}" srcOrd="4" destOrd="0" presId="urn:microsoft.com/office/officeart/2008/layout/AlternatingHexagons"/>
    <dgm:cxn modelId="{FE00269E-4177-4F52-8075-1CCA1DD99730}" type="presParOf" srcId="{097E9177-51D7-4C21-8563-E986959CA842}" destId="{9F9F8818-4F45-4DB6-9D08-3791887B769E}" srcOrd="1" destOrd="0" presId="urn:microsoft.com/office/officeart/2008/layout/AlternatingHexagons"/>
    <dgm:cxn modelId="{0D3B825D-B730-47B5-B035-4CC828E9368F}" type="presParOf" srcId="{097E9177-51D7-4C21-8563-E986959CA842}" destId="{20A03B60-FCB6-4219-8F17-BE3825BC468B}" srcOrd="2" destOrd="0" presId="urn:microsoft.com/office/officeart/2008/layout/AlternatingHexagons"/>
    <dgm:cxn modelId="{86450DD0-8E01-4824-9637-92BFFD75913A}" type="presParOf" srcId="{20A03B60-FCB6-4219-8F17-BE3825BC468B}" destId="{E52E366B-8276-44C4-A9AF-494817DF506D}" srcOrd="0" destOrd="0" presId="urn:microsoft.com/office/officeart/2008/layout/AlternatingHexagons"/>
    <dgm:cxn modelId="{81C2A288-A6FC-4995-88AC-09FCE7F15979}" type="presParOf" srcId="{20A03B60-FCB6-4219-8F17-BE3825BC468B}" destId="{C29705CF-4BF7-431B-BD19-C0404AADFE41}" srcOrd="1" destOrd="0" presId="urn:microsoft.com/office/officeart/2008/layout/AlternatingHexagons"/>
    <dgm:cxn modelId="{580BB15E-AFB2-447F-80AB-7AF74C3F4288}" type="presParOf" srcId="{20A03B60-FCB6-4219-8F17-BE3825BC468B}" destId="{A76BE5F2-B39B-4A17-A448-B22EE5EC504D}" srcOrd="2" destOrd="0" presId="urn:microsoft.com/office/officeart/2008/layout/AlternatingHexagons"/>
    <dgm:cxn modelId="{34598C1C-FA69-4798-9A5F-7C1436C76A7B}" type="presParOf" srcId="{20A03B60-FCB6-4219-8F17-BE3825BC468B}" destId="{3CFA4725-6B27-47DA-A506-AB0174C51D36}" srcOrd="3" destOrd="0" presId="urn:microsoft.com/office/officeart/2008/layout/AlternatingHexagons"/>
    <dgm:cxn modelId="{850EE71D-C92B-465D-B824-502A43F28CA5}" type="presParOf" srcId="{20A03B60-FCB6-4219-8F17-BE3825BC468B}" destId="{791684BB-F5B8-49F9-82BC-FFF23FA0CEF7}" srcOrd="4" destOrd="0" presId="urn:microsoft.com/office/officeart/2008/layout/AlternatingHexagons"/>
    <dgm:cxn modelId="{B3075DAF-A0FB-4445-A226-FB3717625EBC}" type="presParOf" srcId="{097E9177-51D7-4C21-8563-E986959CA842}" destId="{54F2BCD8-B82B-4097-89E7-195F191EE441}" srcOrd="3" destOrd="0" presId="urn:microsoft.com/office/officeart/2008/layout/AlternatingHexagons"/>
    <dgm:cxn modelId="{10A5FA21-B3C8-4C15-9181-A2C61E40470C}" type="presParOf" srcId="{097E9177-51D7-4C21-8563-E986959CA842}" destId="{986B02BC-70CE-48D9-86BB-439F28F0491A}" srcOrd="4" destOrd="0" presId="urn:microsoft.com/office/officeart/2008/layout/AlternatingHexagons"/>
    <dgm:cxn modelId="{13316AFE-07DC-458E-AE99-093995F4B14A}" type="presParOf" srcId="{986B02BC-70CE-48D9-86BB-439F28F0491A}" destId="{83CDFED4-E380-4BC0-B325-E23E11975337}" srcOrd="0" destOrd="0" presId="urn:microsoft.com/office/officeart/2008/layout/AlternatingHexagons"/>
    <dgm:cxn modelId="{BDF344E2-C8CF-4F1F-AE71-D13F947778F3}" type="presParOf" srcId="{986B02BC-70CE-48D9-86BB-439F28F0491A}" destId="{1C3BDDC9-1552-4326-90F6-A85B1A75B760}" srcOrd="1" destOrd="0" presId="urn:microsoft.com/office/officeart/2008/layout/AlternatingHexagons"/>
    <dgm:cxn modelId="{4B6CD027-16AF-40A8-B39A-49C316F5503A}" type="presParOf" srcId="{986B02BC-70CE-48D9-86BB-439F28F0491A}" destId="{467E2DC8-01D5-48DB-A5F3-8E81BFE5ED57}" srcOrd="2" destOrd="0" presId="urn:microsoft.com/office/officeart/2008/layout/AlternatingHexagons"/>
    <dgm:cxn modelId="{FE3F7416-536E-4990-BD5F-4ED5D786A295}" type="presParOf" srcId="{986B02BC-70CE-48D9-86BB-439F28F0491A}" destId="{BE75C5D2-1745-4548-84F9-7A7603DE18E1}" srcOrd="3" destOrd="0" presId="urn:microsoft.com/office/officeart/2008/layout/AlternatingHexagons"/>
    <dgm:cxn modelId="{7FCC67C1-4E7D-4BDE-8800-B010ADA6CCD4}" type="presParOf" srcId="{986B02BC-70CE-48D9-86BB-439F28F0491A}" destId="{FE6F3C06-C2E5-4396-B1A9-E9AE3D788F03}" srcOrd="4" destOrd="0" presId="urn:microsoft.com/office/officeart/2008/layout/AlternatingHexagons"/>
    <dgm:cxn modelId="{B1320F27-6C29-47D5-A535-AD064B2036D4}" type="presParOf" srcId="{097E9177-51D7-4C21-8563-E986959CA842}" destId="{22A880BC-0F2F-4075-BD78-0E3AAA47D53A}" srcOrd="5" destOrd="0" presId="urn:microsoft.com/office/officeart/2008/layout/AlternatingHexagons"/>
    <dgm:cxn modelId="{30328A77-D1AA-4232-891D-1161B4B5DC01}" type="presParOf" srcId="{097E9177-51D7-4C21-8563-E986959CA842}" destId="{A68EA0DE-1B7F-40CE-A44B-D6B92306B9A0}" srcOrd="6" destOrd="0" presId="urn:microsoft.com/office/officeart/2008/layout/AlternatingHexagons"/>
    <dgm:cxn modelId="{B340C1F4-B493-41FC-B973-75A8614B06F9}" type="presParOf" srcId="{A68EA0DE-1B7F-40CE-A44B-D6B92306B9A0}" destId="{9AC01AC2-7925-4F99-A35D-245C87D48A77}" srcOrd="0" destOrd="0" presId="urn:microsoft.com/office/officeart/2008/layout/AlternatingHexagons"/>
    <dgm:cxn modelId="{2B56AEA6-CC0F-45A1-A1D5-51C45FC7E708}" type="presParOf" srcId="{A68EA0DE-1B7F-40CE-A44B-D6B92306B9A0}" destId="{DFFD269D-5B0E-40A9-B409-5C119A00F471}" srcOrd="1" destOrd="0" presId="urn:microsoft.com/office/officeart/2008/layout/AlternatingHexagons"/>
    <dgm:cxn modelId="{091A3E97-604A-4862-8D24-03711147045B}" type="presParOf" srcId="{A68EA0DE-1B7F-40CE-A44B-D6B92306B9A0}" destId="{BF268ECF-F38C-4537-9831-8E4A6DDD4B67}" srcOrd="2" destOrd="0" presId="urn:microsoft.com/office/officeart/2008/layout/AlternatingHexagons"/>
    <dgm:cxn modelId="{7299DA36-61B8-4B29-8C32-DC624D31EBB5}" type="presParOf" srcId="{A68EA0DE-1B7F-40CE-A44B-D6B92306B9A0}" destId="{CCB50FF7-4119-4B3E-93A5-5DDAC2778D8C}" srcOrd="3" destOrd="0" presId="urn:microsoft.com/office/officeart/2008/layout/AlternatingHexagons"/>
    <dgm:cxn modelId="{125D175C-D0AD-4A72-BED5-ADA9C3CA1B0F}" type="presParOf" srcId="{A68EA0DE-1B7F-40CE-A44B-D6B92306B9A0}" destId="{FAFE78B2-6703-4605-80B1-BB9C7BB0CA41}" srcOrd="4" destOrd="0" presId="urn:microsoft.com/office/officeart/2008/layout/AlternatingHexagons"/>
    <dgm:cxn modelId="{EDAD6895-F7AD-4011-B4B8-677A75336371}" type="presParOf" srcId="{097E9177-51D7-4C21-8563-E986959CA842}" destId="{A4FCAA53-6375-4E92-8ED1-6033373A965A}" srcOrd="7" destOrd="0" presId="urn:microsoft.com/office/officeart/2008/layout/AlternatingHexagons"/>
    <dgm:cxn modelId="{CFD98C42-AFEA-4644-9881-E2362810B5EA}" type="presParOf" srcId="{097E9177-51D7-4C21-8563-E986959CA842}" destId="{F252A7CD-09AE-40C4-9149-C5E8D3DB3E2E}" srcOrd="8" destOrd="0" presId="urn:microsoft.com/office/officeart/2008/layout/AlternatingHexagons"/>
    <dgm:cxn modelId="{EBEE245A-141F-4193-A66D-E2D845FDBB68}" type="presParOf" srcId="{F252A7CD-09AE-40C4-9149-C5E8D3DB3E2E}" destId="{6D732D13-96E0-461F-8BF3-F749B1E6CB6A}" srcOrd="0" destOrd="0" presId="urn:microsoft.com/office/officeart/2008/layout/AlternatingHexagons"/>
    <dgm:cxn modelId="{172BB136-ABCE-4CFA-86A3-1C2F2E3C1E35}" type="presParOf" srcId="{F252A7CD-09AE-40C4-9149-C5E8D3DB3E2E}" destId="{FEAE5559-E42D-4849-9B34-5C889C8C282D}" srcOrd="1" destOrd="0" presId="urn:microsoft.com/office/officeart/2008/layout/AlternatingHexagons"/>
    <dgm:cxn modelId="{481314C5-69B1-41FE-BBD2-987FBF2DD338}" type="presParOf" srcId="{F252A7CD-09AE-40C4-9149-C5E8D3DB3E2E}" destId="{B0A6838B-A248-413C-B8A8-999489C4ABB5}" srcOrd="2" destOrd="0" presId="urn:microsoft.com/office/officeart/2008/layout/AlternatingHexagons"/>
    <dgm:cxn modelId="{0B582AB9-670E-4E95-90A1-11BA2E2B2DC9}" type="presParOf" srcId="{F252A7CD-09AE-40C4-9149-C5E8D3DB3E2E}" destId="{4B95B10C-26C1-470C-8352-82F02AA6F947}" srcOrd="3" destOrd="0" presId="urn:microsoft.com/office/officeart/2008/layout/AlternatingHexagons"/>
    <dgm:cxn modelId="{28F63916-FC51-4988-AFD7-3AAAB470D6BA}" type="presParOf" srcId="{F252A7CD-09AE-40C4-9149-C5E8D3DB3E2E}" destId="{8B332B1F-DE6E-4FC8-9B83-0D4730F7C147}" srcOrd="4" destOrd="0" presId="urn:microsoft.com/office/officeart/2008/layout/AlternatingHexagons"/>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3BA79B9B-7991-46D2-B647-DDD77CC5E6FF}" type="doc">
      <dgm:prSet loTypeId="urn:microsoft.com/office/officeart/2008/layout/AlternatingHexagons" loCatId="list" qsTypeId="urn:microsoft.com/office/officeart/2005/8/quickstyle/3d4" qsCatId="3D" csTypeId="urn:microsoft.com/office/officeart/2005/8/colors/colorful1" csCatId="colorful" phldr="1"/>
      <dgm:spPr/>
      <dgm:t>
        <a:bodyPr/>
        <a:lstStyle/>
        <a:p>
          <a:pPr rtl="1"/>
          <a:endParaRPr lang="ar-EG"/>
        </a:p>
      </dgm:t>
    </dgm:pt>
    <dgm:pt modelId="{C334866F-67FB-40E1-B55E-6AB8B42C0806}">
      <dgm:prSet custT="1"/>
      <dgm:spPr/>
      <dgm:t>
        <a:bodyPr/>
        <a:lstStyle/>
        <a:p>
          <a:pPr rtl="1"/>
          <a:r>
            <a:rPr lang="ar-EG" sz="1800" b="0" dirty="0" smtClean="0">
              <a:effectLst>
                <a:outerShdw blurRad="38100" dist="38100" dir="2700000" algn="tl">
                  <a:srgbClr val="000000">
                    <a:alpha val="43137"/>
                  </a:srgbClr>
                </a:outerShdw>
              </a:effectLst>
              <a:latin typeface="Arabic Typesetting" pitchFamily="66" charset="-78"/>
              <a:cs typeface="Arabic Typesetting" pitchFamily="66" charset="-78"/>
            </a:rPr>
            <a:t>مراحل التصنيع</a:t>
          </a:r>
          <a:endParaRPr lang="ar-EG" sz="18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CD334051-F8D0-47AB-BA6B-DC2D6E989C14}" type="sibTrans" cxnId="{EF745916-C9AE-4992-A55F-FF99063C904A}">
      <dgm:prSet custT="1"/>
      <dgm:spPr/>
      <dgm:t>
        <a:bodyPr/>
        <a:lstStyle/>
        <a:p>
          <a:pPr rtl="1"/>
          <a:r>
            <a:rPr lang="ar-EG" sz="2800" b="0" dirty="0" smtClean="0">
              <a:effectLst>
                <a:outerShdw blurRad="38100" dist="38100" dir="2700000" algn="tl">
                  <a:srgbClr val="000000">
                    <a:alpha val="43137"/>
                  </a:srgbClr>
                </a:outerShdw>
              </a:effectLst>
              <a:latin typeface="Arabic Typesetting" pitchFamily="66" charset="-78"/>
              <a:cs typeface="Arabic Typesetting" pitchFamily="66" charset="-78"/>
            </a:rPr>
            <a:t>المقدمة</a:t>
          </a:r>
          <a:endParaRPr lang="ar-EG" sz="28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4DCC7F3F-B1D5-4C04-9647-E659E95B694A}" type="parTrans" cxnId="{EF745916-C9AE-4992-A55F-FF99063C904A}">
      <dgm:prSet/>
      <dgm:spPr/>
      <dgm:t>
        <a:bodyPr/>
        <a:lstStyle/>
        <a:p>
          <a:pPr rtl="1"/>
          <a:endParaRPr lang="ar-EG"/>
        </a:p>
      </dgm:t>
    </dgm:pt>
    <dgm:pt modelId="{74A8D407-8658-42E9-AF19-F89CC4B5AD07}">
      <dgm:prSet phldrT="[Text]" custT="1"/>
      <dgm:spPr/>
      <dgm:t>
        <a:bodyPr/>
        <a:lstStyle/>
        <a:p>
          <a:pPr rtl="1"/>
          <a:r>
            <a:rPr lang="ar-EG" sz="1800" b="0" dirty="0" smtClean="0">
              <a:effectLst>
                <a:outerShdw blurRad="38100" dist="38100" dir="2700000" algn="tl">
                  <a:srgbClr val="000000">
                    <a:alpha val="43137"/>
                  </a:srgbClr>
                </a:outerShdw>
              </a:effectLst>
              <a:latin typeface="Arabic Typesetting" pitchFamily="66" charset="-78"/>
              <a:cs typeface="Arabic Typesetting" pitchFamily="66" charset="-78"/>
            </a:rPr>
            <a:t>مكونات السيراميك </a:t>
          </a:r>
          <a:endParaRPr lang="ar-EG" sz="18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74B0D0A8-CF73-4E68-885D-2377E5C9C6E1}" type="sibTrans" cxnId="{DA633ABD-584C-4453-9CD3-A62D69A6AAD9}">
      <dgm:prSet/>
      <dgm:spPr/>
      <dgm:t>
        <a:bodyPr/>
        <a:lstStyle/>
        <a:p>
          <a:pPr rtl="1"/>
          <a:endParaRPr lang="ar-EG"/>
        </a:p>
      </dgm:t>
    </dgm:pt>
    <dgm:pt modelId="{D1A34F52-5796-467F-A6B3-FDE7A7D92E84}" type="parTrans" cxnId="{DA633ABD-584C-4453-9CD3-A62D69A6AAD9}">
      <dgm:prSet/>
      <dgm:spPr/>
      <dgm:t>
        <a:bodyPr/>
        <a:lstStyle/>
        <a:p>
          <a:pPr rtl="1"/>
          <a:endParaRPr lang="ar-EG"/>
        </a:p>
      </dgm:t>
    </dgm:pt>
    <dgm:pt modelId="{9B1A1B20-92BB-4416-AFE7-9CC133BADCB8}">
      <dgm:prSet custT="1">
        <dgm:style>
          <a:lnRef idx="0">
            <a:schemeClr val="accent4"/>
          </a:lnRef>
          <a:fillRef idx="3">
            <a:schemeClr val="accent4"/>
          </a:fillRef>
          <a:effectRef idx="3">
            <a:schemeClr val="accent4"/>
          </a:effectRef>
          <a:fontRef idx="minor">
            <a:schemeClr val="lt1"/>
          </a:fontRef>
        </dgm:style>
      </dgm:prSet>
      <dgm:spPr>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0" scaled="1"/>
          <a:tileRect/>
        </a:gradFill>
      </dgm:spPr>
      <dgm:t>
        <a:bodyPr/>
        <a:lstStyle/>
        <a:p>
          <a:pPr rtl="1"/>
          <a:r>
            <a:rPr lang="ar-EG" sz="2000" b="0" dirty="0" smtClean="0">
              <a:effectLst>
                <a:outerShdw blurRad="38100" dist="38100" dir="2700000" algn="tl">
                  <a:srgbClr val="000000">
                    <a:alpha val="43137"/>
                  </a:srgbClr>
                </a:outerShdw>
              </a:effectLst>
              <a:latin typeface="Arabic Typesetting" pitchFamily="66" charset="-78"/>
              <a:cs typeface="Arabic Typesetting" pitchFamily="66" charset="-78"/>
            </a:rPr>
            <a:t>البورسلين وانواعه</a:t>
          </a:r>
          <a:endParaRPr lang="ar-EG" sz="20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C2C259B0-E0F3-4974-AD0F-5F9B1E20D6FE}" type="parTrans" cxnId="{2F87CC29-64A7-4C1E-9BE5-42261C2B7303}">
      <dgm:prSet/>
      <dgm:spPr/>
      <dgm:t>
        <a:bodyPr/>
        <a:lstStyle/>
        <a:p>
          <a:pPr rtl="1"/>
          <a:endParaRPr lang="ar-EG"/>
        </a:p>
      </dgm:t>
    </dgm:pt>
    <dgm:pt modelId="{23D67FB3-5D4F-47C4-9916-B5749DC077B6}" type="sibTrans" cxnId="{2F87CC29-64A7-4C1E-9BE5-42261C2B7303}">
      <dgm:prSet custT="1"/>
      <dgm:spPr/>
      <dgm:t>
        <a:bodyPr/>
        <a:lstStyle/>
        <a:p>
          <a:pPr rtl="1"/>
          <a:r>
            <a:rPr lang="ar-EG" sz="2600" b="0" dirty="0" smtClean="0">
              <a:effectLst>
                <a:outerShdw blurRad="38100" dist="38100" dir="2700000" algn="tl">
                  <a:srgbClr val="000000">
                    <a:alpha val="43137"/>
                  </a:srgbClr>
                </a:outerShdw>
              </a:effectLst>
              <a:latin typeface="Arabic Typesetting" pitchFamily="66" charset="-78"/>
              <a:cs typeface="Arabic Typesetting" pitchFamily="66" charset="-78"/>
            </a:rPr>
            <a:t>مقارنة عامة </a:t>
          </a:r>
          <a:endParaRPr lang="ar-EG" sz="26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168DB1F5-A54E-42A5-B9F5-27B73C421EEF}">
      <dgm:prSet/>
      <dgm:spPr/>
      <dgm:t>
        <a:bodyPr/>
        <a:lstStyle/>
        <a:p>
          <a:pPr rtl="1"/>
          <a:endParaRPr lang="ar-EG"/>
        </a:p>
      </dgm:t>
    </dgm:pt>
    <dgm:pt modelId="{76D0A2F4-90E2-46C1-9468-B5D848A550BB}" type="parTrans" cxnId="{72D09216-229B-458E-8D08-761171E83792}">
      <dgm:prSet/>
      <dgm:spPr/>
      <dgm:t>
        <a:bodyPr/>
        <a:lstStyle/>
        <a:p>
          <a:pPr rtl="1"/>
          <a:endParaRPr lang="ar-EG"/>
        </a:p>
      </dgm:t>
    </dgm:pt>
    <dgm:pt modelId="{A29E6027-85DE-4B16-AB38-9121F46F62F2}" type="sibTrans" cxnId="{72D09216-229B-458E-8D08-761171E83792}">
      <dgm:prSet custT="1"/>
      <dgm:spPr/>
      <dgm:t>
        <a:bodyPr/>
        <a:lstStyle/>
        <a:p>
          <a:pPr rtl="1"/>
          <a:r>
            <a:rPr lang="ar-EG" sz="1800" b="0" dirty="0" smtClean="0">
              <a:effectLst>
                <a:outerShdw blurRad="38100" dist="38100" dir="2700000" algn="tl">
                  <a:srgbClr val="000000">
                    <a:alpha val="43137"/>
                  </a:srgbClr>
                </a:outerShdw>
              </a:effectLst>
              <a:latin typeface="Arabic Typesetting" pitchFamily="66" charset="-78"/>
              <a:cs typeface="Arabic Typesetting" pitchFamily="66" charset="-78"/>
            </a:rPr>
            <a:t>مرحلة التركيب</a:t>
          </a:r>
          <a:endParaRPr lang="ar-EG" sz="18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3840061E-486E-43E1-976B-2581D85237E1}">
      <dgm:prSet custT="1"/>
      <dgm:spPr/>
      <dgm:t>
        <a:bodyPr/>
        <a:lstStyle/>
        <a:p>
          <a:pPr rtl="1"/>
          <a:r>
            <a:rPr lang="ar-EG" sz="1800" b="0" dirty="0" smtClean="0">
              <a:effectLst>
                <a:outerShdw blurRad="38100" dist="38100" dir="2700000" algn="tl">
                  <a:srgbClr val="000000">
                    <a:alpha val="43137"/>
                  </a:srgbClr>
                </a:outerShdw>
              </a:effectLst>
              <a:latin typeface="Arabic Typesetting" pitchFamily="66" charset="-78"/>
              <a:cs typeface="Arabic Typesetting" pitchFamily="66" charset="-78"/>
            </a:rPr>
            <a:t>السيراميك وانواعه </a:t>
          </a:r>
          <a:endParaRPr lang="ar-EG" sz="18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0BE3CF6E-5E24-4FBA-9C30-8415101ABD63}" type="parTrans" cxnId="{AF6AA9CD-56E6-4C0C-9B99-067A70B2109B}">
      <dgm:prSet/>
      <dgm:spPr/>
      <dgm:t>
        <a:bodyPr/>
        <a:lstStyle/>
        <a:p>
          <a:pPr rtl="1"/>
          <a:endParaRPr lang="ar-EG"/>
        </a:p>
      </dgm:t>
    </dgm:pt>
    <dgm:pt modelId="{3645F02E-5C52-45ED-A8FF-D151A4EEF0CE}" type="sibTrans" cxnId="{AF6AA9CD-56E6-4C0C-9B99-067A70B2109B}">
      <dgm:prSet>
        <dgm:style>
          <a:lnRef idx="0">
            <a:schemeClr val="accent4"/>
          </a:lnRef>
          <a:fillRef idx="3">
            <a:schemeClr val="accent4"/>
          </a:fillRef>
          <a:effectRef idx="3">
            <a:schemeClr val="accent4"/>
          </a:effectRef>
          <a:fontRef idx="minor">
            <a:schemeClr val="lt1"/>
          </a:fontRef>
        </dgm:style>
      </dgm:prSet>
      <dgm:spPr>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0" scaled="1"/>
          <a:tileRect/>
        </a:gradFill>
      </dgm:spPr>
      <dgm:t>
        <a:bodyPr/>
        <a:lstStyle/>
        <a:p>
          <a:pPr rtl="1"/>
          <a:endParaRPr lang="ar-EG"/>
        </a:p>
      </dgm:t>
    </dgm:pt>
    <dgm:pt modelId="{097E9177-51D7-4C21-8563-E986959CA842}" type="pres">
      <dgm:prSet presAssocID="{3BA79B9B-7991-46D2-B647-DDD77CC5E6FF}" presName="Name0" presStyleCnt="0">
        <dgm:presLayoutVars>
          <dgm:chMax/>
          <dgm:chPref/>
          <dgm:dir/>
          <dgm:animLvl val="lvl"/>
        </dgm:presLayoutVars>
      </dgm:prSet>
      <dgm:spPr/>
      <dgm:t>
        <a:bodyPr/>
        <a:lstStyle/>
        <a:p>
          <a:pPr rtl="1"/>
          <a:endParaRPr lang="ar-EG"/>
        </a:p>
      </dgm:t>
    </dgm:pt>
    <dgm:pt modelId="{7EC9A27C-D688-47AD-BC88-4D4C37A93DDB}" type="pres">
      <dgm:prSet presAssocID="{74A8D407-8658-42E9-AF19-F89CC4B5AD07}" presName="composite" presStyleCnt="0"/>
      <dgm:spPr/>
    </dgm:pt>
    <dgm:pt modelId="{8E48DF85-A7F2-4EF7-A5E8-FF5E7FB8A0EB}" type="pres">
      <dgm:prSet presAssocID="{74A8D407-8658-42E9-AF19-F89CC4B5AD07}" presName="Parent1" presStyleLbl="node1" presStyleIdx="0" presStyleCnt="10" custScaleX="71200" custScaleY="71200" custLinFactNeighborX="23807" custLinFactNeighborY="63680">
        <dgm:presLayoutVars>
          <dgm:chMax val="1"/>
          <dgm:chPref val="1"/>
          <dgm:bulletEnabled val="1"/>
        </dgm:presLayoutVars>
      </dgm:prSet>
      <dgm:spPr/>
      <dgm:t>
        <a:bodyPr/>
        <a:lstStyle/>
        <a:p>
          <a:pPr rtl="1"/>
          <a:endParaRPr lang="ar-EG"/>
        </a:p>
      </dgm:t>
    </dgm:pt>
    <dgm:pt modelId="{CC36926E-DACF-49C9-894D-8FF37A476089}" type="pres">
      <dgm:prSet presAssocID="{74A8D407-8658-42E9-AF19-F89CC4B5AD07}" presName="Childtext1" presStyleLbl="revTx" presStyleIdx="0" presStyleCnt="5" custScaleX="71200" custScaleY="71200" custLinFactY="77467" custLinFactNeighborX="-4301" custLinFactNeighborY="100000">
        <dgm:presLayoutVars>
          <dgm:chMax val="0"/>
          <dgm:chPref val="0"/>
          <dgm:bulletEnabled val="1"/>
        </dgm:presLayoutVars>
      </dgm:prSet>
      <dgm:spPr/>
      <dgm:t>
        <a:bodyPr/>
        <a:lstStyle/>
        <a:p>
          <a:pPr rtl="1"/>
          <a:endParaRPr lang="ar-EG"/>
        </a:p>
      </dgm:t>
    </dgm:pt>
    <dgm:pt modelId="{BEFFF714-1E74-4CC5-B489-F3330CA94D6D}" type="pres">
      <dgm:prSet presAssocID="{74A8D407-8658-42E9-AF19-F89CC4B5AD07}" presName="BalanceSpacing" presStyleCnt="0"/>
      <dgm:spPr/>
    </dgm:pt>
    <dgm:pt modelId="{AF04E12E-FE1B-4CBA-B512-8392E38503ED}" type="pres">
      <dgm:prSet presAssocID="{74A8D407-8658-42E9-AF19-F89CC4B5AD07}" presName="BalanceSpacing1" presStyleCnt="0"/>
      <dgm:spPr/>
    </dgm:pt>
    <dgm:pt modelId="{8F9E6EAD-F0E8-4A29-B769-9CB3B4668118}" type="pres">
      <dgm:prSet presAssocID="{74B0D0A8-CF73-4E68-885D-2377E5C9C6E1}" presName="Accent1Text" presStyleLbl="node1" presStyleIdx="1" presStyleCnt="10" custScaleX="71200" custScaleY="71200" custLinFactX="70428" custLinFactY="24560" custLinFactNeighborX="100000" custLinFactNeighborY="100000"/>
      <dgm:spPr/>
      <dgm:t>
        <a:bodyPr/>
        <a:lstStyle/>
        <a:p>
          <a:pPr rtl="1"/>
          <a:endParaRPr lang="ar-EG"/>
        </a:p>
      </dgm:t>
    </dgm:pt>
    <dgm:pt modelId="{9F9F8818-4F45-4DB6-9D08-3791887B769E}" type="pres">
      <dgm:prSet presAssocID="{74B0D0A8-CF73-4E68-885D-2377E5C9C6E1}" presName="spaceBetweenRectangles" presStyleCnt="0"/>
      <dgm:spPr/>
    </dgm:pt>
    <dgm:pt modelId="{20A03B60-FCB6-4219-8F17-BE3825BC468B}" type="pres">
      <dgm:prSet presAssocID="{C334866F-67FB-40E1-B55E-6AB8B42C0806}" presName="composite" presStyleCnt="0"/>
      <dgm:spPr/>
    </dgm:pt>
    <dgm:pt modelId="{E52E366B-8276-44C4-A9AF-494817DF506D}" type="pres">
      <dgm:prSet presAssocID="{C334866F-67FB-40E1-B55E-6AB8B42C0806}" presName="Parent1" presStyleLbl="node1" presStyleIdx="2" presStyleCnt="10" custScaleX="71200" custScaleY="71200" custLinFactX="16634" custLinFactNeighborX="100000" custLinFactNeighborY="53280">
        <dgm:presLayoutVars>
          <dgm:chMax val="1"/>
          <dgm:chPref val="1"/>
          <dgm:bulletEnabled val="1"/>
        </dgm:presLayoutVars>
      </dgm:prSet>
      <dgm:spPr/>
      <dgm:t>
        <a:bodyPr/>
        <a:lstStyle/>
        <a:p>
          <a:pPr rtl="1"/>
          <a:endParaRPr lang="ar-EG"/>
        </a:p>
      </dgm:t>
    </dgm:pt>
    <dgm:pt modelId="{C29705CF-4BF7-431B-BD19-C0404AADFE41}" type="pres">
      <dgm:prSet presAssocID="{C334866F-67FB-40E1-B55E-6AB8B42C0806}" presName="Childtext1" presStyleLbl="revTx" presStyleIdx="1" presStyleCnt="5" custScaleX="71200" custScaleY="71200" custLinFactY="99867" custLinFactNeighborX="-4444" custLinFactNeighborY="100000">
        <dgm:presLayoutVars>
          <dgm:chMax val="0"/>
          <dgm:chPref val="0"/>
          <dgm:bulletEnabled val="1"/>
        </dgm:presLayoutVars>
      </dgm:prSet>
      <dgm:spPr/>
    </dgm:pt>
    <dgm:pt modelId="{A76BE5F2-B39B-4A17-A448-B22EE5EC504D}" type="pres">
      <dgm:prSet presAssocID="{C334866F-67FB-40E1-B55E-6AB8B42C0806}" presName="BalanceSpacing" presStyleCnt="0"/>
      <dgm:spPr/>
    </dgm:pt>
    <dgm:pt modelId="{3CFA4725-6B27-47DA-A506-AB0174C51D36}" type="pres">
      <dgm:prSet presAssocID="{C334866F-67FB-40E1-B55E-6AB8B42C0806}" presName="BalanceSpacing1" presStyleCnt="0"/>
      <dgm:spPr/>
    </dgm:pt>
    <dgm:pt modelId="{791684BB-F5B8-49F9-82BC-FFF23FA0CEF7}" type="pres">
      <dgm:prSet presAssocID="{CD334051-F8D0-47AB-BA6B-DC2D6E989C14}" presName="Accent1Text" presStyleLbl="node1" presStyleIdx="3" presStyleCnt="10" custScaleX="71200" custScaleY="71200" custLinFactNeighborX="11957" custLinFactNeighborY="-64400"/>
      <dgm:spPr/>
      <dgm:t>
        <a:bodyPr/>
        <a:lstStyle/>
        <a:p>
          <a:pPr rtl="1"/>
          <a:endParaRPr lang="ar-EG"/>
        </a:p>
      </dgm:t>
    </dgm:pt>
    <dgm:pt modelId="{54F2BCD8-B82B-4097-89E7-195F191EE441}" type="pres">
      <dgm:prSet presAssocID="{CD334051-F8D0-47AB-BA6B-DC2D6E989C14}" presName="spaceBetweenRectangles" presStyleCnt="0"/>
      <dgm:spPr/>
    </dgm:pt>
    <dgm:pt modelId="{986B02BC-70CE-48D9-86BB-439F28F0491A}" type="pres">
      <dgm:prSet presAssocID="{3840061E-486E-43E1-976B-2581D85237E1}" presName="composite" presStyleCnt="0"/>
      <dgm:spPr/>
    </dgm:pt>
    <dgm:pt modelId="{83CDFED4-E380-4BC0-B325-E23E11975337}" type="pres">
      <dgm:prSet presAssocID="{3840061E-486E-43E1-976B-2581D85237E1}" presName="Parent1" presStyleLbl="node1" presStyleIdx="4" presStyleCnt="10" custScaleX="71200" custScaleY="71200" custLinFactNeighborX="29324" custLinFactNeighborY="30760">
        <dgm:presLayoutVars>
          <dgm:chMax val="1"/>
          <dgm:chPref val="1"/>
          <dgm:bulletEnabled val="1"/>
        </dgm:presLayoutVars>
      </dgm:prSet>
      <dgm:spPr/>
      <dgm:t>
        <a:bodyPr/>
        <a:lstStyle/>
        <a:p>
          <a:pPr rtl="1"/>
          <a:endParaRPr lang="ar-EG"/>
        </a:p>
      </dgm:t>
    </dgm:pt>
    <dgm:pt modelId="{1C3BDDC9-1552-4326-90F6-A85B1A75B760}" type="pres">
      <dgm:prSet presAssocID="{3840061E-486E-43E1-976B-2581D85237E1}" presName="Childtext1" presStyleLbl="revTx" presStyleIdx="2" presStyleCnt="5" custLinFactNeighborY="46600">
        <dgm:presLayoutVars>
          <dgm:chMax val="0"/>
          <dgm:chPref val="0"/>
          <dgm:bulletEnabled val="1"/>
        </dgm:presLayoutVars>
      </dgm:prSet>
      <dgm:spPr/>
    </dgm:pt>
    <dgm:pt modelId="{467E2DC8-01D5-48DB-A5F3-8E81BFE5ED57}" type="pres">
      <dgm:prSet presAssocID="{3840061E-486E-43E1-976B-2581D85237E1}" presName="BalanceSpacing" presStyleCnt="0"/>
      <dgm:spPr/>
    </dgm:pt>
    <dgm:pt modelId="{BE75C5D2-1745-4548-84F9-7A7603DE18E1}" type="pres">
      <dgm:prSet presAssocID="{3840061E-486E-43E1-976B-2581D85237E1}" presName="BalanceSpacing1" presStyleCnt="0"/>
      <dgm:spPr/>
    </dgm:pt>
    <dgm:pt modelId="{FE6F3C06-C2E5-4396-B1A9-E9AE3D788F03}" type="pres">
      <dgm:prSet presAssocID="{3645F02E-5C52-45ED-A8FF-D151A4EEF0CE}" presName="Accent1Text" presStyleLbl="node1" presStyleIdx="5" presStyleCnt="10" custScaleX="83283" custScaleY="83283" custLinFactX="70952" custLinFactY="483" custLinFactNeighborX="100000" custLinFactNeighborY="100000"/>
      <dgm:spPr/>
      <dgm:t>
        <a:bodyPr/>
        <a:lstStyle/>
        <a:p>
          <a:pPr rtl="1"/>
          <a:endParaRPr lang="ar-EG"/>
        </a:p>
      </dgm:t>
    </dgm:pt>
    <dgm:pt modelId="{22A880BC-0F2F-4075-BD78-0E3AAA47D53A}" type="pres">
      <dgm:prSet presAssocID="{3645F02E-5C52-45ED-A8FF-D151A4EEF0CE}" presName="spaceBetweenRectangles" presStyleCnt="0"/>
      <dgm:spPr/>
    </dgm:pt>
    <dgm:pt modelId="{A68EA0DE-1B7F-40CE-A44B-D6B92306B9A0}" type="pres">
      <dgm:prSet presAssocID="{168DB1F5-A54E-42A5-B9F5-27B73C421EEF}" presName="composite" presStyleCnt="0"/>
      <dgm:spPr/>
    </dgm:pt>
    <dgm:pt modelId="{9AC01AC2-7925-4F99-A35D-245C87D48A77}" type="pres">
      <dgm:prSet presAssocID="{168DB1F5-A54E-42A5-B9F5-27B73C421EEF}" presName="Parent1" presStyleLbl="node1" presStyleIdx="6" presStyleCnt="10" custScaleX="71200" custScaleY="71200" custLinFactX="16635" custLinFactY="57920" custLinFactNeighborX="100000" custLinFactNeighborY="100000">
        <dgm:presLayoutVars>
          <dgm:chMax val="1"/>
          <dgm:chPref val="1"/>
          <dgm:bulletEnabled val="1"/>
        </dgm:presLayoutVars>
      </dgm:prSet>
      <dgm:spPr/>
      <dgm:t>
        <a:bodyPr/>
        <a:lstStyle/>
        <a:p>
          <a:pPr rtl="1"/>
          <a:endParaRPr lang="ar-EG"/>
        </a:p>
      </dgm:t>
    </dgm:pt>
    <dgm:pt modelId="{DFFD269D-5B0E-40A9-B409-5C119A00F471}" type="pres">
      <dgm:prSet presAssocID="{168DB1F5-A54E-42A5-B9F5-27B73C421EEF}" presName="Childtext1" presStyleLbl="revTx" presStyleIdx="3" presStyleCnt="5" custScaleX="71200" custScaleY="71200" custLinFactY="18600" custLinFactNeighborX="-4301" custLinFactNeighborY="100000">
        <dgm:presLayoutVars>
          <dgm:chMax val="0"/>
          <dgm:chPref val="0"/>
          <dgm:bulletEnabled val="1"/>
        </dgm:presLayoutVars>
      </dgm:prSet>
      <dgm:spPr/>
    </dgm:pt>
    <dgm:pt modelId="{BF268ECF-F38C-4537-9831-8E4A6DDD4B67}" type="pres">
      <dgm:prSet presAssocID="{168DB1F5-A54E-42A5-B9F5-27B73C421EEF}" presName="BalanceSpacing" presStyleCnt="0"/>
      <dgm:spPr/>
    </dgm:pt>
    <dgm:pt modelId="{CCB50FF7-4119-4B3E-93A5-5DDAC2778D8C}" type="pres">
      <dgm:prSet presAssocID="{168DB1F5-A54E-42A5-B9F5-27B73C421EEF}" presName="BalanceSpacing1" presStyleCnt="0"/>
      <dgm:spPr/>
    </dgm:pt>
    <dgm:pt modelId="{FAFE78B2-6703-4605-80B1-BB9C7BB0CA41}" type="pres">
      <dgm:prSet presAssocID="{A29E6027-85DE-4B16-AB38-9121F46F62F2}" presName="Accent1Text" presStyleLbl="node1" presStyleIdx="7" presStyleCnt="10" custScaleX="71200" custScaleY="71200" custLinFactNeighborX="-24469" custLinFactNeighborY="94240"/>
      <dgm:spPr/>
      <dgm:t>
        <a:bodyPr/>
        <a:lstStyle/>
        <a:p>
          <a:pPr rtl="1"/>
          <a:endParaRPr lang="ar-EG"/>
        </a:p>
      </dgm:t>
    </dgm:pt>
    <dgm:pt modelId="{A4FCAA53-6375-4E92-8ED1-6033373A965A}" type="pres">
      <dgm:prSet presAssocID="{A29E6027-85DE-4B16-AB38-9121F46F62F2}" presName="spaceBetweenRectangles" presStyleCnt="0"/>
      <dgm:spPr/>
    </dgm:pt>
    <dgm:pt modelId="{F252A7CD-09AE-40C4-9149-C5E8D3DB3E2E}" type="pres">
      <dgm:prSet presAssocID="{9B1A1B20-92BB-4416-AFE7-9CC133BADCB8}" presName="composite" presStyleCnt="0"/>
      <dgm:spPr/>
    </dgm:pt>
    <dgm:pt modelId="{6D732D13-96E0-461F-8BF3-F749B1E6CB6A}" type="pres">
      <dgm:prSet presAssocID="{9B1A1B20-92BB-4416-AFE7-9CC133BADCB8}" presName="Parent1" presStyleLbl="node1" presStyleIdx="8" presStyleCnt="10" custScaleX="83283" custScaleY="83283" custLinFactNeighborX="63476" custLinFactNeighborY="-59235">
        <dgm:presLayoutVars>
          <dgm:chMax val="1"/>
          <dgm:chPref val="1"/>
          <dgm:bulletEnabled val="1"/>
        </dgm:presLayoutVars>
      </dgm:prSet>
      <dgm:spPr/>
      <dgm:t>
        <a:bodyPr/>
        <a:lstStyle/>
        <a:p>
          <a:pPr rtl="1"/>
          <a:endParaRPr lang="ar-EG"/>
        </a:p>
      </dgm:t>
    </dgm:pt>
    <dgm:pt modelId="{FEAE5559-E42D-4849-9B34-5C889C8C282D}" type="pres">
      <dgm:prSet presAssocID="{9B1A1B20-92BB-4416-AFE7-9CC133BADCB8}" presName="Childtext1" presStyleLbl="revTx" presStyleIdx="4" presStyleCnt="5" custScaleX="71200" custScaleY="71200" custLinFactY="45467" custLinFactNeighborX="-17626" custLinFactNeighborY="100000">
        <dgm:presLayoutVars>
          <dgm:chMax val="0"/>
          <dgm:chPref val="0"/>
          <dgm:bulletEnabled val="1"/>
        </dgm:presLayoutVars>
      </dgm:prSet>
      <dgm:spPr/>
    </dgm:pt>
    <dgm:pt modelId="{B0A6838B-A248-413C-B8A8-999489C4ABB5}" type="pres">
      <dgm:prSet presAssocID="{9B1A1B20-92BB-4416-AFE7-9CC133BADCB8}" presName="BalanceSpacing" presStyleCnt="0"/>
      <dgm:spPr/>
    </dgm:pt>
    <dgm:pt modelId="{4B95B10C-26C1-470C-8352-82F02AA6F947}" type="pres">
      <dgm:prSet presAssocID="{9B1A1B20-92BB-4416-AFE7-9CC133BADCB8}" presName="BalanceSpacing1" presStyleCnt="0"/>
      <dgm:spPr/>
    </dgm:pt>
    <dgm:pt modelId="{8B332B1F-DE6E-4FC8-9B83-0D4730F7C147}" type="pres">
      <dgm:prSet presAssocID="{23D67FB3-5D4F-47C4-9916-B5749DC077B6}" presName="Accent1Text" presStyleLbl="node1" presStyleIdx="9" presStyleCnt="10" custScaleX="71200" custScaleY="71200" custLinFactX="70428" custLinFactNeighborX="100000" custLinFactNeighborY="72240"/>
      <dgm:spPr/>
      <dgm:t>
        <a:bodyPr/>
        <a:lstStyle/>
        <a:p>
          <a:pPr rtl="1"/>
          <a:endParaRPr lang="ar-EG"/>
        </a:p>
      </dgm:t>
    </dgm:pt>
  </dgm:ptLst>
  <dgm:cxnLst>
    <dgm:cxn modelId="{1441CE55-8781-490F-AC07-98CDAC820948}" type="presOf" srcId="{3BA79B9B-7991-46D2-B647-DDD77CC5E6FF}" destId="{097E9177-51D7-4C21-8563-E986959CA842}" srcOrd="0" destOrd="0" presId="urn:microsoft.com/office/officeart/2008/layout/AlternatingHexagons"/>
    <dgm:cxn modelId="{DA633ABD-584C-4453-9CD3-A62D69A6AAD9}" srcId="{3BA79B9B-7991-46D2-B647-DDD77CC5E6FF}" destId="{74A8D407-8658-42E9-AF19-F89CC4B5AD07}" srcOrd="0" destOrd="0" parTransId="{D1A34F52-5796-467F-A6B3-FDE7A7D92E84}" sibTransId="{74B0D0A8-CF73-4E68-885D-2377E5C9C6E1}"/>
    <dgm:cxn modelId="{2F87CC29-64A7-4C1E-9BE5-42261C2B7303}" srcId="{3BA79B9B-7991-46D2-B647-DDD77CC5E6FF}" destId="{9B1A1B20-92BB-4416-AFE7-9CC133BADCB8}" srcOrd="4" destOrd="0" parTransId="{C2C259B0-E0F3-4974-AD0F-5F9B1E20D6FE}" sibTransId="{23D67FB3-5D4F-47C4-9916-B5749DC077B6}"/>
    <dgm:cxn modelId="{360A9260-F56C-4717-A722-B84E9DD3F34A}" type="presOf" srcId="{CD334051-F8D0-47AB-BA6B-DC2D6E989C14}" destId="{791684BB-F5B8-49F9-82BC-FFF23FA0CEF7}" srcOrd="0" destOrd="0" presId="urn:microsoft.com/office/officeart/2008/layout/AlternatingHexagons"/>
    <dgm:cxn modelId="{01B4CEE1-4213-452D-A3EE-1D1A6ECAF089}" type="presOf" srcId="{3840061E-486E-43E1-976B-2581D85237E1}" destId="{83CDFED4-E380-4BC0-B325-E23E11975337}" srcOrd="0" destOrd="0" presId="urn:microsoft.com/office/officeart/2008/layout/AlternatingHexagons"/>
    <dgm:cxn modelId="{EF745916-C9AE-4992-A55F-FF99063C904A}" srcId="{3BA79B9B-7991-46D2-B647-DDD77CC5E6FF}" destId="{C334866F-67FB-40E1-B55E-6AB8B42C0806}" srcOrd="1" destOrd="0" parTransId="{4DCC7F3F-B1D5-4C04-9647-E659E95B694A}" sibTransId="{CD334051-F8D0-47AB-BA6B-DC2D6E989C14}"/>
    <dgm:cxn modelId="{DD68C62A-7AE2-48BC-851A-C724E08DCA87}" type="presOf" srcId="{74A8D407-8658-42E9-AF19-F89CC4B5AD07}" destId="{8E48DF85-A7F2-4EF7-A5E8-FF5E7FB8A0EB}" srcOrd="0" destOrd="0" presId="urn:microsoft.com/office/officeart/2008/layout/AlternatingHexagons"/>
    <dgm:cxn modelId="{552C170F-AFC0-4C09-8D60-25C1DC1CAC42}" type="presOf" srcId="{A29E6027-85DE-4B16-AB38-9121F46F62F2}" destId="{FAFE78B2-6703-4605-80B1-BB9C7BB0CA41}" srcOrd="0" destOrd="0" presId="urn:microsoft.com/office/officeart/2008/layout/AlternatingHexagons"/>
    <dgm:cxn modelId="{5020C1D2-8225-4F6F-9E9A-905C047BF4CC}" type="presOf" srcId="{74B0D0A8-CF73-4E68-885D-2377E5C9C6E1}" destId="{8F9E6EAD-F0E8-4A29-B769-9CB3B4668118}" srcOrd="0" destOrd="0" presId="urn:microsoft.com/office/officeart/2008/layout/AlternatingHexagons"/>
    <dgm:cxn modelId="{DED2B26F-E61B-4EB0-86F5-D3515AF5EC16}" type="presOf" srcId="{23D67FB3-5D4F-47C4-9916-B5749DC077B6}" destId="{8B332B1F-DE6E-4FC8-9B83-0D4730F7C147}" srcOrd="0" destOrd="0" presId="urn:microsoft.com/office/officeart/2008/layout/AlternatingHexagons"/>
    <dgm:cxn modelId="{326668F6-CD66-4EB7-BAB6-A22119B4E95D}" type="presOf" srcId="{9B1A1B20-92BB-4416-AFE7-9CC133BADCB8}" destId="{6D732D13-96E0-461F-8BF3-F749B1E6CB6A}" srcOrd="0" destOrd="0" presId="urn:microsoft.com/office/officeart/2008/layout/AlternatingHexagons"/>
    <dgm:cxn modelId="{72D09216-229B-458E-8D08-761171E83792}" srcId="{3BA79B9B-7991-46D2-B647-DDD77CC5E6FF}" destId="{168DB1F5-A54E-42A5-B9F5-27B73C421EEF}" srcOrd="3" destOrd="0" parTransId="{76D0A2F4-90E2-46C1-9468-B5D848A550BB}" sibTransId="{A29E6027-85DE-4B16-AB38-9121F46F62F2}"/>
    <dgm:cxn modelId="{AF6AA9CD-56E6-4C0C-9B99-067A70B2109B}" srcId="{3BA79B9B-7991-46D2-B647-DDD77CC5E6FF}" destId="{3840061E-486E-43E1-976B-2581D85237E1}" srcOrd="2" destOrd="0" parTransId="{0BE3CF6E-5E24-4FBA-9C30-8415101ABD63}" sibTransId="{3645F02E-5C52-45ED-A8FF-D151A4EEF0CE}"/>
    <dgm:cxn modelId="{B75B8084-54B2-4A2B-B036-AFFAEBC339D9}" type="presOf" srcId="{C334866F-67FB-40E1-B55E-6AB8B42C0806}" destId="{E52E366B-8276-44C4-A9AF-494817DF506D}" srcOrd="0" destOrd="0" presId="urn:microsoft.com/office/officeart/2008/layout/AlternatingHexagons"/>
    <dgm:cxn modelId="{D830FD08-16FF-4C3E-B0D4-A934C7C66C2D}" type="presOf" srcId="{3645F02E-5C52-45ED-A8FF-D151A4EEF0CE}" destId="{FE6F3C06-C2E5-4396-B1A9-E9AE3D788F03}" srcOrd="0" destOrd="0" presId="urn:microsoft.com/office/officeart/2008/layout/AlternatingHexagons"/>
    <dgm:cxn modelId="{442FA686-E51D-4002-91D8-90F5DF54BE1C}" type="presOf" srcId="{168DB1F5-A54E-42A5-B9F5-27B73C421EEF}" destId="{9AC01AC2-7925-4F99-A35D-245C87D48A77}" srcOrd="0" destOrd="0" presId="urn:microsoft.com/office/officeart/2008/layout/AlternatingHexagons"/>
    <dgm:cxn modelId="{FFAAF25D-6248-4507-B34F-567F26643F4B}" type="presParOf" srcId="{097E9177-51D7-4C21-8563-E986959CA842}" destId="{7EC9A27C-D688-47AD-BC88-4D4C37A93DDB}" srcOrd="0" destOrd="0" presId="urn:microsoft.com/office/officeart/2008/layout/AlternatingHexagons"/>
    <dgm:cxn modelId="{41A1E035-9EE0-439A-9A48-2FF58C63E23F}" type="presParOf" srcId="{7EC9A27C-D688-47AD-BC88-4D4C37A93DDB}" destId="{8E48DF85-A7F2-4EF7-A5E8-FF5E7FB8A0EB}" srcOrd="0" destOrd="0" presId="urn:microsoft.com/office/officeart/2008/layout/AlternatingHexagons"/>
    <dgm:cxn modelId="{81019845-E16C-4881-AF08-F37355F14505}" type="presParOf" srcId="{7EC9A27C-D688-47AD-BC88-4D4C37A93DDB}" destId="{CC36926E-DACF-49C9-894D-8FF37A476089}" srcOrd="1" destOrd="0" presId="urn:microsoft.com/office/officeart/2008/layout/AlternatingHexagons"/>
    <dgm:cxn modelId="{5ED13E95-C4CF-438C-90DE-2783DC63FC67}" type="presParOf" srcId="{7EC9A27C-D688-47AD-BC88-4D4C37A93DDB}" destId="{BEFFF714-1E74-4CC5-B489-F3330CA94D6D}" srcOrd="2" destOrd="0" presId="urn:microsoft.com/office/officeart/2008/layout/AlternatingHexagons"/>
    <dgm:cxn modelId="{A02450BB-7219-4C0F-A186-6D6FD4386FF1}" type="presParOf" srcId="{7EC9A27C-D688-47AD-BC88-4D4C37A93DDB}" destId="{AF04E12E-FE1B-4CBA-B512-8392E38503ED}" srcOrd="3" destOrd="0" presId="urn:microsoft.com/office/officeart/2008/layout/AlternatingHexagons"/>
    <dgm:cxn modelId="{E64F1606-BC9D-4BE2-B2CD-B918AC75FF5E}" type="presParOf" srcId="{7EC9A27C-D688-47AD-BC88-4D4C37A93DDB}" destId="{8F9E6EAD-F0E8-4A29-B769-9CB3B4668118}" srcOrd="4" destOrd="0" presId="urn:microsoft.com/office/officeart/2008/layout/AlternatingHexagons"/>
    <dgm:cxn modelId="{05037E25-8A9C-44C5-B2EE-8A7EB8BFAF04}" type="presParOf" srcId="{097E9177-51D7-4C21-8563-E986959CA842}" destId="{9F9F8818-4F45-4DB6-9D08-3791887B769E}" srcOrd="1" destOrd="0" presId="urn:microsoft.com/office/officeart/2008/layout/AlternatingHexagons"/>
    <dgm:cxn modelId="{3EE43872-7A10-4044-82CA-55DDD4C04025}" type="presParOf" srcId="{097E9177-51D7-4C21-8563-E986959CA842}" destId="{20A03B60-FCB6-4219-8F17-BE3825BC468B}" srcOrd="2" destOrd="0" presId="urn:microsoft.com/office/officeart/2008/layout/AlternatingHexagons"/>
    <dgm:cxn modelId="{F4CC4855-7473-4375-A9F3-6129275900D4}" type="presParOf" srcId="{20A03B60-FCB6-4219-8F17-BE3825BC468B}" destId="{E52E366B-8276-44C4-A9AF-494817DF506D}" srcOrd="0" destOrd="0" presId="urn:microsoft.com/office/officeart/2008/layout/AlternatingHexagons"/>
    <dgm:cxn modelId="{D47B2EE2-FBC8-4DDA-A903-1D3301EE2AB0}" type="presParOf" srcId="{20A03B60-FCB6-4219-8F17-BE3825BC468B}" destId="{C29705CF-4BF7-431B-BD19-C0404AADFE41}" srcOrd="1" destOrd="0" presId="urn:microsoft.com/office/officeart/2008/layout/AlternatingHexagons"/>
    <dgm:cxn modelId="{42891835-A6B6-409C-AF73-12401659A347}" type="presParOf" srcId="{20A03B60-FCB6-4219-8F17-BE3825BC468B}" destId="{A76BE5F2-B39B-4A17-A448-B22EE5EC504D}" srcOrd="2" destOrd="0" presId="urn:microsoft.com/office/officeart/2008/layout/AlternatingHexagons"/>
    <dgm:cxn modelId="{FEAE3BEF-1DBA-448E-B3B6-FAA5E73CAE2F}" type="presParOf" srcId="{20A03B60-FCB6-4219-8F17-BE3825BC468B}" destId="{3CFA4725-6B27-47DA-A506-AB0174C51D36}" srcOrd="3" destOrd="0" presId="urn:microsoft.com/office/officeart/2008/layout/AlternatingHexagons"/>
    <dgm:cxn modelId="{84A4EC0B-F075-4E5F-A687-2EA4D084F411}" type="presParOf" srcId="{20A03B60-FCB6-4219-8F17-BE3825BC468B}" destId="{791684BB-F5B8-49F9-82BC-FFF23FA0CEF7}" srcOrd="4" destOrd="0" presId="urn:microsoft.com/office/officeart/2008/layout/AlternatingHexagons"/>
    <dgm:cxn modelId="{08DF8480-BDC6-417B-910F-8BD11F19B59C}" type="presParOf" srcId="{097E9177-51D7-4C21-8563-E986959CA842}" destId="{54F2BCD8-B82B-4097-89E7-195F191EE441}" srcOrd="3" destOrd="0" presId="urn:microsoft.com/office/officeart/2008/layout/AlternatingHexagons"/>
    <dgm:cxn modelId="{475CA98E-7E1E-47EE-A24D-510B81940D1D}" type="presParOf" srcId="{097E9177-51D7-4C21-8563-E986959CA842}" destId="{986B02BC-70CE-48D9-86BB-439F28F0491A}" srcOrd="4" destOrd="0" presId="urn:microsoft.com/office/officeart/2008/layout/AlternatingHexagons"/>
    <dgm:cxn modelId="{91CDE966-EE15-4C43-8973-AAB665F16906}" type="presParOf" srcId="{986B02BC-70CE-48D9-86BB-439F28F0491A}" destId="{83CDFED4-E380-4BC0-B325-E23E11975337}" srcOrd="0" destOrd="0" presId="urn:microsoft.com/office/officeart/2008/layout/AlternatingHexagons"/>
    <dgm:cxn modelId="{9853F4FD-0264-4F57-9E09-DC651F2FA52A}" type="presParOf" srcId="{986B02BC-70CE-48D9-86BB-439F28F0491A}" destId="{1C3BDDC9-1552-4326-90F6-A85B1A75B760}" srcOrd="1" destOrd="0" presId="urn:microsoft.com/office/officeart/2008/layout/AlternatingHexagons"/>
    <dgm:cxn modelId="{F93D3A75-C6C1-479B-986C-B8B1399A375F}" type="presParOf" srcId="{986B02BC-70CE-48D9-86BB-439F28F0491A}" destId="{467E2DC8-01D5-48DB-A5F3-8E81BFE5ED57}" srcOrd="2" destOrd="0" presId="urn:microsoft.com/office/officeart/2008/layout/AlternatingHexagons"/>
    <dgm:cxn modelId="{FB0C4805-5DF3-4BD4-8970-5C773CB8F7BE}" type="presParOf" srcId="{986B02BC-70CE-48D9-86BB-439F28F0491A}" destId="{BE75C5D2-1745-4548-84F9-7A7603DE18E1}" srcOrd="3" destOrd="0" presId="urn:microsoft.com/office/officeart/2008/layout/AlternatingHexagons"/>
    <dgm:cxn modelId="{DB56830F-B506-42B1-A356-AF0B11694FF8}" type="presParOf" srcId="{986B02BC-70CE-48D9-86BB-439F28F0491A}" destId="{FE6F3C06-C2E5-4396-B1A9-E9AE3D788F03}" srcOrd="4" destOrd="0" presId="urn:microsoft.com/office/officeart/2008/layout/AlternatingHexagons"/>
    <dgm:cxn modelId="{5D058EB8-1055-41CD-9A92-4CA6296261FC}" type="presParOf" srcId="{097E9177-51D7-4C21-8563-E986959CA842}" destId="{22A880BC-0F2F-4075-BD78-0E3AAA47D53A}" srcOrd="5" destOrd="0" presId="urn:microsoft.com/office/officeart/2008/layout/AlternatingHexagons"/>
    <dgm:cxn modelId="{22335C10-8F6C-44AE-BCCE-0E32CED369D8}" type="presParOf" srcId="{097E9177-51D7-4C21-8563-E986959CA842}" destId="{A68EA0DE-1B7F-40CE-A44B-D6B92306B9A0}" srcOrd="6" destOrd="0" presId="urn:microsoft.com/office/officeart/2008/layout/AlternatingHexagons"/>
    <dgm:cxn modelId="{1FB91542-CB30-4E76-9619-32B48D0DA674}" type="presParOf" srcId="{A68EA0DE-1B7F-40CE-A44B-D6B92306B9A0}" destId="{9AC01AC2-7925-4F99-A35D-245C87D48A77}" srcOrd="0" destOrd="0" presId="urn:microsoft.com/office/officeart/2008/layout/AlternatingHexagons"/>
    <dgm:cxn modelId="{93329A15-0F7B-4C0F-86DD-EB10A1A90869}" type="presParOf" srcId="{A68EA0DE-1B7F-40CE-A44B-D6B92306B9A0}" destId="{DFFD269D-5B0E-40A9-B409-5C119A00F471}" srcOrd="1" destOrd="0" presId="urn:microsoft.com/office/officeart/2008/layout/AlternatingHexagons"/>
    <dgm:cxn modelId="{8DEFA3C2-769C-4523-A886-9BBC8DFBC541}" type="presParOf" srcId="{A68EA0DE-1B7F-40CE-A44B-D6B92306B9A0}" destId="{BF268ECF-F38C-4537-9831-8E4A6DDD4B67}" srcOrd="2" destOrd="0" presId="urn:microsoft.com/office/officeart/2008/layout/AlternatingHexagons"/>
    <dgm:cxn modelId="{EF12A2F3-067D-4CA8-8363-89A319A0B48E}" type="presParOf" srcId="{A68EA0DE-1B7F-40CE-A44B-D6B92306B9A0}" destId="{CCB50FF7-4119-4B3E-93A5-5DDAC2778D8C}" srcOrd="3" destOrd="0" presId="urn:microsoft.com/office/officeart/2008/layout/AlternatingHexagons"/>
    <dgm:cxn modelId="{6AF04E7A-CB2D-4DF7-8EF2-7D33EFA41661}" type="presParOf" srcId="{A68EA0DE-1B7F-40CE-A44B-D6B92306B9A0}" destId="{FAFE78B2-6703-4605-80B1-BB9C7BB0CA41}" srcOrd="4" destOrd="0" presId="urn:microsoft.com/office/officeart/2008/layout/AlternatingHexagons"/>
    <dgm:cxn modelId="{650FD9F8-A19A-4CE7-9C9B-E47194C4F1C0}" type="presParOf" srcId="{097E9177-51D7-4C21-8563-E986959CA842}" destId="{A4FCAA53-6375-4E92-8ED1-6033373A965A}" srcOrd="7" destOrd="0" presId="urn:microsoft.com/office/officeart/2008/layout/AlternatingHexagons"/>
    <dgm:cxn modelId="{5E0138BB-67E1-4E28-82B3-B73F87BCF1F6}" type="presParOf" srcId="{097E9177-51D7-4C21-8563-E986959CA842}" destId="{F252A7CD-09AE-40C4-9149-C5E8D3DB3E2E}" srcOrd="8" destOrd="0" presId="urn:microsoft.com/office/officeart/2008/layout/AlternatingHexagons"/>
    <dgm:cxn modelId="{B52C1E97-47C3-4F17-87D0-90C356FF5F14}" type="presParOf" srcId="{F252A7CD-09AE-40C4-9149-C5E8D3DB3E2E}" destId="{6D732D13-96E0-461F-8BF3-F749B1E6CB6A}" srcOrd="0" destOrd="0" presId="urn:microsoft.com/office/officeart/2008/layout/AlternatingHexagons"/>
    <dgm:cxn modelId="{0342AB35-ACC9-41D3-BD56-545DF822D65A}" type="presParOf" srcId="{F252A7CD-09AE-40C4-9149-C5E8D3DB3E2E}" destId="{FEAE5559-E42D-4849-9B34-5C889C8C282D}" srcOrd="1" destOrd="0" presId="urn:microsoft.com/office/officeart/2008/layout/AlternatingHexagons"/>
    <dgm:cxn modelId="{0492C8E6-9F7D-4D7D-BD8A-D89707FA7436}" type="presParOf" srcId="{F252A7CD-09AE-40C4-9149-C5E8D3DB3E2E}" destId="{B0A6838B-A248-413C-B8A8-999489C4ABB5}" srcOrd="2" destOrd="0" presId="urn:microsoft.com/office/officeart/2008/layout/AlternatingHexagons"/>
    <dgm:cxn modelId="{AADEFA26-D242-40F4-A426-062A2A82C25F}" type="presParOf" srcId="{F252A7CD-09AE-40C4-9149-C5E8D3DB3E2E}" destId="{4B95B10C-26C1-470C-8352-82F02AA6F947}" srcOrd="3" destOrd="0" presId="urn:microsoft.com/office/officeart/2008/layout/AlternatingHexagons"/>
    <dgm:cxn modelId="{3A9D89BE-0C4F-445C-A0DA-8291F1F004B9}" type="presParOf" srcId="{F252A7CD-09AE-40C4-9149-C5E8D3DB3E2E}" destId="{8B332B1F-DE6E-4FC8-9B83-0D4730F7C147}" srcOrd="4" destOrd="0" presId="urn:microsoft.com/office/officeart/2008/layout/AlternatingHexagon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3BA79B9B-7991-46D2-B647-DDD77CC5E6FF}" type="doc">
      <dgm:prSet loTypeId="urn:microsoft.com/office/officeart/2008/layout/AlternatingHexagons" loCatId="list" qsTypeId="urn:microsoft.com/office/officeart/2005/8/quickstyle/3d4" qsCatId="3D" csTypeId="urn:microsoft.com/office/officeart/2005/8/colors/colorful1" csCatId="colorful" phldr="1"/>
      <dgm:spPr/>
      <dgm:t>
        <a:bodyPr/>
        <a:lstStyle/>
        <a:p>
          <a:pPr rtl="1"/>
          <a:endParaRPr lang="ar-EG"/>
        </a:p>
      </dgm:t>
    </dgm:pt>
    <dgm:pt modelId="{C334866F-67FB-40E1-B55E-6AB8B42C0806}">
      <dgm:prSet custT="1"/>
      <dgm:spPr/>
      <dgm:t>
        <a:bodyPr/>
        <a:lstStyle/>
        <a:p>
          <a:pPr rtl="1"/>
          <a:r>
            <a:rPr lang="ar-EG" sz="1800" b="0" dirty="0" smtClean="0">
              <a:effectLst>
                <a:outerShdw blurRad="38100" dist="38100" dir="2700000" algn="tl">
                  <a:srgbClr val="000000">
                    <a:alpha val="43137"/>
                  </a:srgbClr>
                </a:outerShdw>
              </a:effectLst>
              <a:latin typeface="Arabic Typesetting" pitchFamily="66" charset="-78"/>
              <a:cs typeface="Arabic Typesetting" pitchFamily="66" charset="-78"/>
            </a:rPr>
            <a:t>مراحل التصنيع</a:t>
          </a:r>
          <a:endParaRPr lang="ar-EG" sz="18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CD334051-F8D0-47AB-BA6B-DC2D6E989C14}" type="sibTrans" cxnId="{EF745916-C9AE-4992-A55F-FF99063C904A}">
      <dgm:prSet custT="1"/>
      <dgm:spPr/>
      <dgm:t>
        <a:bodyPr/>
        <a:lstStyle/>
        <a:p>
          <a:pPr rtl="1"/>
          <a:r>
            <a:rPr lang="ar-EG" sz="2800" b="0" dirty="0" smtClean="0">
              <a:effectLst>
                <a:outerShdw blurRad="38100" dist="38100" dir="2700000" algn="tl">
                  <a:srgbClr val="000000">
                    <a:alpha val="43137"/>
                  </a:srgbClr>
                </a:outerShdw>
              </a:effectLst>
              <a:latin typeface="Arabic Typesetting" pitchFamily="66" charset="-78"/>
              <a:cs typeface="Arabic Typesetting" pitchFamily="66" charset="-78"/>
            </a:rPr>
            <a:t>المقدمة</a:t>
          </a:r>
          <a:endParaRPr lang="ar-EG" sz="28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4DCC7F3F-B1D5-4C04-9647-E659E95B694A}" type="parTrans" cxnId="{EF745916-C9AE-4992-A55F-FF99063C904A}">
      <dgm:prSet/>
      <dgm:spPr/>
      <dgm:t>
        <a:bodyPr/>
        <a:lstStyle/>
        <a:p>
          <a:pPr rtl="1"/>
          <a:endParaRPr lang="ar-EG"/>
        </a:p>
      </dgm:t>
    </dgm:pt>
    <dgm:pt modelId="{74A8D407-8658-42E9-AF19-F89CC4B5AD07}">
      <dgm:prSet phldrT="[Text]" custT="1"/>
      <dgm:spPr/>
      <dgm:t>
        <a:bodyPr/>
        <a:lstStyle/>
        <a:p>
          <a:pPr rtl="1"/>
          <a:r>
            <a:rPr lang="ar-EG" sz="1800" b="0" dirty="0" smtClean="0">
              <a:effectLst>
                <a:outerShdw blurRad="38100" dist="38100" dir="2700000" algn="tl">
                  <a:srgbClr val="000000">
                    <a:alpha val="43137"/>
                  </a:srgbClr>
                </a:outerShdw>
              </a:effectLst>
              <a:latin typeface="Arabic Typesetting" pitchFamily="66" charset="-78"/>
              <a:cs typeface="Arabic Typesetting" pitchFamily="66" charset="-78"/>
            </a:rPr>
            <a:t>مكونات السيراميك </a:t>
          </a:r>
          <a:endParaRPr lang="ar-EG" sz="18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74B0D0A8-CF73-4E68-885D-2377E5C9C6E1}" type="sibTrans" cxnId="{DA633ABD-584C-4453-9CD3-A62D69A6AAD9}">
      <dgm:prSet/>
      <dgm:spPr/>
      <dgm:t>
        <a:bodyPr/>
        <a:lstStyle/>
        <a:p>
          <a:pPr rtl="1"/>
          <a:endParaRPr lang="ar-EG"/>
        </a:p>
      </dgm:t>
    </dgm:pt>
    <dgm:pt modelId="{D1A34F52-5796-467F-A6B3-FDE7A7D92E84}" type="parTrans" cxnId="{DA633ABD-584C-4453-9CD3-A62D69A6AAD9}">
      <dgm:prSet/>
      <dgm:spPr/>
      <dgm:t>
        <a:bodyPr/>
        <a:lstStyle/>
        <a:p>
          <a:pPr rtl="1"/>
          <a:endParaRPr lang="ar-EG"/>
        </a:p>
      </dgm:t>
    </dgm:pt>
    <dgm:pt modelId="{9B1A1B20-92BB-4416-AFE7-9CC133BADCB8}">
      <dgm:prSet custT="1"/>
      <dgm:spPr/>
      <dgm:t>
        <a:bodyPr/>
        <a:lstStyle/>
        <a:p>
          <a:pPr rtl="1"/>
          <a:r>
            <a:rPr lang="ar-EG" sz="1800" b="0" dirty="0" smtClean="0">
              <a:effectLst>
                <a:outerShdw blurRad="38100" dist="38100" dir="2700000" algn="tl">
                  <a:srgbClr val="000000">
                    <a:alpha val="43137"/>
                  </a:srgbClr>
                </a:outerShdw>
              </a:effectLst>
              <a:latin typeface="Arabic Typesetting" pitchFamily="66" charset="-78"/>
              <a:cs typeface="Arabic Typesetting" pitchFamily="66" charset="-78"/>
            </a:rPr>
            <a:t>البورسلين وانواعه</a:t>
          </a:r>
          <a:endParaRPr lang="ar-EG" sz="18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C2C259B0-E0F3-4974-AD0F-5F9B1E20D6FE}" type="parTrans" cxnId="{2F87CC29-64A7-4C1E-9BE5-42261C2B7303}">
      <dgm:prSet/>
      <dgm:spPr/>
      <dgm:t>
        <a:bodyPr/>
        <a:lstStyle/>
        <a:p>
          <a:pPr rtl="1"/>
          <a:endParaRPr lang="ar-EG"/>
        </a:p>
      </dgm:t>
    </dgm:pt>
    <dgm:pt modelId="{23D67FB3-5D4F-47C4-9916-B5749DC077B6}" type="sibTrans" cxnId="{2F87CC29-64A7-4C1E-9BE5-42261C2B7303}">
      <dgm:prSet custT="1"/>
      <dgm:spPr/>
      <dgm:t>
        <a:bodyPr/>
        <a:lstStyle/>
        <a:p>
          <a:pPr rtl="1"/>
          <a:r>
            <a:rPr lang="ar-EG" sz="2600" b="0" dirty="0" smtClean="0">
              <a:effectLst>
                <a:outerShdw blurRad="38100" dist="38100" dir="2700000" algn="tl">
                  <a:srgbClr val="000000">
                    <a:alpha val="43137"/>
                  </a:srgbClr>
                </a:outerShdw>
              </a:effectLst>
              <a:latin typeface="Arabic Typesetting" pitchFamily="66" charset="-78"/>
              <a:cs typeface="Arabic Typesetting" pitchFamily="66" charset="-78"/>
            </a:rPr>
            <a:t>مقارنة عامة </a:t>
          </a:r>
          <a:endParaRPr lang="ar-EG" sz="26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168DB1F5-A54E-42A5-B9F5-27B73C421EEF}">
      <dgm:prSet/>
      <dgm:spPr/>
      <dgm:t>
        <a:bodyPr/>
        <a:lstStyle/>
        <a:p>
          <a:pPr rtl="1"/>
          <a:endParaRPr lang="ar-EG"/>
        </a:p>
      </dgm:t>
    </dgm:pt>
    <dgm:pt modelId="{76D0A2F4-90E2-46C1-9468-B5D848A550BB}" type="parTrans" cxnId="{72D09216-229B-458E-8D08-761171E83792}">
      <dgm:prSet/>
      <dgm:spPr/>
      <dgm:t>
        <a:bodyPr/>
        <a:lstStyle/>
        <a:p>
          <a:pPr rtl="1"/>
          <a:endParaRPr lang="ar-EG"/>
        </a:p>
      </dgm:t>
    </dgm:pt>
    <dgm:pt modelId="{A29E6027-85DE-4B16-AB38-9121F46F62F2}" type="sibTrans" cxnId="{72D09216-229B-458E-8D08-761171E83792}">
      <dgm:prSet custT="1">
        <dgm:style>
          <a:lnRef idx="0">
            <a:schemeClr val="accent4"/>
          </a:lnRef>
          <a:fillRef idx="3">
            <a:schemeClr val="accent4"/>
          </a:fillRef>
          <a:effectRef idx="3">
            <a:schemeClr val="accent4"/>
          </a:effectRef>
          <a:fontRef idx="minor">
            <a:schemeClr val="lt1"/>
          </a:fontRef>
        </dgm:style>
      </dgm:prSet>
      <dgm:spPr>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0" scaled="1"/>
          <a:tileRect/>
        </a:gradFill>
      </dgm:spPr>
      <dgm:t>
        <a:bodyPr/>
        <a:lstStyle/>
        <a:p>
          <a:pPr rtl="1"/>
          <a:r>
            <a:rPr lang="ar-EG" sz="2800" b="0" dirty="0" smtClean="0">
              <a:effectLst>
                <a:outerShdw blurRad="38100" dist="38100" dir="2700000" algn="tl">
                  <a:srgbClr val="000000">
                    <a:alpha val="43137"/>
                  </a:srgbClr>
                </a:outerShdw>
              </a:effectLst>
              <a:latin typeface="Arabic Typesetting" pitchFamily="66" charset="-78"/>
              <a:cs typeface="Arabic Typesetting" pitchFamily="66" charset="-78"/>
            </a:rPr>
            <a:t>مرحلة التركيب</a:t>
          </a:r>
          <a:endParaRPr lang="ar-EG" sz="28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3840061E-486E-43E1-976B-2581D85237E1}">
      <dgm:prSet custT="1"/>
      <dgm:spPr/>
      <dgm:t>
        <a:bodyPr/>
        <a:lstStyle/>
        <a:p>
          <a:pPr rtl="1"/>
          <a:r>
            <a:rPr lang="ar-EG" sz="1800" b="0" dirty="0" smtClean="0">
              <a:effectLst>
                <a:outerShdw blurRad="38100" dist="38100" dir="2700000" algn="tl">
                  <a:srgbClr val="000000">
                    <a:alpha val="43137"/>
                  </a:srgbClr>
                </a:outerShdw>
              </a:effectLst>
              <a:latin typeface="Arabic Typesetting" pitchFamily="66" charset="-78"/>
              <a:cs typeface="Arabic Typesetting" pitchFamily="66" charset="-78"/>
            </a:rPr>
            <a:t>السيراميك وانواعه </a:t>
          </a:r>
          <a:endParaRPr lang="ar-EG" sz="18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0BE3CF6E-5E24-4FBA-9C30-8415101ABD63}" type="parTrans" cxnId="{AF6AA9CD-56E6-4C0C-9B99-067A70B2109B}">
      <dgm:prSet/>
      <dgm:spPr/>
      <dgm:t>
        <a:bodyPr/>
        <a:lstStyle/>
        <a:p>
          <a:pPr rtl="1"/>
          <a:endParaRPr lang="ar-EG"/>
        </a:p>
      </dgm:t>
    </dgm:pt>
    <dgm:pt modelId="{3645F02E-5C52-45ED-A8FF-D151A4EEF0CE}" type="sibTrans" cxnId="{AF6AA9CD-56E6-4C0C-9B99-067A70B2109B}">
      <dgm:prSet/>
      <dgm:spPr/>
      <dgm:t>
        <a:bodyPr/>
        <a:lstStyle/>
        <a:p>
          <a:pPr rtl="1"/>
          <a:endParaRPr lang="ar-EG"/>
        </a:p>
      </dgm:t>
    </dgm:pt>
    <dgm:pt modelId="{097E9177-51D7-4C21-8563-E986959CA842}" type="pres">
      <dgm:prSet presAssocID="{3BA79B9B-7991-46D2-B647-DDD77CC5E6FF}" presName="Name0" presStyleCnt="0">
        <dgm:presLayoutVars>
          <dgm:chMax/>
          <dgm:chPref/>
          <dgm:dir/>
          <dgm:animLvl val="lvl"/>
        </dgm:presLayoutVars>
      </dgm:prSet>
      <dgm:spPr/>
      <dgm:t>
        <a:bodyPr/>
        <a:lstStyle/>
        <a:p>
          <a:pPr rtl="1"/>
          <a:endParaRPr lang="ar-EG"/>
        </a:p>
      </dgm:t>
    </dgm:pt>
    <dgm:pt modelId="{7EC9A27C-D688-47AD-BC88-4D4C37A93DDB}" type="pres">
      <dgm:prSet presAssocID="{74A8D407-8658-42E9-AF19-F89CC4B5AD07}" presName="composite" presStyleCnt="0"/>
      <dgm:spPr/>
    </dgm:pt>
    <dgm:pt modelId="{8E48DF85-A7F2-4EF7-A5E8-FF5E7FB8A0EB}" type="pres">
      <dgm:prSet presAssocID="{74A8D407-8658-42E9-AF19-F89CC4B5AD07}" presName="Parent1" presStyleLbl="node1" presStyleIdx="0" presStyleCnt="10" custScaleX="71200" custScaleY="71200" custLinFactNeighborX="23807" custLinFactNeighborY="63680">
        <dgm:presLayoutVars>
          <dgm:chMax val="1"/>
          <dgm:chPref val="1"/>
          <dgm:bulletEnabled val="1"/>
        </dgm:presLayoutVars>
      </dgm:prSet>
      <dgm:spPr/>
      <dgm:t>
        <a:bodyPr/>
        <a:lstStyle/>
        <a:p>
          <a:pPr rtl="1"/>
          <a:endParaRPr lang="ar-EG"/>
        </a:p>
      </dgm:t>
    </dgm:pt>
    <dgm:pt modelId="{CC36926E-DACF-49C9-894D-8FF37A476089}" type="pres">
      <dgm:prSet presAssocID="{74A8D407-8658-42E9-AF19-F89CC4B5AD07}" presName="Childtext1" presStyleLbl="revTx" presStyleIdx="0" presStyleCnt="5" custScaleX="71200" custScaleY="71200" custLinFactY="77467" custLinFactNeighborX="-4301" custLinFactNeighborY="100000">
        <dgm:presLayoutVars>
          <dgm:chMax val="0"/>
          <dgm:chPref val="0"/>
          <dgm:bulletEnabled val="1"/>
        </dgm:presLayoutVars>
      </dgm:prSet>
      <dgm:spPr/>
      <dgm:t>
        <a:bodyPr/>
        <a:lstStyle/>
        <a:p>
          <a:pPr rtl="1"/>
          <a:endParaRPr lang="ar-EG"/>
        </a:p>
      </dgm:t>
    </dgm:pt>
    <dgm:pt modelId="{BEFFF714-1E74-4CC5-B489-F3330CA94D6D}" type="pres">
      <dgm:prSet presAssocID="{74A8D407-8658-42E9-AF19-F89CC4B5AD07}" presName="BalanceSpacing" presStyleCnt="0"/>
      <dgm:spPr/>
    </dgm:pt>
    <dgm:pt modelId="{AF04E12E-FE1B-4CBA-B512-8392E38503ED}" type="pres">
      <dgm:prSet presAssocID="{74A8D407-8658-42E9-AF19-F89CC4B5AD07}" presName="BalanceSpacing1" presStyleCnt="0"/>
      <dgm:spPr/>
    </dgm:pt>
    <dgm:pt modelId="{8F9E6EAD-F0E8-4A29-B769-9CB3B4668118}" type="pres">
      <dgm:prSet presAssocID="{74B0D0A8-CF73-4E68-885D-2377E5C9C6E1}" presName="Accent1Text" presStyleLbl="node1" presStyleIdx="1" presStyleCnt="10" custScaleX="71200" custScaleY="71200" custLinFactX="70428" custLinFactY="24560" custLinFactNeighborX="100000" custLinFactNeighborY="100000"/>
      <dgm:spPr/>
      <dgm:t>
        <a:bodyPr/>
        <a:lstStyle/>
        <a:p>
          <a:pPr rtl="1"/>
          <a:endParaRPr lang="ar-EG"/>
        </a:p>
      </dgm:t>
    </dgm:pt>
    <dgm:pt modelId="{9F9F8818-4F45-4DB6-9D08-3791887B769E}" type="pres">
      <dgm:prSet presAssocID="{74B0D0A8-CF73-4E68-885D-2377E5C9C6E1}" presName="spaceBetweenRectangles" presStyleCnt="0"/>
      <dgm:spPr/>
    </dgm:pt>
    <dgm:pt modelId="{20A03B60-FCB6-4219-8F17-BE3825BC468B}" type="pres">
      <dgm:prSet presAssocID="{C334866F-67FB-40E1-B55E-6AB8B42C0806}" presName="composite" presStyleCnt="0"/>
      <dgm:spPr/>
    </dgm:pt>
    <dgm:pt modelId="{E52E366B-8276-44C4-A9AF-494817DF506D}" type="pres">
      <dgm:prSet presAssocID="{C334866F-67FB-40E1-B55E-6AB8B42C0806}" presName="Parent1" presStyleLbl="node1" presStyleIdx="2" presStyleCnt="10" custScaleX="71200" custScaleY="71200" custLinFactX="16634" custLinFactNeighborX="100000" custLinFactNeighborY="53280">
        <dgm:presLayoutVars>
          <dgm:chMax val="1"/>
          <dgm:chPref val="1"/>
          <dgm:bulletEnabled val="1"/>
        </dgm:presLayoutVars>
      </dgm:prSet>
      <dgm:spPr/>
      <dgm:t>
        <a:bodyPr/>
        <a:lstStyle/>
        <a:p>
          <a:pPr rtl="1"/>
          <a:endParaRPr lang="ar-EG"/>
        </a:p>
      </dgm:t>
    </dgm:pt>
    <dgm:pt modelId="{C29705CF-4BF7-431B-BD19-C0404AADFE41}" type="pres">
      <dgm:prSet presAssocID="{C334866F-67FB-40E1-B55E-6AB8B42C0806}" presName="Childtext1" presStyleLbl="revTx" presStyleIdx="1" presStyleCnt="5" custScaleX="71200" custScaleY="71200" custLinFactY="99867" custLinFactNeighborX="-4444" custLinFactNeighborY="100000">
        <dgm:presLayoutVars>
          <dgm:chMax val="0"/>
          <dgm:chPref val="0"/>
          <dgm:bulletEnabled val="1"/>
        </dgm:presLayoutVars>
      </dgm:prSet>
      <dgm:spPr/>
    </dgm:pt>
    <dgm:pt modelId="{A76BE5F2-B39B-4A17-A448-B22EE5EC504D}" type="pres">
      <dgm:prSet presAssocID="{C334866F-67FB-40E1-B55E-6AB8B42C0806}" presName="BalanceSpacing" presStyleCnt="0"/>
      <dgm:spPr/>
    </dgm:pt>
    <dgm:pt modelId="{3CFA4725-6B27-47DA-A506-AB0174C51D36}" type="pres">
      <dgm:prSet presAssocID="{C334866F-67FB-40E1-B55E-6AB8B42C0806}" presName="BalanceSpacing1" presStyleCnt="0"/>
      <dgm:spPr/>
    </dgm:pt>
    <dgm:pt modelId="{791684BB-F5B8-49F9-82BC-FFF23FA0CEF7}" type="pres">
      <dgm:prSet presAssocID="{CD334051-F8D0-47AB-BA6B-DC2D6E989C14}" presName="Accent1Text" presStyleLbl="node1" presStyleIdx="3" presStyleCnt="10" custScaleX="71200" custScaleY="71200" custLinFactNeighborX="11957" custLinFactNeighborY="-64400"/>
      <dgm:spPr/>
      <dgm:t>
        <a:bodyPr/>
        <a:lstStyle/>
        <a:p>
          <a:pPr rtl="1"/>
          <a:endParaRPr lang="ar-EG"/>
        </a:p>
      </dgm:t>
    </dgm:pt>
    <dgm:pt modelId="{54F2BCD8-B82B-4097-89E7-195F191EE441}" type="pres">
      <dgm:prSet presAssocID="{CD334051-F8D0-47AB-BA6B-DC2D6E989C14}" presName="spaceBetweenRectangles" presStyleCnt="0"/>
      <dgm:spPr/>
    </dgm:pt>
    <dgm:pt modelId="{986B02BC-70CE-48D9-86BB-439F28F0491A}" type="pres">
      <dgm:prSet presAssocID="{3840061E-486E-43E1-976B-2581D85237E1}" presName="composite" presStyleCnt="0"/>
      <dgm:spPr/>
    </dgm:pt>
    <dgm:pt modelId="{83CDFED4-E380-4BC0-B325-E23E11975337}" type="pres">
      <dgm:prSet presAssocID="{3840061E-486E-43E1-976B-2581D85237E1}" presName="Parent1" presStyleLbl="node1" presStyleIdx="4" presStyleCnt="10" custScaleX="71200" custScaleY="71200" custLinFactNeighborX="29324" custLinFactNeighborY="30760">
        <dgm:presLayoutVars>
          <dgm:chMax val="1"/>
          <dgm:chPref val="1"/>
          <dgm:bulletEnabled val="1"/>
        </dgm:presLayoutVars>
      </dgm:prSet>
      <dgm:spPr/>
      <dgm:t>
        <a:bodyPr/>
        <a:lstStyle/>
        <a:p>
          <a:pPr rtl="1"/>
          <a:endParaRPr lang="ar-EG"/>
        </a:p>
      </dgm:t>
    </dgm:pt>
    <dgm:pt modelId="{1C3BDDC9-1552-4326-90F6-A85B1A75B760}" type="pres">
      <dgm:prSet presAssocID="{3840061E-486E-43E1-976B-2581D85237E1}" presName="Childtext1" presStyleLbl="revTx" presStyleIdx="2" presStyleCnt="5" custLinFactNeighborX="14052" custLinFactNeighborY="62718">
        <dgm:presLayoutVars>
          <dgm:chMax val="0"/>
          <dgm:chPref val="0"/>
          <dgm:bulletEnabled val="1"/>
        </dgm:presLayoutVars>
      </dgm:prSet>
      <dgm:spPr/>
    </dgm:pt>
    <dgm:pt modelId="{467E2DC8-01D5-48DB-A5F3-8E81BFE5ED57}" type="pres">
      <dgm:prSet presAssocID="{3840061E-486E-43E1-976B-2581D85237E1}" presName="BalanceSpacing" presStyleCnt="0"/>
      <dgm:spPr/>
    </dgm:pt>
    <dgm:pt modelId="{BE75C5D2-1745-4548-84F9-7A7603DE18E1}" type="pres">
      <dgm:prSet presAssocID="{3840061E-486E-43E1-976B-2581D85237E1}" presName="BalanceSpacing1" presStyleCnt="0"/>
      <dgm:spPr/>
    </dgm:pt>
    <dgm:pt modelId="{FE6F3C06-C2E5-4396-B1A9-E9AE3D788F03}" type="pres">
      <dgm:prSet presAssocID="{3645F02E-5C52-45ED-A8FF-D151A4EEF0CE}" presName="Accent1Text" presStyleLbl="node1" presStyleIdx="5" presStyleCnt="10" custScaleX="71200" custScaleY="71200" custLinFactX="75945" custLinFactNeighborX="100000" custLinFactNeighborY="94000"/>
      <dgm:spPr/>
      <dgm:t>
        <a:bodyPr/>
        <a:lstStyle/>
        <a:p>
          <a:pPr rtl="1"/>
          <a:endParaRPr lang="ar-EG"/>
        </a:p>
      </dgm:t>
    </dgm:pt>
    <dgm:pt modelId="{22A880BC-0F2F-4075-BD78-0E3AAA47D53A}" type="pres">
      <dgm:prSet presAssocID="{3645F02E-5C52-45ED-A8FF-D151A4EEF0CE}" presName="spaceBetweenRectangles" presStyleCnt="0"/>
      <dgm:spPr/>
    </dgm:pt>
    <dgm:pt modelId="{A68EA0DE-1B7F-40CE-A44B-D6B92306B9A0}" type="pres">
      <dgm:prSet presAssocID="{168DB1F5-A54E-42A5-B9F5-27B73C421EEF}" presName="composite" presStyleCnt="0"/>
      <dgm:spPr/>
    </dgm:pt>
    <dgm:pt modelId="{9AC01AC2-7925-4F99-A35D-245C87D48A77}" type="pres">
      <dgm:prSet presAssocID="{168DB1F5-A54E-42A5-B9F5-27B73C421EEF}" presName="Parent1" presStyleLbl="node1" presStyleIdx="6" presStyleCnt="10" custScaleX="71200" custScaleY="71200" custLinFactX="16635" custLinFactY="62720" custLinFactNeighborX="100000" custLinFactNeighborY="100000">
        <dgm:presLayoutVars>
          <dgm:chMax val="1"/>
          <dgm:chPref val="1"/>
          <dgm:bulletEnabled val="1"/>
        </dgm:presLayoutVars>
      </dgm:prSet>
      <dgm:spPr/>
      <dgm:t>
        <a:bodyPr/>
        <a:lstStyle/>
        <a:p>
          <a:pPr rtl="1"/>
          <a:endParaRPr lang="ar-EG"/>
        </a:p>
      </dgm:t>
    </dgm:pt>
    <dgm:pt modelId="{DFFD269D-5B0E-40A9-B409-5C119A00F471}" type="pres">
      <dgm:prSet presAssocID="{168DB1F5-A54E-42A5-B9F5-27B73C421EEF}" presName="Childtext1" presStyleLbl="revTx" presStyleIdx="3" presStyleCnt="5" custScaleX="71200" custScaleY="71200" custLinFactY="18600" custLinFactNeighborX="-4301" custLinFactNeighborY="100000">
        <dgm:presLayoutVars>
          <dgm:chMax val="0"/>
          <dgm:chPref val="0"/>
          <dgm:bulletEnabled val="1"/>
        </dgm:presLayoutVars>
      </dgm:prSet>
      <dgm:spPr/>
    </dgm:pt>
    <dgm:pt modelId="{BF268ECF-F38C-4537-9831-8E4A6DDD4B67}" type="pres">
      <dgm:prSet presAssocID="{168DB1F5-A54E-42A5-B9F5-27B73C421EEF}" presName="BalanceSpacing" presStyleCnt="0"/>
      <dgm:spPr/>
    </dgm:pt>
    <dgm:pt modelId="{CCB50FF7-4119-4B3E-93A5-5DDAC2778D8C}" type="pres">
      <dgm:prSet presAssocID="{168DB1F5-A54E-42A5-B9F5-27B73C421EEF}" presName="BalanceSpacing1" presStyleCnt="0"/>
      <dgm:spPr/>
    </dgm:pt>
    <dgm:pt modelId="{FAFE78B2-6703-4605-80B1-BB9C7BB0CA41}" type="pres">
      <dgm:prSet presAssocID="{A29E6027-85DE-4B16-AB38-9121F46F62F2}" presName="Accent1Text" presStyleLbl="node1" presStyleIdx="7" presStyleCnt="10" custScaleX="82400" custScaleY="82400" custLinFactNeighborX="-24469" custLinFactNeighborY="89920"/>
      <dgm:spPr/>
      <dgm:t>
        <a:bodyPr/>
        <a:lstStyle/>
        <a:p>
          <a:pPr rtl="1"/>
          <a:endParaRPr lang="ar-EG"/>
        </a:p>
      </dgm:t>
    </dgm:pt>
    <dgm:pt modelId="{A4FCAA53-6375-4E92-8ED1-6033373A965A}" type="pres">
      <dgm:prSet presAssocID="{A29E6027-85DE-4B16-AB38-9121F46F62F2}" presName="spaceBetweenRectangles" presStyleCnt="0"/>
      <dgm:spPr/>
    </dgm:pt>
    <dgm:pt modelId="{F252A7CD-09AE-40C4-9149-C5E8D3DB3E2E}" type="pres">
      <dgm:prSet presAssocID="{9B1A1B20-92BB-4416-AFE7-9CC133BADCB8}" presName="composite" presStyleCnt="0"/>
      <dgm:spPr/>
    </dgm:pt>
    <dgm:pt modelId="{6D732D13-96E0-461F-8BF3-F749B1E6CB6A}" type="pres">
      <dgm:prSet presAssocID="{9B1A1B20-92BB-4416-AFE7-9CC133BADCB8}" presName="Parent1" presStyleLbl="node1" presStyleIdx="8" presStyleCnt="10" custScaleX="71200" custScaleY="71200" custLinFactNeighborX="68469" custLinFactNeighborY="-61360">
        <dgm:presLayoutVars>
          <dgm:chMax val="1"/>
          <dgm:chPref val="1"/>
          <dgm:bulletEnabled val="1"/>
        </dgm:presLayoutVars>
      </dgm:prSet>
      <dgm:spPr/>
      <dgm:t>
        <a:bodyPr/>
        <a:lstStyle/>
        <a:p>
          <a:pPr rtl="1"/>
          <a:endParaRPr lang="ar-EG"/>
        </a:p>
      </dgm:t>
    </dgm:pt>
    <dgm:pt modelId="{FEAE5559-E42D-4849-9B34-5C889C8C282D}" type="pres">
      <dgm:prSet presAssocID="{9B1A1B20-92BB-4416-AFE7-9CC133BADCB8}" presName="Childtext1" presStyleLbl="revTx" presStyleIdx="4" presStyleCnt="5" custScaleX="71200" custScaleY="71200" custLinFactY="45467" custLinFactNeighborX="-17626" custLinFactNeighborY="100000">
        <dgm:presLayoutVars>
          <dgm:chMax val="0"/>
          <dgm:chPref val="0"/>
          <dgm:bulletEnabled val="1"/>
        </dgm:presLayoutVars>
      </dgm:prSet>
      <dgm:spPr/>
    </dgm:pt>
    <dgm:pt modelId="{B0A6838B-A248-413C-B8A8-999489C4ABB5}" type="pres">
      <dgm:prSet presAssocID="{9B1A1B20-92BB-4416-AFE7-9CC133BADCB8}" presName="BalanceSpacing" presStyleCnt="0"/>
      <dgm:spPr/>
    </dgm:pt>
    <dgm:pt modelId="{4B95B10C-26C1-470C-8352-82F02AA6F947}" type="pres">
      <dgm:prSet presAssocID="{9B1A1B20-92BB-4416-AFE7-9CC133BADCB8}" presName="BalanceSpacing1" presStyleCnt="0"/>
      <dgm:spPr/>
    </dgm:pt>
    <dgm:pt modelId="{8B332B1F-DE6E-4FC8-9B83-0D4730F7C147}" type="pres">
      <dgm:prSet presAssocID="{23D67FB3-5D4F-47C4-9916-B5749DC077B6}" presName="Accent1Text" presStyleLbl="node1" presStyleIdx="9" presStyleCnt="10" custScaleX="71200" custScaleY="71200" custLinFactX="70428" custLinFactNeighborX="100000" custLinFactNeighborY="77040"/>
      <dgm:spPr/>
      <dgm:t>
        <a:bodyPr/>
        <a:lstStyle/>
        <a:p>
          <a:pPr rtl="1"/>
          <a:endParaRPr lang="ar-EG"/>
        </a:p>
      </dgm:t>
    </dgm:pt>
  </dgm:ptLst>
  <dgm:cxnLst>
    <dgm:cxn modelId="{DA633ABD-584C-4453-9CD3-A62D69A6AAD9}" srcId="{3BA79B9B-7991-46D2-B647-DDD77CC5E6FF}" destId="{74A8D407-8658-42E9-AF19-F89CC4B5AD07}" srcOrd="0" destOrd="0" parTransId="{D1A34F52-5796-467F-A6B3-FDE7A7D92E84}" sibTransId="{74B0D0A8-CF73-4E68-885D-2377E5C9C6E1}"/>
    <dgm:cxn modelId="{CBF795FD-71D3-47E7-8776-7FC084924E72}" type="presOf" srcId="{9B1A1B20-92BB-4416-AFE7-9CC133BADCB8}" destId="{6D732D13-96E0-461F-8BF3-F749B1E6CB6A}" srcOrd="0" destOrd="0" presId="urn:microsoft.com/office/officeart/2008/layout/AlternatingHexagons"/>
    <dgm:cxn modelId="{2F87CC29-64A7-4C1E-9BE5-42261C2B7303}" srcId="{3BA79B9B-7991-46D2-B647-DDD77CC5E6FF}" destId="{9B1A1B20-92BB-4416-AFE7-9CC133BADCB8}" srcOrd="4" destOrd="0" parTransId="{C2C259B0-E0F3-4974-AD0F-5F9B1E20D6FE}" sibTransId="{23D67FB3-5D4F-47C4-9916-B5749DC077B6}"/>
    <dgm:cxn modelId="{0C4F3D0E-8DF7-480C-A4A6-16E0E6FAABA5}" type="presOf" srcId="{C334866F-67FB-40E1-B55E-6AB8B42C0806}" destId="{E52E366B-8276-44C4-A9AF-494817DF506D}" srcOrd="0" destOrd="0" presId="urn:microsoft.com/office/officeart/2008/layout/AlternatingHexagons"/>
    <dgm:cxn modelId="{AB5D0F72-3BF9-4640-8A31-7F2E00F7250A}" type="presOf" srcId="{CD334051-F8D0-47AB-BA6B-DC2D6E989C14}" destId="{791684BB-F5B8-49F9-82BC-FFF23FA0CEF7}" srcOrd="0" destOrd="0" presId="urn:microsoft.com/office/officeart/2008/layout/AlternatingHexagons"/>
    <dgm:cxn modelId="{6A870781-106F-4043-84B3-A72D2A47C719}" type="presOf" srcId="{74A8D407-8658-42E9-AF19-F89CC4B5AD07}" destId="{8E48DF85-A7F2-4EF7-A5E8-FF5E7FB8A0EB}" srcOrd="0" destOrd="0" presId="urn:microsoft.com/office/officeart/2008/layout/AlternatingHexagons"/>
    <dgm:cxn modelId="{EF745916-C9AE-4992-A55F-FF99063C904A}" srcId="{3BA79B9B-7991-46D2-B647-DDD77CC5E6FF}" destId="{C334866F-67FB-40E1-B55E-6AB8B42C0806}" srcOrd="1" destOrd="0" parTransId="{4DCC7F3F-B1D5-4C04-9647-E659E95B694A}" sibTransId="{CD334051-F8D0-47AB-BA6B-DC2D6E989C14}"/>
    <dgm:cxn modelId="{D1D614B2-9BCB-467E-A63F-AB6A66C36369}" type="presOf" srcId="{3645F02E-5C52-45ED-A8FF-D151A4EEF0CE}" destId="{FE6F3C06-C2E5-4396-B1A9-E9AE3D788F03}" srcOrd="0" destOrd="0" presId="urn:microsoft.com/office/officeart/2008/layout/AlternatingHexagons"/>
    <dgm:cxn modelId="{D49BC942-5FCE-4999-95D6-6261B604CCB6}" type="presOf" srcId="{74B0D0A8-CF73-4E68-885D-2377E5C9C6E1}" destId="{8F9E6EAD-F0E8-4A29-B769-9CB3B4668118}" srcOrd="0" destOrd="0" presId="urn:microsoft.com/office/officeart/2008/layout/AlternatingHexagons"/>
    <dgm:cxn modelId="{7CC021DF-A0CF-4A40-ABD5-1D56B9D853CA}" type="presOf" srcId="{A29E6027-85DE-4B16-AB38-9121F46F62F2}" destId="{FAFE78B2-6703-4605-80B1-BB9C7BB0CA41}" srcOrd="0" destOrd="0" presId="urn:microsoft.com/office/officeart/2008/layout/AlternatingHexagons"/>
    <dgm:cxn modelId="{65603617-E658-4A8E-A9F0-D9F44D516971}" type="presOf" srcId="{23D67FB3-5D4F-47C4-9916-B5749DC077B6}" destId="{8B332B1F-DE6E-4FC8-9B83-0D4730F7C147}" srcOrd="0" destOrd="0" presId="urn:microsoft.com/office/officeart/2008/layout/AlternatingHexagons"/>
    <dgm:cxn modelId="{72D09216-229B-458E-8D08-761171E83792}" srcId="{3BA79B9B-7991-46D2-B647-DDD77CC5E6FF}" destId="{168DB1F5-A54E-42A5-B9F5-27B73C421EEF}" srcOrd="3" destOrd="0" parTransId="{76D0A2F4-90E2-46C1-9468-B5D848A550BB}" sibTransId="{A29E6027-85DE-4B16-AB38-9121F46F62F2}"/>
    <dgm:cxn modelId="{AF6AA9CD-56E6-4C0C-9B99-067A70B2109B}" srcId="{3BA79B9B-7991-46D2-B647-DDD77CC5E6FF}" destId="{3840061E-486E-43E1-976B-2581D85237E1}" srcOrd="2" destOrd="0" parTransId="{0BE3CF6E-5E24-4FBA-9C30-8415101ABD63}" sibTransId="{3645F02E-5C52-45ED-A8FF-D151A4EEF0CE}"/>
    <dgm:cxn modelId="{9F88AD60-C160-40E5-B19A-658A52E82B77}" type="presOf" srcId="{3BA79B9B-7991-46D2-B647-DDD77CC5E6FF}" destId="{097E9177-51D7-4C21-8563-E986959CA842}" srcOrd="0" destOrd="0" presId="urn:microsoft.com/office/officeart/2008/layout/AlternatingHexagons"/>
    <dgm:cxn modelId="{812BAB4E-5037-4D33-BB93-4548E5705AD6}" type="presOf" srcId="{168DB1F5-A54E-42A5-B9F5-27B73C421EEF}" destId="{9AC01AC2-7925-4F99-A35D-245C87D48A77}" srcOrd="0" destOrd="0" presId="urn:microsoft.com/office/officeart/2008/layout/AlternatingHexagons"/>
    <dgm:cxn modelId="{8089379E-A3F3-46A2-A8F4-4673847742E4}" type="presOf" srcId="{3840061E-486E-43E1-976B-2581D85237E1}" destId="{83CDFED4-E380-4BC0-B325-E23E11975337}" srcOrd="0" destOrd="0" presId="urn:microsoft.com/office/officeart/2008/layout/AlternatingHexagons"/>
    <dgm:cxn modelId="{8F38EC1C-5285-4827-B17B-3BB8D13F6667}" type="presParOf" srcId="{097E9177-51D7-4C21-8563-E986959CA842}" destId="{7EC9A27C-D688-47AD-BC88-4D4C37A93DDB}" srcOrd="0" destOrd="0" presId="urn:microsoft.com/office/officeart/2008/layout/AlternatingHexagons"/>
    <dgm:cxn modelId="{921DE2E4-7ECB-4322-8DD2-39E25C97834B}" type="presParOf" srcId="{7EC9A27C-D688-47AD-BC88-4D4C37A93DDB}" destId="{8E48DF85-A7F2-4EF7-A5E8-FF5E7FB8A0EB}" srcOrd="0" destOrd="0" presId="urn:microsoft.com/office/officeart/2008/layout/AlternatingHexagons"/>
    <dgm:cxn modelId="{2BA3251A-6905-41B7-903A-C9F50D50EE1F}" type="presParOf" srcId="{7EC9A27C-D688-47AD-BC88-4D4C37A93DDB}" destId="{CC36926E-DACF-49C9-894D-8FF37A476089}" srcOrd="1" destOrd="0" presId="urn:microsoft.com/office/officeart/2008/layout/AlternatingHexagons"/>
    <dgm:cxn modelId="{9B37B9A4-7B98-4FE0-B873-03E390EDB3DE}" type="presParOf" srcId="{7EC9A27C-D688-47AD-BC88-4D4C37A93DDB}" destId="{BEFFF714-1E74-4CC5-B489-F3330CA94D6D}" srcOrd="2" destOrd="0" presId="urn:microsoft.com/office/officeart/2008/layout/AlternatingHexagons"/>
    <dgm:cxn modelId="{7130D8DF-2033-46D4-AD1A-8B0765C1C339}" type="presParOf" srcId="{7EC9A27C-D688-47AD-BC88-4D4C37A93DDB}" destId="{AF04E12E-FE1B-4CBA-B512-8392E38503ED}" srcOrd="3" destOrd="0" presId="urn:microsoft.com/office/officeart/2008/layout/AlternatingHexagons"/>
    <dgm:cxn modelId="{786E07DA-34E7-4320-9DE1-563AC4C942AA}" type="presParOf" srcId="{7EC9A27C-D688-47AD-BC88-4D4C37A93DDB}" destId="{8F9E6EAD-F0E8-4A29-B769-9CB3B4668118}" srcOrd="4" destOrd="0" presId="urn:microsoft.com/office/officeart/2008/layout/AlternatingHexagons"/>
    <dgm:cxn modelId="{0D8184CC-C168-4CAE-962C-2E7D3965CB1F}" type="presParOf" srcId="{097E9177-51D7-4C21-8563-E986959CA842}" destId="{9F9F8818-4F45-4DB6-9D08-3791887B769E}" srcOrd="1" destOrd="0" presId="urn:microsoft.com/office/officeart/2008/layout/AlternatingHexagons"/>
    <dgm:cxn modelId="{E30C0A21-3777-4410-9F0A-FB225BD0B178}" type="presParOf" srcId="{097E9177-51D7-4C21-8563-E986959CA842}" destId="{20A03B60-FCB6-4219-8F17-BE3825BC468B}" srcOrd="2" destOrd="0" presId="urn:microsoft.com/office/officeart/2008/layout/AlternatingHexagons"/>
    <dgm:cxn modelId="{F89C6BE8-FC5E-4C16-9EAA-62A7397B9880}" type="presParOf" srcId="{20A03B60-FCB6-4219-8F17-BE3825BC468B}" destId="{E52E366B-8276-44C4-A9AF-494817DF506D}" srcOrd="0" destOrd="0" presId="urn:microsoft.com/office/officeart/2008/layout/AlternatingHexagons"/>
    <dgm:cxn modelId="{BE0ADB4A-EB2F-4E33-932E-D09FD7DDCB33}" type="presParOf" srcId="{20A03B60-FCB6-4219-8F17-BE3825BC468B}" destId="{C29705CF-4BF7-431B-BD19-C0404AADFE41}" srcOrd="1" destOrd="0" presId="urn:microsoft.com/office/officeart/2008/layout/AlternatingHexagons"/>
    <dgm:cxn modelId="{43E69D3D-B488-4B7E-A238-FF02A88E8675}" type="presParOf" srcId="{20A03B60-FCB6-4219-8F17-BE3825BC468B}" destId="{A76BE5F2-B39B-4A17-A448-B22EE5EC504D}" srcOrd="2" destOrd="0" presId="urn:microsoft.com/office/officeart/2008/layout/AlternatingHexagons"/>
    <dgm:cxn modelId="{ABA47AF1-CFA5-4BA0-A863-67D1F4E2D15E}" type="presParOf" srcId="{20A03B60-FCB6-4219-8F17-BE3825BC468B}" destId="{3CFA4725-6B27-47DA-A506-AB0174C51D36}" srcOrd="3" destOrd="0" presId="urn:microsoft.com/office/officeart/2008/layout/AlternatingHexagons"/>
    <dgm:cxn modelId="{53D999CE-B7B3-45D6-BBCB-CB94E6AFACAA}" type="presParOf" srcId="{20A03B60-FCB6-4219-8F17-BE3825BC468B}" destId="{791684BB-F5B8-49F9-82BC-FFF23FA0CEF7}" srcOrd="4" destOrd="0" presId="urn:microsoft.com/office/officeart/2008/layout/AlternatingHexagons"/>
    <dgm:cxn modelId="{5C139289-4DDC-41E3-A19C-BC9812A3FCE4}" type="presParOf" srcId="{097E9177-51D7-4C21-8563-E986959CA842}" destId="{54F2BCD8-B82B-4097-89E7-195F191EE441}" srcOrd="3" destOrd="0" presId="urn:microsoft.com/office/officeart/2008/layout/AlternatingHexagons"/>
    <dgm:cxn modelId="{BE48E938-C45A-43E1-81A0-DE8E550F1227}" type="presParOf" srcId="{097E9177-51D7-4C21-8563-E986959CA842}" destId="{986B02BC-70CE-48D9-86BB-439F28F0491A}" srcOrd="4" destOrd="0" presId="urn:microsoft.com/office/officeart/2008/layout/AlternatingHexagons"/>
    <dgm:cxn modelId="{59AB418E-B657-4683-8AFA-4065920336CC}" type="presParOf" srcId="{986B02BC-70CE-48D9-86BB-439F28F0491A}" destId="{83CDFED4-E380-4BC0-B325-E23E11975337}" srcOrd="0" destOrd="0" presId="urn:microsoft.com/office/officeart/2008/layout/AlternatingHexagons"/>
    <dgm:cxn modelId="{A9677B97-938F-435A-B19D-13DE0F898B0F}" type="presParOf" srcId="{986B02BC-70CE-48D9-86BB-439F28F0491A}" destId="{1C3BDDC9-1552-4326-90F6-A85B1A75B760}" srcOrd="1" destOrd="0" presId="urn:microsoft.com/office/officeart/2008/layout/AlternatingHexagons"/>
    <dgm:cxn modelId="{B108EA04-1B52-45A0-B700-0FB049C70B33}" type="presParOf" srcId="{986B02BC-70CE-48D9-86BB-439F28F0491A}" destId="{467E2DC8-01D5-48DB-A5F3-8E81BFE5ED57}" srcOrd="2" destOrd="0" presId="urn:microsoft.com/office/officeart/2008/layout/AlternatingHexagons"/>
    <dgm:cxn modelId="{AA86DACB-2DF8-4F12-A3D0-C15DE02324BD}" type="presParOf" srcId="{986B02BC-70CE-48D9-86BB-439F28F0491A}" destId="{BE75C5D2-1745-4548-84F9-7A7603DE18E1}" srcOrd="3" destOrd="0" presId="urn:microsoft.com/office/officeart/2008/layout/AlternatingHexagons"/>
    <dgm:cxn modelId="{5A216CC4-5D1B-4BE0-984F-FB20D5D43218}" type="presParOf" srcId="{986B02BC-70CE-48D9-86BB-439F28F0491A}" destId="{FE6F3C06-C2E5-4396-B1A9-E9AE3D788F03}" srcOrd="4" destOrd="0" presId="urn:microsoft.com/office/officeart/2008/layout/AlternatingHexagons"/>
    <dgm:cxn modelId="{3AE3B1BD-7723-485D-ACD0-32BF8469CABC}" type="presParOf" srcId="{097E9177-51D7-4C21-8563-E986959CA842}" destId="{22A880BC-0F2F-4075-BD78-0E3AAA47D53A}" srcOrd="5" destOrd="0" presId="urn:microsoft.com/office/officeart/2008/layout/AlternatingHexagons"/>
    <dgm:cxn modelId="{D2E68FA7-958A-4C32-821C-9CC4F55B5997}" type="presParOf" srcId="{097E9177-51D7-4C21-8563-E986959CA842}" destId="{A68EA0DE-1B7F-40CE-A44B-D6B92306B9A0}" srcOrd="6" destOrd="0" presId="urn:microsoft.com/office/officeart/2008/layout/AlternatingHexagons"/>
    <dgm:cxn modelId="{E8205CE8-19D0-4B30-BC1A-ABE0ACD8E0FD}" type="presParOf" srcId="{A68EA0DE-1B7F-40CE-A44B-D6B92306B9A0}" destId="{9AC01AC2-7925-4F99-A35D-245C87D48A77}" srcOrd="0" destOrd="0" presId="urn:microsoft.com/office/officeart/2008/layout/AlternatingHexagons"/>
    <dgm:cxn modelId="{3E3D4764-7343-4795-ADF8-750C6D3707CC}" type="presParOf" srcId="{A68EA0DE-1B7F-40CE-A44B-D6B92306B9A0}" destId="{DFFD269D-5B0E-40A9-B409-5C119A00F471}" srcOrd="1" destOrd="0" presId="urn:microsoft.com/office/officeart/2008/layout/AlternatingHexagons"/>
    <dgm:cxn modelId="{21667DE2-A71E-4710-B1B8-A444EE1DBABE}" type="presParOf" srcId="{A68EA0DE-1B7F-40CE-A44B-D6B92306B9A0}" destId="{BF268ECF-F38C-4537-9831-8E4A6DDD4B67}" srcOrd="2" destOrd="0" presId="urn:microsoft.com/office/officeart/2008/layout/AlternatingHexagons"/>
    <dgm:cxn modelId="{440EF20F-2280-488C-945E-DA04329BF611}" type="presParOf" srcId="{A68EA0DE-1B7F-40CE-A44B-D6B92306B9A0}" destId="{CCB50FF7-4119-4B3E-93A5-5DDAC2778D8C}" srcOrd="3" destOrd="0" presId="urn:microsoft.com/office/officeart/2008/layout/AlternatingHexagons"/>
    <dgm:cxn modelId="{F672D2A0-0DB6-4304-AF64-A77217C5D465}" type="presParOf" srcId="{A68EA0DE-1B7F-40CE-A44B-D6B92306B9A0}" destId="{FAFE78B2-6703-4605-80B1-BB9C7BB0CA41}" srcOrd="4" destOrd="0" presId="urn:microsoft.com/office/officeart/2008/layout/AlternatingHexagons"/>
    <dgm:cxn modelId="{232EFE91-BEF1-4BCA-9FDA-E322F39E61B8}" type="presParOf" srcId="{097E9177-51D7-4C21-8563-E986959CA842}" destId="{A4FCAA53-6375-4E92-8ED1-6033373A965A}" srcOrd="7" destOrd="0" presId="urn:microsoft.com/office/officeart/2008/layout/AlternatingHexagons"/>
    <dgm:cxn modelId="{10EAA1EC-64D7-4980-A8FC-BF27A8D03065}" type="presParOf" srcId="{097E9177-51D7-4C21-8563-E986959CA842}" destId="{F252A7CD-09AE-40C4-9149-C5E8D3DB3E2E}" srcOrd="8" destOrd="0" presId="urn:microsoft.com/office/officeart/2008/layout/AlternatingHexagons"/>
    <dgm:cxn modelId="{46980805-232A-45B3-B8CF-8D0017D78C8F}" type="presParOf" srcId="{F252A7CD-09AE-40C4-9149-C5E8D3DB3E2E}" destId="{6D732D13-96E0-461F-8BF3-F749B1E6CB6A}" srcOrd="0" destOrd="0" presId="urn:microsoft.com/office/officeart/2008/layout/AlternatingHexagons"/>
    <dgm:cxn modelId="{1BEC44F2-C462-4B6F-B558-2C663F5E579A}" type="presParOf" srcId="{F252A7CD-09AE-40C4-9149-C5E8D3DB3E2E}" destId="{FEAE5559-E42D-4849-9B34-5C889C8C282D}" srcOrd="1" destOrd="0" presId="urn:microsoft.com/office/officeart/2008/layout/AlternatingHexagons"/>
    <dgm:cxn modelId="{FA33E420-0841-4BD4-A7CA-6F46DAB8019A}" type="presParOf" srcId="{F252A7CD-09AE-40C4-9149-C5E8D3DB3E2E}" destId="{B0A6838B-A248-413C-B8A8-999489C4ABB5}" srcOrd="2" destOrd="0" presId="urn:microsoft.com/office/officeart/2008/layout/AlternatingHexagons"/>
    <dgm:cxn modelId="{86FEC8A4-A339-4D5C-8985-F8FEFC0E5893}" type="presParOf" srcId="{F252A7CD-09AE-40C4-9149-C5E8D3DB3E2E}" destId="{4B95B10C-26C1-470C-8352-82F02AA6F947}" srcOrd="3" destOrd="0" presId="urn:microsoft.com/office/officeart/2008/layout/AlternatingHexagons"/>
    <dgm:cxn modelId="{E612B67B-0BAC-431C-85B5-B22CF75B2C0A}" type="presParOf" srcId="{F252A7CD-09AE-40C4-9149-C5E8D3DB3E2E}" destId="{8B332B1F-DE6E-4FC8-9B83-0D4730F7C147}" srcOrd="4" destOrd="0" presId="urn:microsoft.com/office/officeart/2008/layout/AlternatingHexagon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BA79B9B-7991-46D2-B647-DDD77CC5E6FF}" type="doc">
      <dgm:prSet loTypeId="urn:microsoft.com/office/officeart/2008/layout/AlternatingHexagons" loCatId="list" qsTypeId="urn:microsoft.com/office/officeart/2005/8/quickstyle/3d4" qsCatId="3D" csTypeId="urn:microsoft.com/office/officeart/2005/8/colors/colorful1" csCatId="colorful" phldr="1"/>
      <dgm:spPr/>
      <dgm:t>
        <a:bodyPr/>
        <a:lstStyle/>
        <a:p>
          <a:pPr rtl="1"/>
          <a:endParaRPr lang="ar-EG"/>
        </a:p>
      </dgm:t>
    </dgm:pt>
    <dgm:pt modelId="{C334866F-67FB-40E1-B55E-6AB8B42C0806}">
      <dgm:prSet custT="1"/>
      <dgm:spPr/>
      <dgm:t>
        <a:bodyPr/>
        <a:lstStyle/>
        <a:p>
          <a:pPr rtl="1"/>
          <a:r>
            <a:rPr lang="ar-EG" sz="1800" b="0" dirty="0" smtClean="0">
              <a:effectLst>
                <a:outerShdw blurRad="38100" dist="38100" dir="2700000" algn="tl">
                  <a:srgbClr val="000000">
                    <a:alpha val="43137"/>
                  </a:srgbClr>
                </a:outerShdw>
              </a:effectLst>
              <a:latin typeface="Arabic Typesetting" pitchFamily="66" charset="-78"/>
              <a:cs typeface="Arabic Typesetting" pitchFamily="66" charset="-78"/>
            </a:rPr>
            <a:t>مراحل التصنيع</a:t>
          </a:r>
          <a:endParaRPr lang="ar-EG" sz="18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CD334051-F8D0-47AB-BA6B-DC2D6E989C14}" type="sibTrans" cxnId="{EF745916-C9AE-4992-A55F-FF99063C904A}">
      <dgm:prSet custT="1">
        <dgm:style>
          <a:lnRef idx="0">
            <a:schemeClr val="accent4"/>
          </a:lnRef>
          <a:fillRef idx="3">
            <a:schemeClr val="accent4"/>
          </a:fillRef>
          <a:effectRef idx="3">
            <a:schemeClr val="accent4"/>
          </a:effectRef>
          <a:fontRef idx="minor">
            <a:schemeClr val="lt1"/>
          </a:fontRef>
        </dgm:style>
      </dgm:prSet>
      <dgm:spPr>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0" scaled="1"/>
          <a:tileRect/>
        </a:gradFill>
      </dgm:spPr>
      <dgm:t>
        <a:bodyPr/>
        <a:lstStyle/>
        <a:p>
          <a:pPr rtl="1"/>
          <a:r>
            <a:rPr lang="ar-EG" sz="3200" b="0" dirty="0" smtClean="0">
              <a:effectLst>
                <a:outerShdw blurRad="38100" dist="38100" dir="2700000" algn="tl">
                  <a:srgbClr val="000000">
                    <a:alpha val="43137"/>
                  </a:srgbClr>
                </a:outerShdw>
              </a:effectLst>
              <a:latin typeface="Arabic Typesetting" pitchFamily="66" charset="-78"/>
              <a:cs typeface="Arabic Typesetting" pitchFamily="66" charset="-78"/>
            </a:rPr>
            <a:t>المقدمة</a:t>
          </a:r>
          <a:endParaRPr lang="ar-EG" sz="32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4DCC7F3F-B1D5-4C04-9647-E659E95B694A}" type="parTrans" cxnId="{EF745916-C9AE-4992-A55F-FF99063C904A}">
      <dgm:prSet/>
      <dgm:spPr/>
      <dgm:t>
        <a:bodyPr/>
        <a:lstStyle/>
        <a:p>
          <a:pPr rtl="1"/>
          <a:endParaRPr lang="ar-EG"/>
        </a:p>
      </dgm:t>
    </dgm:pt>
    <dgm:pt modelId="{74A8D407-8658-42E9-AF19-F89CC4B5AD07}">
      <dgm:prSet phldrT="[Text]" custT="1"/>
      <dgm:spPr/>
      <dgm:t>
        <a:bodyPr/>
        <a:lstStyle/>
        <a:p>
          <a:pPr rtl="1"/>
          <a:r>
            <a:rPr lang="ar-EG" sz="1800" b="0" dirty="0" smtClean="0">
              <a:effectLst>
                <a:outerShdw blurRad="38100" dist="38100" dir="2700000" algn="tl">
                  <a:srgbClr val="000000">
                    <a:alpha val="43137"/>
                  </a:srgbClr>
                </a:outerShdw>
              </a:effectLst>
              <a:latin typeface="Arabic Typesetting" pitchFamily="66" charset="-78"/>
              <a:cs typeface="Arabic Typesetting" pitchFamily="66" charset="-78"/>
            </a:rPr>
            <a:t>مكونات السيراميك </a:t>
          </a:r>
          <a:endParaRPr lang="ar-EG" sz="18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74B0D0A8-CF73-4E68-885D-2377E5C9C6E1}" type="sibTrans" cxnId="{DA633ABD-584C-4453-9CD3-A62D69A6AAD9}">
      <dgm:prSet/>
      <dgm:spPr/>
      <dgm:t>
        <a:bodyPr/>
        <a:lstStyle/>
        <a:p>
          <a:pPr rtl="1"/>
          <a:endParaRPr lang="ar-EG"/>
        </a:p>
      </dgm:t>
    </dgm:pt>
    <dgm:pt modelId="{D1A34F52-5796-467F-A6B3-FDE7A7D92E84}" type="parTrans" cxnId="{DA633ABD-584C-4453-9CD3-A62D69A6AAD9}">
      <dgm:prSet/>
      <dgm:spPr/>
      <dgm:t>
        <a:bodyPr/>
        <a:lstStyle/>
        <a:p>
          <a:pPr rtl="1"/>
          <a:endParaRPr lang="ar-EG"/>
        </a:p>
      </dgm:t>
    </dgm:pt>
    <dgm:pt modelId="{9B1A1B20-92BB-4416-AFE7-9CC133BADCB8}">
      <dgm:prSet custT="1"/>
      <dgm:spPr/>
      <dgm:t>
        <a:bodyPr/>
        <a:lstStyle/>
        <a:p>
          <a:pPr rtl="1"/>
          <a:r>
            <a:rPr lang="ar-EG" sz="1800" b="0" dirty="0" smtClean="0">
              <a:effectLst>
                <a:outerShdw blurRad="38100" dist="38100" dir="2700000" algn="tl">
                  <a:srgbClr val="000000">
                    <a:alpha val="43137"/>
                  </a:srgbClr>
                </a:outerShdw>
              </a:effectLst>
              <a:latin typeface="Arabic Typesetting" pitchFamily="66" charset="-78"/>
              <a:cs typeface="Arabic Typesetting" pitchFamily="66" charset="-78"/>
            </a:rPr>
            <a:t>البورسلين وانواعه</a:t>
          </a:r>
          <a:endParaRPr lang="ar-EG" sz="18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C2C259B0-E0F3-4974-AD0F-5F9B1E20D6FE}" type="parTrans" cxnId="{2F87CC29-64A7-4C1E-9BE5-42261C2B7303}">
      <dgm:prSet/>
      <dgm:spPr/>
      <dgm:t>
        <a:bodyPr/>
        <a:lstStyle/>
        <a:p>
          <a:pPr rtl="1"/>
          <a:endParaRPr lang="ar-EG"/>
        </a:p>
      </dgm:t>
    </dgm:pt>
    <dgm:pt modelId="{23D67FB3-5D4F-47C4-9916-B5749DC077B6}" type="sibTrans" cxnId="{2F87CC29-64A7-4C1E-9BE5-42261C2B7303}">
      <dgm:prSet custT="1"/>
      <dgm:spPr/>
      <dgm:t>
        <a:bodyPr/>
        <a:lstStyle/>
        <a:p>
          <a:pPr rtl="1"/>
          <a:r>
            <a:rPr lang="ar-EG" sz="2600" b="0" dirty="0" smtClean="0">
              <a:effectLst>
                <a:outerShdw blurRad="38100" dist="38100" dir="2700000" algn="tl">
                  <a:srgbClr val="000000">
                    <a:alpha val="43137"/>
                  </a:srgbClr>
                </a:outerShdw>
              </a:effectLst>
              <a:latin typeface="Arabic Typesetting" pitchFamily="66" charset="-78"/>
              <a:cs typeface="Arabic Typesetting" pitchFamily="66" charset="-78"/>
            </a:rPr>
            <a:t>مقارنة عامة </a:t>
          </a:r>
          <a:endParaRPr lang="ar-EG" sz="26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168DB1F5-A54E-42A5-B9F5-27B73C421EEF}">
      <dgm:prSet/>
      <dgm:spPr/>
      <dgm:t>
        <a:bodyPr/>
        <a:lstStyle/>
        <a:p>
          <a:pPr rtl="1"/>
          <a:endParaRPr lang="ar-EG"/>
        </a:p>
      </dgm:t>
    </dgm:pt>
    <dgm:pt modelId="{76D0A2F4-90E2-46C1-9468-B5D848A550BB}" type="parTrans" cxnId="{72D09216-229B-458E-8D08-761171E83792}">
      <dgm:prSet/>
      <dgm:spPr/>
      <dgm:t>
        <a:bodyPr/>
        <a:lstStyle/>
        <a:p>
          <a:pPr rtl="1"/>
          <a:endParaRPr lang="ar-EG"/>
        </a:p>
      </dgm:t>
    </dgm:pt>
    <dgm:pt modelId="{A29E6027-85DE-4B16-AB38-9121F46F62F2}" type="sibTrans" cxnId="{72D09216-229B-458E-8D08-761171E83792}">
      <dgm:prSet custT="1"/>
      <dgm:spPr/>
      <dgm:t>
        <a:bodyPr/>
        <a:lstStyle/>
        <a:p>
          <a:pPr rtl="1"/>
          <a:r>
            <a:rPr lang="ar-EG" sz="1800" b="0" dirty="0" smtClean="0">
              <a:effectLst>
                <a:outerShdw blurRad="38100" dist="38100" dir="2700000" algn="tl">
                  <a:srgbClr val="000000">
                    <a:alpha val="43137"/>
                  </a:srgbClr>
                </a:outerShdw>
              </a:effectLst>
              <a:latin typeface="Arabic Typesetting" pitchFamily="66" charset="-78"/>
              <a:cs typeface="Arabic Typesetting" pitchFamily="66" charset="-78"/>
            </a:rPr>
            <a:t>مرحلة التركيب</a:t>
          </a:r>
          <a:endParaRPr lang="ar-EG" sz="18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3840061E-486E-43E1-976B-2581D85237E1}">
      <dgm:prSet custT="1"/>
      <dgm:spPr/>
      <dgm:t>
        <a:bodyPr/>
        <a:lstStyle/>
        <a:p>
          <a:pPr rtl="1"/>
          <a:r>
            <a:rPr lang="ar-EG" sz="1800" b="0" dirty="0" smtClean="0">
              <a:effectLst>
                <a:outerShdw blurRad="38100" dist="38100" dir="2700000" algn="tl">
                  <a:srgbClr val="000000">
                    <a:alpha val="43137"/>
                  </a:srgbClr>
                </a:outerShdw>
              </a:effectLst>
              <a:latin typeface="Arabic Typesetting" pitchFamily="66" charset="-78"/>
              <a:cs typeface="Arabic Typesetting" pitchFamily="66" charset="-78"/>
            </a:rPr>
            <a:t>السيراميك وانواعه </a:t>
          </a:r>
          <a:endParaRPr lang="ar-EG" sz="18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0BE3CF6E-5E24-4FBA-9C30-8415101ABD63}" type="parTrans" cxnId="{AF6AA9CD-56E6-4C0C-9B99-067A70B2109B}">
      <dgm:prSet/>
      <dgm:spPr/>
      <dgm:t>
        <a:bodyPr/>
        <a:lstStyle/>
        <a:p>
          <a:pPr rtl="1"/>
          <a:endParaRPr lang="ar-EG"/>
        </a:p>
      </dgm:t>
    </dgm:pt>
    <dgm:pt modelId="{3645F02E-5C52-45ED-A8FF-D151A4EEF0CE}" type="sibTrans" cxnId="{AF6AA9CD-56E6-4C0C-9B99-067A70B2109B}">
      <dgm:prSet/>
      <dgm:spPr/>
      <dgm:t>
        <a:bodyPr/>
        <a:lstStyle/>
        <a:p>
          <a:pPr rtl="1"/>
          <a:endParaRPr lang="ar-EG"/>
        </a:p>
      </dgm:t>
    </dgm:pt>
    <dgm:pt modelId="{097E9177-51D7-4C21-8563-E986959CA842}" type="pres">
      <dgm:prSet presAssocID="{3BA79B9B-7991-46D2-B647-DDD77CC5E6FF}" presName="Name0" presStyleCnt="0">
        <dgm:presLayoutVars>
          <dgm:chMax/>
          <dgm:chPref/>
          <dgm:dir/>
          <dgm:animLvl val="lvl"/>
        </dgm:presLayoutVars>
      </dgm:prSet>
      <dgm:spPr/>
      <dgm:t>
        <a:bodyPr/>
        <a:lstStyle/>
        <a:p>
          <a:pPr rtl="1"/>
          <a:endParaRPr lang="ar-EG"/>
        </a:p>
      </dgm:t>
    </dgm:pt>
    <dgm:pt modelId="{7EC9A27C-D688-47AD-BC88-4D4C37A93DDB}" type="pres">
      <dgm:prSet presAssocID="{74A8D407-8658-42E9-AF19-F89CC4B5AD07}" presName="composite" presStyleCnt="0"/>
      <dgm:spPr/>
    </dgm:pt>
    <dgm:pt modelId="{8E48DF85-A7F2-4EF7-A5E8-FF5E7FB8A0EB}" type="pres">
      <dgm:prSet presAssocID="{74A8D407-8658-42E9-AF19-F89CC4B5AD07}" presName="Parent1" presStyleLbl="node1" presStyleIdx="0" presStyleCnt="10" custScaleX="71200" custScaleY="71200" custLinFactNeighborX="23807" custLinFactNeighborY="66960">
        <dgm:presLayoutVars>
          <dgm:chMax val="1"/>
          <dgm:chPref val="1"/>
          <dgm:bulletEnabled val="1"/>
        </dgm:presLayoutVars>
      </dgm:prSet>
      <dgm:spPr/>
      <dgm:t>
        <a:bodyPr/>
        <a:lstStyle/>
        <a:p>
          <a:pPr rtl="1"/>
          <a:endParaRPr lang="ar-EG"/>
        </a:p>
      </dgm:t>
    </dgm:pt>
    <dgm:pt modelId="{CC36926E-DACF-49C9-894D-8FF37A476089}" type="pres">
      <dgm:prSet presAssocID="{74A8D407-8658-42E9-AF19-F89CC4B5AD07}" presName="Childtext1" presStyleLbl="revTx" presStyleIdx="0" presStyleCnt="5" custScaleX="71200" custScaleY="71200" custLinFactY="77467" custLinFactNeighborX="-4301" custLinFactNeighborY="100000">
        <dgm:presLayoutVars>
          <dgm:chMax val="0"/>
          <dgm:chPref val="0"/>
          <dgm:bulletEnabled val="1"/>
        </dgm:presLayoutVars>
      </dgm:prSet>
      <dgm:spPr/>
      <dgm:t>
        <a:bodyPr/>
        <a:lstStyle/>
        <a:p>
          <a:pPr rtl="1"/>
          <a:endParaRPr lang="ar-EG"/>
        </a:p>
      </dgm:t>
    </dgm:pt>
    <dgm:pt modelId="{BEFFF714-1E74-4CC5-B489-F3330CA94D6D}" type="pres">
      <dgm:prSet presAssocID="{74A8D407-8658-42E9-AF19-F89CC4B5AD07}" presName="BalanceSpacing" presStyleCnt="0"/>
      <dgm:spPr/>
    </dgm:pt>
    <dgm:pt modelId="{AF04E12E-FE1B-4CBA-B512-8392E38503ED}" type="pres">
      <dgm:prSet presAssocID="{74A8D407-8658-42E9-AF19-F89CC4B5AD07}" presName="BalanceSpacing1" presStyleCnt="0"/>
      <dgm:spPr/>
    </dgm:pt>
    <dgm:pt modelId="{8F9E6EAD-F0E8-4A29-B769-9CB3B4668118}" type="pres">
      <dgm:prSet presAssocID="{74B0D0A8-CF73-4E68-885D-2377E5C9C6E1}" presName="Accent1Text" presStyleLbl="node1" presStyleIdx="1" presStyleCnt="10" custScaleX="71200" custScaleY="71200" custLinFactX="70428" custLinFactY="24560" custLinFactNeighborX="100000" custLinFactNeighborY="100000"/>
      <dgm:spPr/>
      <dgm:t>
        <a:bodyPr/>
        <a:lstStyle/>
        <a:p>
          <a:pPr rtl="1"/>
          <a:endParaRPr lang="ar-EG"/>
        </a:p>
      </dgm:t>
    </dgm:pt>
    <dgm:pt modelId="{9F9F8818-4F45-4DB6-9D08-3791887B769E}" type="pres">
      <dgm:prSet presAssocID="{74B0D0A8-CF73-4E68-885D-2377E5C9C6E1}" presName="spaceBetweenRectangles" presStyleCnt="0"/>
      <dgm:spPr/>
    </dgm:pt>
    <dgm:pt modelId="{20A03B60-FCB6-4219-8F17-BE3825BC468B}" type="pres">
      <dgm:prSet presAssocID="{C334866F-67FB-40E1-B55E-6AB8B42C0806}" presName="composite" presStyleCnt="0"/>
      <dgm:spPr/>
    </dgm:pt>
    <dgm:pt modelId="{E52E366B-8276-44C4-A9AF-494817DF506D}" type="pres">
      <dgm:prSet presAssocID="{C334866F-67FB-40E1-B55E-6AB8B42C0806}" presName="Parent1" presStyleLbl="node1" presStyleIdx="2" presStyleCnt="10" custScaleX="71200" custScaleY="71200" custLinFactX="16634" custLinFactNeighborX="100000" custLinFactNeighborY="53280">
        <dgm:presLayoutVars>
          <dgm:chMax val="1"/>
          <dgm:chPref val="1"/>
          <dgm:bulletEnabled val="1"/>
        </dgm:presLayoutVars>
      </dgm:prSet>
      <dgm:spPr/>
      <dgm:t>
        <a:bodyPr/>
        <a:lstStyle/>
        <a:p>
          <a:pPr rtl="1"/>
          <a:endParaRPr lang="ar-EG"/>
        </a:p>
      </dgm:t>
    </dgm:pt>
    <dgm:pt modelId="{C29705CF-4BF7-431B-BD19-C0404AADFE41}" type="pres">
      <dgm:prSet presAssocID="{C334866F-67FB-40E1-B55E-6AB8B42C0806}" presName="Childtext1" presStyleLbl="revTx" presStyleIdx="1" presStyleCnt="5" custScaleX="71200" custScaleY="71200" custLinFactY="99867" custLinFactNeighborX="-4444" custLinFactNeighborY="100000">
        <dgm:presLayoutVars>
          <dgm:chMax val="0"/>
          <dgm:chPref val="0"/>
          <dgm:bulletEnabled val="1"/>
        </dgm:presLayoutVars>
      </dgm:prSet>
      <dgm:spPr/>
    </dgm:pt>
    <dgm:pt modelId="{A76BE5F2-B39B-4A17-A448-B22EE5EC504D}" type="pres">
      <dgm:prSet presAssocID="{C334866F-67FB-40E1-B55E-6AB8B42C0806}" presName="BalanceSpacing" presStyleCnt="0"/>
      <dgm:spPr/>
    </dgm:pt>
    <dgm:pt modelId="{3CFA4725-6B27-47DA-A506-AB0174C51D36}" type="pres">
      <dgm:prSet presAssocID="{C334866F-67FB-40E1-B55E-6AB8B42C0806}" presName="BalanceSpacing1" presStyleCnt="0"/>
      <dgm:spPr/>
    </dgm:pt>
    <dgm:pt modelId="{791684BB-F5B8-49F9-82BC-FFF23FA0CEF7}" type="pres">
      <dgm:prSet presAssocID="{CD334051-F8D0-47AB-BA6B-DC2D6E989C14}" presName="Accent1Text" presStyleLbl="node1" presStyleIdx="3" presStyleCnt="10" custScaleX="77845" custScaleY="77845" custLinFactNeighborX="11957" custLinFactNeighborY="-64400"/>
      <dgm:spPr/>
      <dgm:t>
        <a:bodyPr/>
        <a:lstStyle/>
        <a:p>
          <a:pPr rtl="1"/>
          <a:endParaRPr lang="ar-EG"/>
        </a:p>
      </dgm:t>
    </dgm:pt>
    <dgm:pt modelId="{54F2BCD8-B82B-4097-89E7-195F191EE441}" type="pres">
      <dgm:prSet presAssocID="{CD334051-F8D0-47AB-BA6B-DC2D6E989C14}" presName="spaceBetweenRectangles" presStyleCnt="0"/>
      <dgm:spPr/>
    </dgm:pt>
    <dgm:pt modelId="{986B02BC-70CE-48D9-86BB-439F28F0491A}" type="pres">
      <dgm:prSet presAssocID="{3840061E-486E-43E1-976B-2581D85237E1}" presName="composite" presStyleCnt="0"/>
      <dgm:spPr/>
    </dgm:pt>
    <dgm:pt modelId="{83CDFED4-E380-4BC0-B325-E23E11975337}" type="pres">
      <dgm:prSet presAssocID="{3840061E-486E-43E1-976B-2581D85237E1}" presName="Parent1" presStyleLbl="node1" presStyleIdx="4" presStyleCnt="10" custScaleX="71200" custScaleY="71200" custLinFactNeighborX="29324" custLinFactNeighborY="30760">
        <dgm:presLayoutVars>
          <dgm:chMax val="1"/>
          <dgm:chPref val="1"/>
          <dgm:bulletEnabled val="1"/>
        </dgm:presLayoutVars>
      </dgm:prSet>
      <dgm:spPr/>
      <dgm:t>
        <a:bodyPr/>
        <a:lstStyle/>
        <a:p>
          <a:pPr rtl="1"/>
          <a:endParaRPr lang="ar-EG"/>
        </a:p>
      </dgm:t>
    </dgm:pt>
    <dgm:pt modelId="{1C3BDDC9-1552-4326-90F6-A85B1A75B760}" type="pres">
      <dgm:prSet presAssocID="{3840061E-486E-43E1-976B-2581D85237E1}" presName="Childtext1" presStyleLbl="revTx" presStyleIdx="2" presStyleCnt="5" custLinFactNeighborY="46600">
        <dgm:presLayoutVars>
          <dgm:chMax val="0"/>
          <dgm:chPref val="0"/>
          <dgm:bulletEnabled val="1"/>
        </dgm:presLayoutVars>
      </dgm:prSet>
      <dgm:spPr/>
    </dgm:pt>
    <dgm:pt modelId="{467E2DC8-01D5-48DB-A5F3-8E81BFE5ED57}" type="pres">
      <dgm:prSet presAssocID="{3840061E-486E-43E1-976B-2581D85237E1}" presName="BalanceSpacing" presStyleCnt="0"/>
      <dgm:spPr/>
    </dgm:pt>
    <dgm:pt modelId="{BE75C5D2-1745-4548-84F9-7A7603DE18E1}" type="pres">
      <dgm:prSet presAssocID="{3840061E-486E-43E1-976B-2581D85237E1}" presName="BalanceSpacing1" presStyleCnt="0"/>
      <dgm:spPr/>
    </dgm:pt>
    <dgm:pt modelId="{FE6F3C06-C2E5-4396-B1A9-E9AE3D788F03}" type="pres">
      <dgm:prSet presAssocID="{3645F02E-5C52-45ED-A8FF-D151A4EEF0CE}" presName="Accent1Text" presStyleLbl="node1" presStyleIdx="5" presStyleCnt="10" custScaleX="71200" custScaleY="71200" custLinFactX="75945" custLinFactNeighborX="100000" custLinFactNeighborY="94000"/>
      <dgm:spPr/>
      <dgm:t>
        <a:bodyPr/>
        <a:lstStyle/>
        <a:p>
          <a:pPr rtl="1"/>
          <a:endParaRPr lang="ar-EG"/>
        </a:p>
      </dgm:t>
    </dgm:pt>
    <dgm:pt modelId="{22A880BC-0F2F-4075-BD78-0E3AAA47D53A}" type="pres">
      <dgm:prSet presAssocID="{3645F02E-5C52-45ED-A8FF-D151A4EEF0CE}" presName="spaceBetweenRectangles" presStyleCnt="0"/>
      <dgm:spPr/>
    </dgm:pt>
    <dgm:pt modelId="{A68EA0DE-1B7F-40CE-A44B-D6B92306B9A0}" type="pres">
      <dgm:prSet presAssocID="{168DB1F5-A54E-42A5-B9F5-27B73C421EEF}" presName="composite" presStyleCnt="0"/>
      <dgm:spPr/>
    </dgm:pt>
    <dgm:pt modelId="{9AC01AC2-7925-4F99-A35D-245C87D48A77}" type="pres">
      <dgm:prSet presAssocID="{168DB1F5-A54E-42A5-B9F5-27B73C421EEF}" presName="Parent1" presStyleLbl="node1" presStyleIdx="6" presStyleCnt="10" custScaleX="71200" custScaleY="71200" custLinFactX="16635" custLinFactY="53120" custLinFactNeighborX="100000" custLinFactNeighborY="100000">
        <dgm:presLayoutVars>
          <dgm:chMax val="1"/>
          <dgm:chPref val="1"/>
          <dgm:bulletEnabled val="1"/>
        </dgm:presLayoutVars>
      </dgm:prSet>
      <dgm:spPr/>
      <dgm:t>
        <a:bodyPr/>
        <a:lstStyle/>
        <a:p>
          <a:pPr rtl="1"/>
          <a:endParaRPr lang="ar-EG"/>
        </a:p>
      </dgm:t>
    </dgm:pt>
    <dgm:pt modelId="{DFFD269D-5B0E-40A9-B409-5C119A00F471}" type="pres">
      <dgm:prSet presAssocID="{168DB1F5-A54E-42A5-B9F5-27B73C421EEF}" presName="Childtext1" presStyleLbl="revTx" presStyleIdx="3" presStyleCnt="5" custScaleX="71200" custScaleY="71200" custLinFactY="18600" custLinFactNeighborX="-4301" custLinFactNeighborY="100000">
        <dgm:presLayoutVars>
          <dgm:chMax val="0"/>
          <dgm:chPref val="0"/>
          <dgm:bulletEnabled val="1"/>
        </dgm:presLayoutVars>
      </dgm:prSet>
      <dgm:spPr/>
    </dgm:pt>
    <dgm:pt modelId="{BF268ECF-F38C-4537-9831-8E4A6DDD4B67}" type="pres">
      <dgm:prSet presAssocID="{168DB1F5-A54E-42A5-B9F5-27B73C421EEF}" presName="BalanceSpacing" presStyleCnt="0"/>
      <dgm:spPr/>
    </dgm:pt>
    <dgm:pt modelId="{CCB50FF7-4119-4B3E-93A5-5DDAC2778D8C}" type="pres">
      <dgm:prSet presAssocID="{168DB1F5-A54E-42A5-B9F5-27B73C421EEF}" presName="BalanceSpacing1" presStyleCnt="0"/>
      <dgm:spPr/>
    </dgm:pt>
    <dgm:pt modelId="{FAFE78B2-6703-4605-80B1-BB9C7BB0CA41}" type="pres">
      <dgm:prSet presAssocID="{A29E6027-85DE-4B16-AB38-9121F46F62F2}" presName="Accent1Text" presStyleLbl="node1" presStyleIdx="7" presStyleCnt="10" custScaleX="71200" custScaleY="71200" custLinFactNeighborX="-24469" custLinFactNeighborY="85120"/>
      <dgm:spPr/>
      <dgm:t>
        <a:bodyPr/>
        <a:lstStyle/>
        <a:p>
          <a:pPr rtl="1"/>
          <a:endParaRPr lang="ar-EG"/>
        </a:p>
      </dgm:t>
    </dgm:pt>
    <dgm:pt modelId="{A4FCAA53-6375-4E92-8ED1-6033373A965A}" type="pres">
      <dgm:prSet presAssocID="{A29E6027-85DE-4B16-AB38-9121F46F62F2}" presName="spaceBetweenRectangles" presStyleCnt="0"/>
      <dgm:spPr/>
    </dgm:pt>
    <dgm:pt modelId="{F252A7CD-09AE-40C4-9149-C5E8D3DB3E2E}" type="pres">
      <dgm:prSet presAssocID="{9B1A1B20-92BB-4416-AFE7-9CC133BADCB8}" presName="composite" presStyleCnt="0"/>
      <dgm:spPr/>
    </dgm:pt>
    <dgm:pt modelId="{6D732D13-96E0-461F-8BF3-F749B1E6CB6A}" type="pres">
      <dgm:prSet presAssocID="{9B1A1B20-92BB-4416-AFE7-9CC133BADCB8}" presName="Parent1" presStyleLbl="node1" presStyleIdx="8" presStyleCnt="10" custScaleX="71200" custScaleY="71200" custLinFactNeighborX="68469" custLinFactNeighborY="-61360">
        <dgm:presLayoutVars>
          <dgm:chMax val="1"/>
          <dgm:chPref val="1"/>
          <dgm:bulletEnabled val="1"/>
        </dgm:presLayoutVars>
      </dgm:prSet>
      <dgm:spPr/>
      <dgm:t>
        <a:bodyPr/>
        <a:lstStyle/>
        <a:p>
          <a:pPr rtl="1"/>
          <a:endParaRPr lang="ar-EG"/>
        </a:p>
      </dgm:t>
    </dgm:pt>
    <dgm:pt modelId="{FEAE5559-E42D-4849-9B34-5C889C8C282D}" type="pres">
      <dgm:prSet presAssocID="{9B1A1B20-92BB-4416-AFE7-9CC133BADCB8}" presName="Childtext1" presStyleLbl="revTx" presStyleIdx="4" presStyleCnt="5" custScaleX="71200" custScaleY="71200" custLinFactY="45467" custLinFactNeighborX="-17626" custLinFactNeighborY="100000">
        <dgm:presLayoutVars>
          <dgm:chMax val="0"/>
          <dgm:chPref val="0"/>
          <dgm:bulletEnabled val="1"/>
        </dgm:presLayoutVars>
      </dgm:prSet>
      <dgm:spPr/>
    </dgm:pt>
    <dgm:pt modelId="{B0A6838B-A248-413C-B8A8-999489C4ABB5}" type="pres">
      <dgm:prSet presAssocID="{9B1A1B20-92BB-4416-AFE7-9CC133BADCB8}" presName="BalanceSpacing" presStyleCnt="0"/>
      <dgm:spPr/>
    </dgm:pt>
    <dgm:pt modelId="{4B95B10C-26C1-470C-8352-82F02AA6F947}" type="pres">
      <dgm:prSet presAssocID="{9B1A1B20-92BB-4416-AFE7-9CC133BADCB8}" presName="BalanceSpacing1" presStyleCnt="0"/>
      <dgm:spPr/>
    </dgm:pt>
    <dgm:pt modelId="{8B332B1F-DE6E-4FC8-9B83-0D4730F7C147}" type="pres">
      <dgm:prSet presAssocID="{23D67FB3-5D4F-47C4-9916-B5749DC077B6}" presName="Accent1Text" presStyleLbl="node1" presStyleIdx="9" presStyleCnt="10" custScaleX="71200" custScaleY="71200" custLinFactX="73672" custLinFactNeighborX="100000" custLinFactNeighborY="68240"/>
      <dgm:spPr/>
      <dgm:t>
        <a:bodyPr/>
        <a:lstStyle/>
        <a:p>
          <a:pPr rtl="1"/>
          <a:endParaRPr lang="ar-EG"/>
        </a:p>
      </dgm:t>
    </dgm:pt>
  </dgm:ptLst>
  <dgm:cxnLst>
    <dgm:cxn modelId="{DA633ABD-584C-4453-9CD3-A62D69A6AAD9}" srcId="{3BA79B9B-7991-46D2-B647-DDD77CC5E6FF}" destId="{74A8D407-8658-42E9-AF19-F89CC4B5AD07}" srcOrd="0" destOrd="0" parTransId="{D1A34F52-5796-467F-A6B3-FDE7A7D92E84}" sibTransId="{74B0D0A8-CF73-4E68-885D-2377E5C9C6E1}"/>
    <dgm:cxn modelId="{1940096E-856F-4B70-AEFB-FDFC6A2EA36B}" type="presOf" srcId="{CD334051-F8D0-47AB-BA6B-DC2D6E989C14}" destId="{791684BB-F5B8-49F9-82BC-FFF23FA0CEF7}" srcOrd="0" destOrd="0" presId="urn:microsoft.com/office/officeart/2008/layout/AlternatingHexagons"/>
    <dgm:cxn modelId="{AC0E080F-3C09-4F89-B938-FFA1A31DB885}" type="presOf" srcId="{3645F02E-5C52-45ED-A8FF-D151A4EEF0CE}" destId="{FE6F3C06-C2E5-4396-B1A9-E9AE3D788F03}" srcOrd="0" destOrd="0" presId="urn:microsoft.com/office/officeart/2008/layout/AlternatingHexagons"/>
    <dgm:cxn modelId="{413F834B-D3F8-4134-B543-D8675EC9DC56}" type="presOf" srcId="{3840061E-486E-43E1-976B-2581D85237E1}" destId="{83CDFED4-E380-4BC0-B325-E23E11975337}" srcOrd="0" destOrd="0" presId="urn:microsoft.com/office/officeart/2008/layout/AlternatingHexagons"/>
    <dgm:cxn modelId="{2F87CC29-64A7-4C1E-9BE5-42261C2B7303}" srcId="{3BA79B9B-7991-46D2-B647-DDD77CC5E6FF}" destId="{9B1A1B20-92BB-4416-AFE7-9CC133BADCB8}" srcOrd="4" destOrd="0" parTransId="{C2C259B0-E0F3-4974-AD0F-5F9B1E20D6FE}" sibTransId="{23D67FB3-5D4F-47C4-9916-B5749DC077B6}"/>
    <dgm:cxn modelId="{3B50963C-6E1D-479D-99A1-AAA048E95FBB}" type="presOf" srcId="{3BA79B9B-7991-46D2-B647-DDD77CC5E6FF}" destId="{097E9177-51D7-4C21-8563-E986959CA842}" srcOrd="0" destOrd="0" presId="urn:microsoft.com/office/officeart/2008/layout/AlternatingHexagons"/>
    <dgm:cxn modelId="{EF745916-C9AE-4992-A55F-FF99063C904A}" srcId="{3BA79B9B-7991-46D2-B647-DDD77CC5E6FF}" destId="{C334866F-67FB-40E1-B55E-6AB8B42C0806}" srcOrd="1" destOrd="0" parTransId="{4DCC7F3F-B1D5-4C04-9647-E659E95B694A}" sibTransId="{CD334051-F8D0-47AB-BA6B-DC2D6E989C14}"/>
    <dgm:cxn modelId="{56D90EFD-C3BB-4C8F-B6E7-6E216A1D07B1}" type="presOf" srcId="{168DB1F5-A54E-42A5-B9F5-27B73C421EEF}" destId="{9AC01AC2-7925-4F99-A35D-245C87D48A77}" srcOrd="0" destOrd="0" presId="urn:microsoft.com/office/officeart/2008/layout/AlternatingHexagons"/>
    <dgm:cxn modelId="{B3436D1D-53EC-4CCA-8B35-E74CB499F3FC}" type="presOf" srcId="{23D67FB3-5D4F-47C4-9916-B5749DC077B6}" destId="{8B332B1F-DE6E-4FC8-9B83-0D4730F7C147}" srcOrd="0" destOrd="0" presId="urn:microsoft.com/office/officeart/2008/layout/AlternatingHexagons"/>
    <dgm:cxn modelId="{53B0B692-4739-4858-BA05-CCA85AE15ED4}" type="presOf" srcId="{9B1A1B20-92BB-4416-AFE7-9CC133BADCB8}" destId="{6D732D13-96E0-461F-8BF3-F749B1E6CB6A}" srcOrd="0" destOrd="0" presId="urn:microsoft.com/office/officeart/2008/layout/AlternatingHexagons"/>
    <dgm:cxn modelId="{72D09216-229B-458E-8D08-761171E83792}" srcId="{3BA79B9B-7991-46D2-B647-DDD77CC5E6FF}" destId="{168DB1F5-A54E-42A5-B9F5-27B73C421EEF}" srcOrd="3" destOrd="0" parTransId="{76D0A2F4-90E2-46C1-9468-B5D848A550BB}" sibTransId="{A29E6027-85DE-4B16-AB38-9121F46F62F2}"/>
    <dgm:cxn modelId="{AF6AA9CD-56E6-4C0C-9B99-067A70B2109B}" srcId="{3BA79B9B-7991-46D2-B647-DDD77CC5E6FF}" destId="{3840061E-486E-43E1-976B-2581D85237E1}" srcOrd="2" destOrd="0" parTransId="{0BE3CF6E-5E24-4FBA-9C30-8415101ABD63}" sibTransId="{3645F02E-5C52-45ED-A8FF-D151A4EEF0CE}"/>
    <dgm:cxn modelId="{35F36A45-FCC1-430A-B196-1062BA35D3D7}" type="presOf" srcId="{A29E6027-85DE-4B16-AB38-9121F46F62F2}" destId="{FAFE78B2-6703-4605-80B1-BB9C7BB0CA41}" srcOrd="0" destOrd="0" presId="urn:microsoft.com/office/officeart/2008/layout/AlternatingHexagons"/>
    <dgm:cxn modelId="{78A37E6E-A9E2-4A54-B076-984F047EA371}" type="presOf" srcId="{C334866F-67FB-40E1-B55E-6AB8B42C0806}" destId="{E52E366B-8276-44C4-A9AF-494817DF506D}" srcOrd="0" destOrd="0" presId="urn:microsoft.com/office/officeart/2008/layout/AlternatingHexagons"/>
    <dgm:cxn modelId="{BEF3A48E-6F6D-479B-96FF-4C2DFFF79ECA}" type="presOf" srcId="{74A8D407-8658-42E9-AF19-F89CC4B5AD07}" destId="{8E48DF85-A7F2-4EF7-A5E8-FF5E7FB8A0EB}" srcOrd="0" destOrd="0" presId="urn:microsoft.com/office/officeart/2008/layout/AlternatingHexagons"/>
    <dgm:cxn modelId="{43B1B0D6-933B-435A-B4BB-B1A76C4527DC}" type="presOf" srcId="{74B0D0A8-CF73-4E68-885D-2377E5C9C6E1}" destId="{8F9E6EAD-F0E8-4A29-B769-9CB3B4668118}" srcOrd="0" destOrd="0" presId="urn:microsoft.com/office/officeart/2008/layout/AlternatingHexagons"/>
    <dgm:cxn modelId="{1C7DA2FF-B74C-4ECC-B7BE-330F527FB5E3}" type="presParOf" srcId="{097E9177-51D7-4C21-8563-E986959CA842}" destId="{7EC9A27C-D688-47AD-BC88-4D4C37A93DDB}" srcOrd="0" destOrd="0" presId="urn:microsoft.com/office/officeart/2008/layout/AlternatingHexagons"/>
    <dgm:cxn modelId="{276B7560-E5CE-4663-B912-BCFCF3A2EDCB}" type="presParOf" srcId="{7EC9A27C-D688-47AD-BC88-4D4C37A93DDB}" destId="{8E48DF85-A7F2-4EF7-A5E8-FF5E7FB8A0EB}" srcOrd="0" destOrd="0" presId="urn:microsoft.com/office/officeart/2008/layout/AlternatingHexagons"/>
    <dgm:cxn modelId="{D591FB89-0D02-4FC7-902A-D98B6993B507}" type="presParOf" srcId="{7EC9A27C-D688-47AD-BC88-4D4C37A93DDB}" destId="{CC36926E-DACF-49C9-894D-8FF37A476089}" srcOrd="1" destOrd="0" presId="urn:microsoft.com/office/officeart/2008/layout/AlternatingHexagons"/>
    <dgm:cxn modelId="{F6128AA3-1A5C-4808-AD9E-FC56A2652C84}" type="presParOf" srcId="{7EC9A27C-D688-47AD-BC88-4D4C37A93DDB}" destId="{BEFFF714-1E74-4CC5-B489-F3330CA94D6D}" srcOrd="2" destOrd="0" presId="urn:microsoft.com/office/officeart/2008/layout/AlternatingHexagons"/>
    <dgm:cxn modelId="{E1EF4DF8-81D5-49DE-8A8F-BA1904F47340}" type="presParOf" srcId="{7EC9A27C-D688-47AD-BC88-4D4C37A93DDB}" destId="{AF04E12E-FE1B-4CBA-B512-8392E38503ED}" srcOrd="3" destOrd="0" presId="urn:microsoft.com/office/officeart/2008/layout/AlternatingHexagons"/>
    <dgm:cxn modelId="{05D17E7C-1358-410D-B353-515D89B11510}" type="presParOf" srcId="{7EC9A27C-D688-47AD-BC88-4D4C37A93DDB}" destId="{8F9E6EAD-F0E8-4A29-B769-9CB3B4668118}" srcOrd="4" destOrd="0" presId="urn:microsoft.com/office/officeart/2008/layout/AlternatingHexagons"/>
    <dgm:cxn modelId="{85761245-14CE-4B45-8153-AC9D9A9B87F5}" type="presParOf" srcId="{097E9177-51D7-4C21-8563-E986959CA842}" destId="{9F9F8818-4F45-4DB6-9D08-3791887B769E}" srcOrd="1" destOrd="0" presId="urn:microsoft.com/office/officeart/2008/layout/AlternatingHexagons"/>
    <dgm:cxn modelId="{C622586C-D04E-44B4-A1C5-713F800D9891}" type="presParOf" srcId="{097E9177-51D7-4C21-8563-E986959CA842}" destId="{20A03B60-FCB6-4219-8F17-BE3825BC468B}" srcOrd="2" destOrd="0" presId="urn:microsoft.com/office/officeart/2008/layout/AlternatingHexagons"/>
    <dgm:cxn modelId="{AEFA5AC7-58AB-4489-93E7-420177578F2A}" type="presParOf" srcId="{20A03B60-FCB6-4219-8F17-BE3825BC468B}" destId="{E52E366B-8276-44C4-A9AF-494817DF506D}" srcOrd="0" destOrd="0" presId="urn:microsoft.com/office/officeart/2008/layout/AlternatingHexagons"/>
    <dgm:cxn modelId="{88CBE38D-E079-407D-A824-A0248CC84103}" type="presParOf" srcId="{20A03B60-FCB6-4219-8F17-BE3825BC468B}" destId="{C29705CF-4BF7-431B-BD19-C0404AADFE41}" srcOrd="1" destOrd="0" presId="urn:microsoft.com/office/officeart/2008/layout/AlternatingHexagons"/>
    <dgm:cxn modelId="{2A9B492B-F1A4-432C-9C2E-2861247EAF8C}" type="presParOf" srcId="{20A03B60-FCB6-4219-8F17-BE3825BC468B}" destId="{A76BE5F2-B39B-4A17-A448-B22EE5EC504D}" srcOrd="2" destOrd="0" presId="urn:microsoft.com/office/officeart/2008/layout/AlternatingHexagons"/>
    <dgm:cxn modelId="{30A2C76A-A332-47EE-87C0-09E2F6A0592C}" type="presParOf" srcId="{20A03B60-FCB6-4219-8F17-BE3825BC468B}" destId="{3CFA4725-6B27-47DA-A506-AB0174C51D36}" srcOrd="3" destOrd="0" presId="urn:microsoft.com/office/officeart/2008/layout/AlternatingHexagons"/>
    <dgm:cxn modelId="{453CAAFB-9D03-49E9-874D-BF5EA862B224}" type="presParOf" srcId="{20A03B60-FCB6-4219-8F17-BE3825BC468B}" destId="{791684BB-F5B8-49F9-82BC-FFF23FA0CEF7}" srcOrd="4" destOrd="0" presId="urn:microsoft.com/office/officeart/2008/layout/AlternatingHexagons"/>
    <dgm:cxn modelId="{43ACC54E-CFDF-4572-AC8D-FD1EE9201245}" type="presParOf" srcId="{097E9177-51D7-4C21-8563-E986959CA842}" destId="{54F2BCD8-B82B-4097-89E7-195F191EE441}" srcOrd="3" destOrd="0" presId="urn:microsoft.com/office/officeart/2008/layout/AlternatingHexagons"/>
    <dgm:cxn modelId="{BF1B05ED-232E-403A-B1C2-52F191C76670}" type="presParOf" srcId="{097E9177-51D7-4C21-8563-E986959CA842}" destId="{986B02BC-70CE-48D9-86BB-439F28F0491A}" srcOrd="4" destOrd="0" presId="urn:microsoft.com/office/officeart/2008/layout/AlternatingHexagons"/>
    <dgm:cxn modelId="{1A230B33-57C2-4532-B06D-A5904B84DB2F}" type="presParOf" srcId="{986B02BC-70CE-48D9-86BB-439F28F0491A}" destId="{83CDFED4-E380-4BC0-B325-E23E11975337}" srcOrd="0" destOrd="0" presId="urn:microsoft.com/office/officeart/2008/layout/AlternatingHexagons"/>
    <dgm:cxn modelId="{7FF80268-9F94-4DA2-AFF2-7B0B91B5DDF8}" type="presParOf" srcId="{986B02BC-70CE-48D9-86BB-439F28F0491A}" destId="{1C3BDDC9-1552-4326-90F6-A85B1A75B760}" srcOrd="1" destOrd="0" presId="urn:microsoft.com/office/officeart/2008/layout/AlternatingHexagons"/>
    <dgm:cxn modelId="{BE919826-6B7D-4AEC-B592-71E202352C16}" type="presParOf" srcId="{986B02BC-70CE-48D9-86BB-439F28F0491A}" destId="{467E2DC8-01D5-48DB-A5F3-8E81BFE5ED57}" srcOrd="2" destOrd="0" presId="urn:microsoft.com/office/officeart/2008/layout/AlternatingHexagons"/>
    <dgm:cxn modelId="{90A9C2DB-96FF-41E9-9460-2957B17A9ECC}" type="presParOf" srcId="{986B02BC-70CE-48D9-86BB-439F28F0491A}" destId="{BE75C5D2-1745-4548-84F9-7A7603DE18E1}" srcOrd="3" destOrd="0" presId="urn:microsoft.com/office/officeart/2008/layout/AlternatingHexagons"/>
    <dgm:cxn modelId="{9608504F-FC69-4B15-8E8D-7891CAE3EC00}" type="presParOf" srcId="{986B02BC-70CE-48D9-86BB-439F28F0491A}" destId="{FE6F3C06-C2E5-4396-B1A9-E9AE3D788F03}" srcOrd="4" destOrd="0" presId="urn:microsoft.com/office/officeart/2008/layout/AlternatingHexagons"/>
    <dgm:cxn modelId="{1534786A-E305-4285-B1F6-FBD29DBEBDD7}" type="presParOf" srcId="{097E9177-51D7-4C21-8563-E986959CA842}" destId="{22A880BC-0F2F-4075-BD78-0E3AAA47D53A}" srcOrd="5" destOrd="0" presId="urn:microsoft.com/office/officeart/2008/layout/AlternatingHexagons"/>
    <dgm:cxn modelId="{BA7F85E3-DAF6-4965-B703-37B6F08F7A72}" type="presParOf" srcId="{097E9177-51D7-4C21-8563-E986959CA842}" destId="{A68EA0DE-1B7F-40CE-A44B-D6B92306B9A0}" srcOrd="6" destOrd="0" presId="urn:microsoft.com/office/officeart/2008/layout/AlternatingHexagons"/>
    <dgm:cxn modelId="{F0854F8F-CFAA-4D6B-A333-E30E35DBC3FB}" type="presParOf" srcId="{A68EA0DE-1B7F-40CE-A44B-D6B92306B9A0}" destId="{9AC01AC2-7925-4F99-A35D-245C87D48A77}" srcOrd="0" destOrd="0" presId="urn:microsoft.com/office/officeart/2008/layout/AlternatingHexagons"/>
    <dgm:cxn modelId="{56C8B76A-4B48-42E0-BEE8-C8D8C43DA982}" type="presParOf" srcId="{A68EA0DE-1B7F-40CE-A44B-D6B92306B9A0}" destId="{DFFD269D-5B0E-40A9-B409-5C119A00F471}" srcOrd="1" destOrd="0" presId="urn:microsoft.com/office/officeart/2008/layout/AlternatingHexagons"/>
    <dgm:cxn modelId="{1A359AE5-8AA8-42A8-A5A1-10FEF84272FE}" type="presParOf" srcId="{A68EA0DE-1B7F-40CE-A44B-D6B92306B9A0}" destId="{BF268ECF-F38C-4537-9831-8E4A6DDD4B67}" srcOrd="2" destOrd="0" presId="urn:microsoft.com/office/officeart/2008/layout/AlternatingHexagons"/>
    <dgm:cxn modelId="{F9970E7E-94ED-4A72-B769-D0E1B21A06F4}" type="presParOf" srcId="{A68EA0DE-1B7F-40CE-A44B-D6B92306B9A0}" destId="{CCB50FF7-4119-4B3E-93A5-5DDAC2778D8C}" srcOrd="3" destOrd="0" presId="urn:microsoft.com/office/officeart/2008/layout/AlternatingHexagons"/>
    <dgm:cxn modelId="{EC1DE0B6-0283-4569-910B-ADAFEE0927F2}" type="presParOf" srcId="{A68EA0DE-1B7F-40CE-A44B-D6B92306B9A0}" destId="{FAFE78B2-6703-4605-80B1-BB9C7BB0CA41}" srcOrd="4" destOrd="0" presId="urn:microsoft.com/office/officeart/2008/layout/AlternatingHexagons"/>
    <dgm:cxn modelId="{5F983CAB-7219-4B75-BD56-61A20A66536B}" type="presParOf" srcId="{097E9177-51D7-4C21-8563-E986959CA842}" destId="{A4FCAA53-6375-4E92-8ED1-6033373A965A}" srcOrd="7" destOrd="0" presId="urn:microsoft.com/office/officeart/2008/layout/AlternatingHexagons"/>
    <dgm:cxn modelId="{9CB6B8B7-5E92-45C6-BE03-14555B812A68}" type="presParOf" srcId="{097E9177-51D7-4C21-8563-E986959CA842}" destId="{F252A7CD-09AE-40C4-9149-C5E8D3DB3E2E}" srcOrd="8" destOrd="0" presId="urn:microsoft.com/office/officeart/2008/layout/AlternatingHexagons"/>
    <dgm:cxn modelId="{5BC9FD24-8935-4B99-BBE3-582398773FDE}" type="presParOf" srcId="{F252A7CD-09AE-40C4-9149-C5E8D3DB3E2E}" destId="{6D732D13-96E0-461F-8BF3-F749B1E6CB6A}" srcOrd="0" destOrd="0" presId="urn:microsoft.com/office/officeart/2008/layout/AlternatingHexagons"/>
    <dgm:cxn modelId="{45778CA7-9051-43FD-8018-377FCCF70B17}" type="presParOf" srcId="{F252A7CD-09AE-40C4-9149-C5E8D3DB3E2E}" destId="{FEAE5559-E42D-4849-9B34-5C889C8C282D}" srcOrd="1" destOrd="0" presId="urn:microsoft.com/office/officeart/2008/layout/AlternatingHexagons"/>
    <dgm:cxn modelId="{CB004519-F7B2-4D94-BEC6-C01ADC2F410A}" type="presParOf" srcId="{F252A7CD-09AE-40C4-9149-C5E8D3DB3E2E}" destId="{B0A6838B-A248-413C-B8A8-999489C4ABB5}" srcOrd="2" destOrd="0" presId="urn:microsoft.com/office/officeart/2008/layout/AlternatingHexagons"/>
    <dgm:cxn modelId="{B2B54B40-9457-4488-AECC-E159450DE02E}" type="presParOf" srcId="{F252A7CD-09AE-40C4-9149-C5E8D3DB3E2E}" destId="{4B95B10C-26C1-470C-8352-82F02AA6F947}" srcOrd="3" destOrd="0" presId="urn:microsoft.com/office/officeart/2008/layout/AlternatingHexagons"/>
    <dgm:cxn modelId="{9DB56FF7-2367-40F9-9A51-380D71F552A2}" type="presParOf" srcId="{F252A7CD-09AE-40C4-9149-C5E8D3DB3E2E}" destId="{8B332B1F-DE6E-4FC8-9B83-0D4730F7C147}" srcOrd="4" destOrd="0" presId="urn:microsoft.com/office/officeart/2008/layout/AlternatingHexagon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3BA79B9B-7991-46D2-B647-DDD77CC5E6FF}" type="doc">
      <dgm:prSet loTypeId="urn:microsoft.com/office/officeart/2008/layout/AlternatingHexagons" loCatId="list" qsTypeId="urn:microsoft.com/office/officeart/2005/8/quickstyle/3d4" qsCatId="3D" csTypeId="urn:microsoft.com/office/officeart/2005/8/colors/colorful1" csCatId="colorful" phldr="1"/>
      <dgm:spPr/>
      <dgm:t>
        <a:bodyPr/>
        <a:lstStyle/>
        <a:p>
          <a:pPr rtl="1"/>
          <a:endParaRPr lang="ar-EG"/>
        </a:p>
      </dgm:t>
    </dgm:pt>
    <dgm:pt modelId="{C334866F-67FB-40E1-B55E-6AB8B42C0806}">
      <dgm:prSet custT="1"/>
      <dgm:spPr/>
      <dgm:t>
        <a:bodyPr/>
        <a:lstStyle/>
        <a:p>
          <a:pPr rtl="1"/>
          <a:r>
            <a:rPr lang="ar-EG" sz="1800" b="0" dirty="0" smtClean="0">
              <a:effectLst>
                <a:outerShdw blurRad="38100" dist="38100" dir="2700000" algn="tl">
                  <a:srgbClr val="000000">
                    <a:alpha val="43137"/>
                  </a:srgbClr>
                </a:outerShdw>
              </a:effectLst>
              <a:latin typeface="Arabic Typesetting" pitchFamily="66" charset="-78"/>
              <a:cs typeface="Arabic Typesetting" pitchFamily="66" charset="-78"/>
            </a:rPr>
            <a:t>مراحل التصنيع</a:t>
          </a:r>
          <a:endParaRPr lang="ar-EG" sz="18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CD334051-F8D0-47AB-BA6B-DC2D6E989C14}" type="sibTrans" cxnId="{EF745916-C9AE-4992-A55F-FF99063C904A}">
      <dgm:prSet custT="1"/>
      <dgm:spPr/>
      <dgm:t>
        <a:bodyPr/>
        <a:lstStyle/>
        <a:p>
          <a:pPr rtl="1"/>
          <a:r>
            <a:rPr lang="ar-EG" sz="2800" b="0" dirty="0" smtClean="0">
              <a:effectLst>
                <a:outerShdw blurRad="38100" dist="38100" dir="2700000" algn="tl">
                  <a:srgbClr val="000000">
                    <a:alpha val="43137"/>
                  </a:srgbClr>
                </a:outerShdw>
              </a:effectLst>
              <a:latin typeface="Arabic Typesetting" pitchFamily="66" charset="-78"/>
              <a:cs typeface="Arabic Typesetting" pitchFamily="66" charset="-78"/>
            </a:rPr>
            <a:t>المقدمة</a:t>
          </a:r>
          <a:endParaRPr lang="ar-EG" sz="28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4DCC7F3F-B1D5-4C04-9647-E659E95B694A}" type="parTrans" cxnId="{EF745916-C9AE-4992-A55F-FF99063C904A}">
      <dgm:prSet/>
      <dgm:spPr/>
      <dgm:t>
        <a:bodyPr/>
        <a:lstStyle/>
        <a:p>
          <a:pPr rtl="1"/>
          <a:endParaRPr lang="ar-EG"/>
        </a:p>
      </dgm:t>
    </dgm:pt>
    <dgm:pt modelId="{74A8D407-8658-42E9-AF19-F89CC4B5AD07}">
      <dgm:prSet phldrT="[Text]" custT="1"/>
      <dgm:spPr/>
      <dgm:t>
        <a:bodyPr/>
        <a:lstStyle/>
        <a:p>
          <a:pPr rtl="1"/>
          <a:r>
            <a:rPr lang="ar-EG" sz="1800" b="0" dirty="0" smtClean="0">
              <a:effectLst>
                <a:outerShdw blurRad="38100" dist="38100" dir="2700000" algn="tl">
                  <a:srgbClr val="000000">
                    <a:alpha val="43137"/>
                  </a:srgbClr>
                </a:outerShdw>
              </a:effectLst>
              <a:latin typeface="Arabic Typesetting" pitchFamily="66" charset="-78"/>
              <a:cs typeface="Arabic Typesetting" pitchFamily="66" charset="-78"/>
            </a:rPr>
            <a:t>مكونات السيراميك </a:t>
          </a:r>
          <a:endParaRPr lang="ar-EG" sz="18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74B0D0A8-CF73-4E68-885D-2377E5C9C6E1}" type="sibTrans" cxnId="{DA633ABD-584C-4453-9CD3-A62D69A6AAD9}">
      <dgm:prSet/>
      <dgm:spPr/>
      <dgm:t>
        <a:bodyPr/>
        <a:lstStyle/>
        <a:p>
          <a:pPr rtl="1"/>
          <a:endParaRPr lang="ar-EG"/>
        </a:p>
      </dgm:t>
    </dgm:pt>
    <dgm:pt modelId="{D1A34F52-5796-467F-A6B3-FDE7A7D92E84}" type="parTrans" cxnId="{DA633ABD-584C-4453-9CD3-A62D69A6AAD9}">
      <dgm:prSet/>
      <dgm:spPr/>
      <dgm:t>
        <a:bodyPr/>
        <a:lstStyle/>
        <a:p>
          <a:pPr rtl="1"/>
          <a:endParaRPr lang="ar-EG"/>
        </a:p>
      </dgm:t>
    </dgm:pt>
    <dgm:pt modelId="{9B1A1B20-92BB-4416-AFE7-9CC133BADCB8}">
      <dgm:prSet custT="1"/>
      <dgm:spPr/>
      <dgm:t>
        <a:bodyPr/>
        <a:lstStyle/>
        <a:p>
          <a:pPr rtl="1"/>
          <a:r>
            <a:rPr lang="ar-EG" sz="1800" b="0" dirty="0" smtClean="0">
              <a:effectLst>
                <a:outerShdw blurRad="38100" dist="38100" dir="2700000" algn="tl">
                  <a:srgbClr val="000000">
                    <a:alpha val="43137"/>
                  </a:srgbClr>
                </a:outerShdw>
              </a:effectLst>
              <a:latin typeface="Arabic Typesetting" pitchFamily="66" charset="-78"/>
              <a:cs typeface="Arabic Typesetting" pitchFamily="66" charset="-78"/>
            </a:rPr>
            <a:t>البورسلين وانواعه</a:t>
          </a:r>
          <a:endParaRPr lang="ar-EG" sz="18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C2C259B0-E0F3-4974-AD0F-5F9B1E20D6FE}" type="parTrans" cxnId="{2F87CC29-64A7-4C1E-9BE5-42261C2B7303}">
      <dgm:prSet/>
      <dgm:spPr/>
      <dgm:t>
        <a:bodyPr/>
        <a:lstStyle/>
        <a:p>
          <a:pPr rtl="1"/>
          <a:endParaRPr lang="ar-EG"/>
        </a:p>
      </dgm:t>
    </dgm:pt>
    <dgm:pt modelId="{23D67FB3-5D4F-47C4-9916-B5749DC077B6}" type="sibTrans" cxnId="{2F87CC29-64A7-4C1E-9BE5-42261C2B7303}">
      <dgm:prSet custT="1"/>
      <dgm:spPr/>
      <dgm:t>
        <a:bodyPr/>
        <a:lstStyle/>
        <a:p>
          <a:pPr rtl="1"/>
          <a:r>
            <a:rPr lang="ar-EG" sz="2600" b="0" dirty="0" smtClean="0">
              <a:effectLst>
                <a:outerShdw blurRad="38100" dist="38100" dir="2700000" algn="tl">
                  <a:srgbClr val="000000">
                    <a:alpha val="43137"/>
                  </a:srgbClr>
                </a:outerShdw>
              </a:effectLst>
              <a:latin typeface="Arabic Typesetting" pitchFamily="66" charset="-78"/>
              <a:cs typeface="Arabic Typesetting" pitchFamily="66" charset="-78"/>
            </a:rPr>
            <a:t>مقارنة عامة </a:t>
          </a:r>
          <a:endParaRPr lang="ar-EG" sz="26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168DB1F5-A54E-42A5-B9F5-27B73C421EEF}">
      <dgm:prSet/>
      <dgm:spPr/>
      <dgm:t>
        <a:bodyPr/>
        <a:lstStyle/>
        <a:p>
          <a:pPr rtl="1"/>
          <a:endParaRPr lang="ar-EG"/>
        </a:p>
      </dgm:t>
    </dgm:pt>
    <dgm:pt modelId="{76D0A2F4-90E2-46C1-9468-B5D848A550BB}" type="parTrans" cxnId="{72D09216-229B-458E-8D08-761171E83792}">
      <dgm:prSet/>
      <dgm:spPr/>
      <dgm:t>
        <a:bodyPr/>
        <a:lstStyle/>
        <a:p>
          <a:pPr rtl="1"/>
          <a:endParaRPr lang="ar-EG"/>
        </a:p>
      </dgm:t>
    </dgm:pt>
    <dgm:pt modelId="{A29E6027-85DE-4B16-AB38-9121F46F62F2}" type="sibTrans" cxnId="{72D09216-229B-458E-8D08-761171E83792}">
      <dgm:prSet custT="1">
        <dgm:style>
          <a:lnRef idx="0">
            <a:schemeClr val="accent4"/>
          </a:lnRef>
          <a:fillRef idx="3">
            <a:schemeClr val="accent4"/>
          </a:fillRef>
          <a:effectRef idx="3">
            <a:schemeClr val="accent4"/>
          </a:effectRef>
          <a:fontRef idx="minor">
            <a:schemeClr val="lt1"/>
          </a:fontRef>
        </dgm:style>
      </dgm:prSet>
      <dgm:spPr>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0" scaled="1"/>
          <a:tileRect/>
        </a:gradFill>
      </dgm:spPr>
      <dgm:t>
        <a:bodyPr/>
        <a:lstStyle/>
        <a:p>
          <a:pPr rtl="1"/>
          <a:r>
            <a:rPr lang="ar-EG" sz="2800" b="0" dirty="0" smtClean="0">
              <a:effectLst>
                <a:outerShdw blurRad="38100" dist="38100" dir="2700000" algn="tl">
                  <a:srgbClr val="000000">
                    <a:alpha val="43137"/>
                  </a:srgbClr>
                </a:outerShdw>
              </a:effectLst>
              <a:latin typeface="Arabic Typesetting" pitchFamily="66" charset="-78"/>
              <a:cs typeface="Arabic Typesetting" pitchFamily="66" charset="-78"/>
            </a:rPr>
            <a:t>مرحلة التركيب</a:t>
          </a:r>
          <a:endParaRPr lang="ar-EG" sz="28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3840061E-486E-43E1-976B-2581D85237E1}">
      <dgm:prSet custT="1"/>
      <dgm:spPr/>
      <dgm:t>
        <a:bodyPr/>
        <a:lstStyle/>
        <a:p>
          <a:pPr rtl="1"/>
          <a:r>
            <a:rPr lang="ar-EG" sz="1800" b="0" dirty="0" smtClean="0">
              <a:effectLst>
                <a:outerShdw blurRad="38100" dist="38100" dir="2700000" algn="tl">
                  <a:srgbClr val="000000">
                    <a:alpha val="43137"/>
                  </a:srgbClr>
                </a:outerShdw>
              </a:effectLst>
              <a:latin typeface="Arabic Typesetting" pitchFamily="66" charset="-78"/>
              <a:cs typeface="Arabic Typesetting" pitchFamily="66" charset="-78"/>
            </a:rPr>
            <a:t>السيراميك وانواعه </a:t>
          </a:r>
          <a:endParaRPr lang="ar-EG" sz="18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0BE3CF6E-5E24-4FBA-9C30-8415101ABD63}" type="parTrans" cxnId="{AF6AA9CD-56E6-4C0C-9B99-067A70B2109B}">
      <dgm:prSet/>
      <dgm:spPr/>
      <dgm:t>
        <a:bodyPr/>
        <a:lstStyle/>
        <a:p>
          <a:pPr rtl="1"/>
          <a:endParaRPr lang="ar-EG"/>
        </a:p>
      </dgm:t>
    </dgm:pt>
    <dgm:pt modelId="{3645F02E-5C52-45ED-A8FF-D151A4EEF0CE}" type="sibTrans" cxnId="{AF6AA9CD-56E6-4C0C-9B99-067A70B2109B}">
      <dgm:prSet/>
      <dgm:spPr/>
      <dgm:t>
        <a:bodyPr/>
        <a:lstStyle/>
        <a:p>
          <a:pPr rtl="1"/>
          <a:endParaRPr lang="ar-EG"/>
        </a:p>
      </dgm:t>
    </dgm:pt>
    <dgm:pt modelId="{097E9177-51D7-4C21-8563-E986959CA842}" type="pres">
      <dgm:prSet presAssocID="{3BA79B9B-7991-46D2-B647-DDD77CC5E6FF}" presName="Name0" presStyleCnt="0">
        <dgm:presLayoutVars>
          <dgm:chMax/>
          <dgm:chPref/>
          <dgm:dir/>
          <dgm:animLvl val="lvl"/>
        </dgm:presLayoutVars>
      </dgm:prSet>
      <dgm:spPr/>
      <dgm:t>
        <a:bodyPr/>
        <a:lstStyle/>
        <a:p>
          <a:pPr rtl="1"/>
          <a:endParaRPr lang="ar-EG"/>
        </a:p>
      </dgm:t>
    </dgm:pt>
    <dgm:pt modelId="{7EC9A27C-D688-47AD-BC88-4D4C37A93DDB}" type="pres">
      <dgm:prSet presAssocID="{74A8D407-8658-42E9-AF19-F89CC4B5AD07}" presName="composite" presStyleCnt="0"/>
      <dgm:spPr/>
    </dgm:pt>
    <dgm:pt modelId="{8E48DF85-A7F2-4EF7-A5E8-FF5E7FB8A0EB}" type="pres">
      <dgm:prSet presAssocID="{74A8D407-8658-42E9-AF19-F89CC4B5AD07}" presName="Parent1" presStyleLbl="node1" presStyleIdx="0" presStyleCnt="10" custScaleX="71200" custScaleY="71200" custLinFactNeighborX="23807" custLinFactNeighborY="63680">
        <dgm:presLayoutVars>
          <dgm:chMax val="1"/>
          <dgm:chPref val="1"/>
          <dgm:bulletEnabled val="1"/>
        </dgm:presLayoutVars>
      </dgm:prSet>
      <dgm:spPr/>
      <dgm:t>
        <a:bodyPr/>
        <a:lstStyle/>
        <a:p>
          <a:pPr rtl="1"/>
          <a:endParaRPr lang="ar-EG"/>
        </a:p>
      </dgm:t>
    </dgm:pt>
    <dgm:pt modelId="{CC36926E-DACF-49C9-894D-8FF37A476089}" type="pres">
      <dgm:prSet presAssocID="{74A8D407-8658-42E9-AF19-F89CC4B5AD07}" presName="Childtext1" presStyleLbl="revTx" presStyleIdx="0" presStyleCnt="5" custScaleX="71200" custScaleY="71200" custLinFactY="77467" custLinFactNeighborX="-4301" custLinFactNeighborY="100000">
        <dgm:presLayoutVars>
          <dgm:chMax val="0"/>
          <dgm:chPref val="0"/>
          <dgm:bulletEnabled val="1"/>
        </dgm:presLayoutVars>
      </dgm:prSet>
      <dgm:spPr/>
      <dgm:t>
        <a:bodyPr/>
        <a:lstStyle/>
        <a:p>
          <a:pPr rtl="1"/>
          <a:endParaRPr lang="ar-EG"/>
        </a:p>
      </dgm:t>
    </dgm:pt>
    <dgm:pt modelId="{BEFFF714-1E74-4CC5-B489-F3330CA94D6D}" type="pres">
      <dgm:prSet presAssocID="{74A8D407-8658-42E9-AF19-F89CC4B5AD07}" presName="BalanceSpacing" presStyleCnt="0"/>
      <dgm:spPr/>
    </dgm:pt>
    <dgm:pt modelId="{AF04E12E-FE1B-4CBA-B512-8392E38503ED}" type="pres">
      <dgm:prSet presAssocID="{74A8D407-8658-42E9-AF19-F89CC4B5AD07}" presName="BalanceSpacing1" presStyleCnt="0"/>
      <dgm:spPr/>
    </dgm:pt>
    <dgm:pt modelId="{8F9E6EAD-F0E8-4A29-B769-9CB3B4668118}" type="pres">
      <dgm:prSet presAssocID="{74B0D0A8-CF73-4E68-885D-2377E5C9C6E1}" presName="Accent1Text" presStyleLbl="node1" presStyleIdx="1" presStyleCnt="10" custScaleX="71200" custScaleY="71200" custLinFactX="70428" custLinFactY="24560" custLinFactNeighborX="100000" custLinFactNeighborY="100000"/>
      <dgm:spPr/>
      <dgm:t>
        <a:bodyPr/>
        <a:lstStyle/>
        <a:p>
          <a:pPr rtl="1"/>
          <a:endParaRPr lang="ar-EG"/>
        </a:p>
      </dgm:t>
    </dgm:pt>
    <dgm:pt modelId="{9F9F8818-4F45-4DB6-9D08-3791887B769E}" type="pres">
      <dgm:prSet presAssocID="{74B0D0A8-CF73-4E68-885D-2377E5C9C6E1}" presName="spaceBetweenRectangles" presStyleCnt="0"/>
      <dgm:spPr/>
    </dgm:pt>
    <dgm:pt modelId="{20A03B60-FCB6-4219-8F17-BE3825BC468B}" type="pres">
      <dgm:prSet presAssocID="{C334866F-67FB-40E1-B55E-6AB8B42C0806}" presName="composite" presStyleCnt="0"/>
      <dgm:spPr/>
    </dgm:pt>
    <dgm:pt modelId="{E52E366B-8276-44C4-A9AF-494817DF506D}" type="pres">
      <dgm:prSet presAssocID="{C334866F-67FB-40E1-B55E-6AB8B42C0806}" presName="Parent1" presStyleLbl="node1" presStyleIdx="2" presStyleCnt="10" custScaleX="71200" custScaleY="71200" custLinFactX="16634" custLinFactNeighborX="100000" custLinFactNeighborY="53280">
        <dgm:presLayoutVars>
          <dgm:chMax val="1"/>
          <dgm:chPref val="1"/>
          <dgm:bulletEnabled val="1"/>
        </dgm:presLayoutVars>
      </dgm:prSet>
      <dgm:spPr/>
      <dgm:t>
        <a:bodyPr/>
        <a:lstStyle/>
        <a:p>
          <a:pPr rtl="1"/>
          <a:endParaRPr lang="ar-EG"/>
        </a:p>
      </dgm:t>
    </dgm:pt>
    <dgm:pt modelId="{C29705CF-4BF7-431B-BD19-C0404AADFE41}" type="pres">
      <dgm:prSet presAssocID="{C334866F-67FB-40E1-B55E-6AB8B42C0806}" presName="Childtext1" presStyleLbl="revTx" presStyleIdx="1" presStyleCnt="5" custScaleX="71200" custScaleY="71200" custLinFactY="99867" custLinFactNeighborX="-4444" custLinFactNeighborY="100000">
        <dgm:presLayoutVars>
          <dgm:chMax val="0"/>
          <dgm:chPref val="0"/>
          <dgm:bulletEnabled val="1"/>
        </dgm:presLayoutVars>
      </dgm:prSet>
      <dgm:spPr/>
    </dgm:pt>
    <dgm:pt modelId="{A76BE5F2-B39B-4A17-A448-B22EE5EC504D}" type="pres">
      <dgm:prSet presAssocID="{C334866F-67FB-40E1-B55E-6AB8B42C0806}" presName="BalanceSpacing" presStyleCnt="0"/>
      <dgm:spPr/>
    </dgm:pt>
    <dgm:pt modelId="{3CFA4725-6B27-47DA-A506-AB0174C51D36}" type="pres">
      <dgm:prSet presAssocID="{C334866F-67FB-40E1-B55E-6AB8B42C0806}" presName="BalanceSpacing1" presStyleCnt="0"/>
      <dgm:spPr/>
    </dgm:pt>
    <dgm:pt modelId="{791684BB-F5B8-49F9-82BC-FFF23FA0CEF7}" type="pres">
      <dgm:prSet presAssocID="{CD334051-F8D0-47AB-BA6B-DC2D6E989C14}" presName="Accent1Text" presStyleLbl="node1" presStyleIdx="3" presStyleCnt="10" custScaleX="71200" custScaleY="71200" custLinFactNeighborX="11957" custLinFactNeighborY="-64400"/>
      <dgm:spPr/>
      <dgm:t>
        <a:bodyPr/>
        <a:lstStyle/>
        <a:p>
          <a:pPr rtl="1"/>
          <a:endParaRPr lang="ar-EG"/>
        </a:p>
      </dgm:t>
    </dgm:pt>
    <dgm:pt modelId="{54F2BCD8-B82B-4097-89E7-195F191EE441}" type="pres">
      <dgm:prSet presAssocID="{CD334051-F8D0-47AB-BA6B-DC2D6E989C14}" presName="spaceBetweenRectangles" presStyleCnt="0"/>
      <dgm:spPr/>
    </dgm:pt>
    <dgm:pt modelId="{986B02BC-70CE-48D9-86BB-439F28F0491A}" type="pres">
      <dgm:prSet presAssocID="{3840061E-486E-43E1-976B-2581D85237E1}" presName="composite" presStyleCnt="0"/>
      <dgm:spPr/>
    </dgm:pt>
    <dgm:pt modelId="{83CDFED4-E380-4BC0-B325-E23E11975337}" type="pres">
      <dgm:prSet presAssocID="{3840061E-486E-43E1-976B-2581D85237E1}" presName="Parent1" presStyleLbl="node1" presStyleIdx="4" presStyleCnt="10" custScaleX="71200" custScaleY="71200" custLinFactNeighborX="29324" custLinFactNeighborY="30760">
        <dgm:presLayoutVars>
          <dgm:chMax val="1"/>
          <dgm:chPref val="1"/>
          <dgm:bulletEnabled val="1"/>
        </dgm:presLayoutVars>
      </dgm:prSet>
      <dgm:spPr/>
      <dgm:t>
        <a:bodyPr/>
        <a:lstStyle/>
        <a:p>
          <a:pPr rtl="1"/>
          <a:endParaRPr lang="ar-EG"/>
        </a:p>
      </dgm:t>
    </dgm:pt>
    <dgm:pt modelId="{1C3BDDC9-1552-4326-90F6-A85B1A75B760}" type="pres">
      <dgm:prSet presAssocID="{3840061E-486E-43E1-976B-2581D85237E1}" presName="Childtext1" presStyleLbl="revTx" presStyleIdx="2" presStyleCnt="5" custLinFactNeighborX="31273" custLinFactNeighborY="96024">
        <dgm:presLayoutVars>
          <dgm:chMax val="0"/>
          <dgm:chPref val="0"/>
          <dgm:bulletEnabled val="1"/>
        </dgm:presLayoutVars>
      </dgm:prSet>
      <dgm:spPr/>
    </dgm:pt>
    <dgm:pt modelId="{467E2DC8-01D5-48DB-A5F3-8E81BFE5ED57}" type="pres">
      <dgm:prSet presAssocID="{3840061E-486E-43E1-976B-2581D85237E1}" presName="BalanceSpacing" presStyleCnt="0"/>
      <dgm:spPr/>
    </dgm:pt>
    <dgm:pt modelId="{BE75C5D2-1745-4548-84F9-7A7603DE18E1}" type="pres">
      <dgm:prSet presAssocID="{3840061E-486E-43E1-976B-2581D85237E1}" presName="BalanceSpacing1" presStyleCnt="0"/>
      <dgm:spPr/>
    </dgm:pt>
    <dgm:pt modelId="{FE6F3C06-C2E5-4396-B1A9-E9AE3D788F03}" type="pres">
      <dgm:prSet presAssocID="{3645F02E-5C52-45ED-A8FF-D151A4EEF0CE}" presName="Accent1Text" presStyleLbl="node1" presStyleIdx="5" presStyleCnt="10" custScaleX="71200" custScaleY="71200" custLinFactX="75945" custLinFactNeighborX="100000" custLinFactNeighborY="88400"/>
      <dgm:spPr/>
      <dgm:t>
        <a:bodyPr/>
        <a:lstStyle/>
        <a:p>
          <a:pPr rtl="1"/>
          <a:endParaRPr lang="ar-EG"/>
        </a:p>
      </dgm:t>
    </dgm:pt>
    <dgm:pt modelId="{22A880BC-0F2F-4075-BD78-0E3AAA47D53A}" type="pres">
      <dgm:prSet presAssocID="{3645F02E-5C52-45ED-A8FF-D151A4EEF0CE}" presName="spaceBetweenRectangles" presStyleCnt="0"/>
      <dgm:spPr/>
    </dgm:pt>
    <dgm:pt modelId="{A68EA0DE-1B7F-40CE-A44B-D6B92306B9A0}" type="pres">
      <dgm:prSet presAssocID="{168DB1F5-A54E-42A5-B9F5-27B73C421EEF}" presName="composite" presStyleCnt="0"/>
      <dgm:spPr/>
    </dgm:pt>
    <dgm:pt modelId="{9AC01AC2-7925-4F99-A35D-245C87D48A77}" type="pres">
      <dgm:prSet presAssocID="{168DB1F5-A54E-42A5-B9F5-27B73C421EEF}" presName="Parent1" presStyleLbl="node1" presStyleIdx="6" presStyleCnt="10" custScaleX="71200" custScaleY="71200" custLinFactX="16635" custLinFactY="57920" custLinFactNeighborX="100000" custLinFactNeighborY="100000">
        <dgm:presLayoutVars>
          <dgm:chMax val="1"/>
          <dgm:chPref val="1"/>
          <dgm:bulletEnabled val="1"/>
        </dgm:presLayoutVars>
      </dgm:prSet>
      <dgm:spPr/>
      <dgm:t>
        <a:bodyPr/>
        <a:lstStyle/>
        <a:p>
          <a:pPr rtl="1"/>
          <a:endParaRPr lang="ar-EG"/>
        </a:p>
      </dgm:t>
    </dgm:pt>
    <dgm:pt modelId="{DFFD269D-5B0E-40A9-B409-5C119A00F471}" type="pres">
      <dgm:prSet presAssocID="{168DB1F5-A54E-42A5-B9F5-27B73C421EEF}" presName="Childtext1" presStyleLbl="revTx" presStyleIdx="3" presStyleCnt="5" custScaleX="71200" custScaleY="71200" custLinFactY="18600" custLinFactNeighborX="-4301" custLinFactNeighborY="100000">
        <dgm:presLayoutVars>
          <dgm:chMax val="0"/>
          <dgm:chPref val="0"/>
          <dgm:bulletEnabled val="1"/>
        </dgm:presLayoutVars>
      </dgm:prSet>
      <dgm:spPr/>
    </dgm:pt>
    <dgm:pt modelId="{BF268ECF-F38C-4537-9831-8E4A6DDD4B67}" type="pres">
      <dgm:prSet presAssocID="{168DB1F5-A54E-42A5-B9F5-27B73C421EEF}" presName="BalanceSpacing" presStyleCnt="0"/>
      <dgm:spPr/>
    </dgm:pt>
    <dgm:pt modelId="{CCB50FF7-4119-4B3E-93A5-5DDAC2778D8C}" type="pres">
      <dgm:prSet presAssocID="{168DB1F5-A54E-42A5-B9F5-27B73C421EEF}" presName="BalanceSpacing1" presStyleCnt="0"/>
      <dgm:spPr/>
    </dgm:pt>
    <dgm:pt modelId="{FAFE78B2-6703-4605-80B1-BB9C7BB0CA41}" type="pres">
      <dgm:prSet presAssocID="{A29E6027-85DE-4B16-AB38-9121F46F62F2}" presName="Accent1Text" presStyleLbl="node1" presStyleIdx="7" presStyleCnt="10" custScaleX="82400" custScaleY="82400" custLinFactNeighborX="-24469" custLinFactNeighborY="85920"/>
      <dgm:spPr/>
      <dgm:t>
        <a:bodyPr/>
        <a:lstStyle/>
        <a:p>
          <a:pPr rtl="1"/>
          <a:endParaRPr lang="ar-EG"/>
        </a:p>
      </dgm:t>
    </dgm:pt>
    <dgm:pt modelId="{A4FCAA53-6375-4E92-8ED1-6033373A965A}" type="pres">
      <dgm:prSet presAssocID="{A29E6027-85DE-4B16-AB38-9121F46F62F2}" presName="spaceBetweenRectangles" presStyleCnt="0"/>
      <dgm:spPr/>
    </dgm:pt>
    <dgm:pt modelId="{F252A7CD-09AE-40C4-9149-C5E8D3DB3E2E}" type="pres">
      <dgm:prSet presAssocID="{9B1A1B20-92BB-4416-AFE7-9CC133BADCB8}" presName="composite" presStyleCnt="0"/>
      <dgm:spPr/>
    </dgm:pt>
    <dgm:pt modelId="{6D732D13-96E0-461F-8BF3-F749B1E6CB6A}" type="pres">
      <dgm:prSet presAssocID="{9B1A1B20-92BB-4416-AFE7-9CC133BADCB8}" presName="Parent1" presStyleLbl="node1" presStyleIdx="8" presStyleCnt="10" custScaleX="71200" custScaleY="71200" custLinFactNeighborX="68469" custLinFactNeighborY="-66960">
        <dgm:presLayoutVars>
          <dgm:chMax val="1"/>
          <dgm:chPref val="1"/>
          <dgm:bulletEnabled val="1"/>
        </dgm:presLayoutVars>
      </dgm:prSet>
      <dgm:spPr/>
      <dgm:t>
        <a:bodyPr/>
        <a:lstStyle/>
        <a:p>
          <a:pPr rtl="1"/>
          <a:endParaRPr lang="ar-EG"/>
        </a:p>
      </dgm:t>
    </dgm:pt>
    <dgm:pt modelId="{FEAE5559-E42D-4849-9B34-5C889C8C282D}" type="pres">
      <dgm:prSet presAssocID="{9B1A1B20-92BB-4416-AFE7-9CC133BADCB8}" presName="Childtext1" presStyleLbl="revTx" presStyleIdx="4" presStyleCnt="5" custScaleX="71200" custScaleY="71200" custLinFactY="45467" custLinFactNeighborX="-17626" custLinFactNeighborY="100000">
        <dgm:presLayoutVars>
          <dgm:chMax val="0"/>
          <dgm:chPref val="0"/>
          <dgm:bulletEnabled val="1"/>
        </dgm:presLayoutVars>
      </dgm:prSet>
      <dgm:spPr/>
    </dgm:pt>
    <dgm:pt modelId="{B0A6838B-A248-413C-B8A8-999489C4ABB5}" type="pres">
      <dgm:prSet presAssocID="{9B1A1B20-92BB-4416-AFE7-9CC133BADCB8}" presName="BalanceSpacing" presStyleCnt="0"/>
      <dgm:spPr/>
    </dgm:pt>
    <dgm:pt modelId="{4B95B10C-26C1-470C-8352-82F02AA6F947}" type="pres">
      <dgm:prSet presAssocID="{9B1A1B20-92BB-4416-AFE7-9CC133BADCB8}" presName="BalanceSpacing1" presStyleCnt="0"/>
      <dgm:spPr/>
    </dgm:pt>
    <dgm:pt modelId="{8B332B1F-DE6E-4FC8-9B83-0D4730F7C147}" type="pres">
      <dgm:prSet presAssocID="{23D67FB3-5D4F-47C4-9916-B5749DC077B6}" presName="Accent1Text" presStyleLbl="node1" presStyleIdx="9" presStyleCnt="10" custScaleX="71200" custScaleY="71200" custLinFactX="70428" custLinFactNeighborX="100000" custLinFactNeighborY="72240"/>
      <dgm:spPr/>
      <dgm:t>
        <a:bodyPr/>
        <a:lstStyle/>
        <a:p>
          <a:pPr rtl="1"/>
          <a:endParaRPr lang="ar-EG"/>
        </a:p>
      </dgm:t>
    </dgm:pt>
  </dgm:ptLst>
  <dgm:cxnLst>
    <dgm:cxn modelId="{D1BE6F0D-40EF-4E20-BCDE-EE54EA97943F}" type="presOf" srcId="{3BA79B9B-7991-46D2-B647-DDD77CC5E6FF}" destId="{097E9177-51D7-4C21-8563-E986959CA842}" srcOrd="0" destOrd="0" presId="urn:microsoft.com/office/officeart/2008/layout/AlternatingHexagons"/>
    <dgm:cxn modelId="{2AC72B8E-93D6-4A7B-935E-4C32C9AD49F4}" type="presOf" srcId="{3645F02E-5C52-45ED-A8FF-D151A4EEF0CE}" destId="{FE6F3C06-C2E5-4396-B1A9-E9AE3D788F03}" srcOrd="0" destOrd="0" presId="urn:microsoft.com/office/officeart/2008/layout/AlternatingHexagons"/>
    <dgm:cxn modelId="{2F84E37F-952F-4ADE-8181-714B8B5B4881}" type="presOf" srcId="{74A8D407-8658-42E9-AF19-F89CC4B5AD07}" destId="{8E48DF85-A7F2-4EF7-A5E8-FF5E7FB8A0EB}" srcOrd="0" destOrd="0" presId="urn:microsoft.com/office/officeart/2008/layout/AlternatingHexagons"/>
    <dgm:cxn modelId="{DA633ABD-584C-4453-9CD3-A62D69A6AAD9}" srcId="{3BA79B9B-7991-46D2-B647-DDD77CC5E6FF}" destId="{74A8D407-8658-42E9-AF19-F89CC4B5AD07}" srcOrd="0" destOrd="0" parTransId="{D1A34F52-5796-467F-A6B3-FDE7A7D92E84}" sibTransId="{74B0D0A8-CF73-4E68-885D-2377E5C9C6E1}"/>
    <dgm:cxn modelId="{2F87CC29-64A7-4C1E-9BE5-42261C2B7303}" srcId="{3BA79B9B-7991-46D2-B647-DDD77CC5E6FF}" destId="{9B1A1B20-92BB-4416-AFE7-9CC133BADCB8}" srcOrd="4" destOrd="0" parTransId="{C2C259B0-E0F3-4974-AD0F-5F9B1E20D6FE}" sibTransId="{23D67FB3-5D4F-47C4-9916-B5749DC077B6}"/>
    <dgm:cxn modelId="{D87C06BF-5CA1-46D5-9086-29B9773B98E0}" type="presOf" srcId="{9B1A1B20-92BB-4416-AFE7-9CC133BADCB8}" destId="{6D732D13-96E0-461F-8BF3-F749B1E6CB6A}" srcOrd="0" destOrd="0" presId="urn:microsoft.com/office/officeart/2008/layout/AlternatingHexagons"/>
    <dgm:cxn modelId="{791B1EAF-0A33-4543-AF66-722A1192D7CD}" type="presOf" srcId="{CD334051-F8D0-47AB-BA6B-DC2D6E989C14}" destId="{791684BB-F5B8-49F9-82BC-FFF23FA0CEF7}" srcOrd="0" destOrd="0" presId="urn:microsoft.com/office/officeart/2008/layout/AlternatingHexagons"/>
    <dgm:cxn modelId="{EF745916-C9AE-4992-A55F-FF99063C904A}" srcId="{3BA79B9B-7991-46D2-B647-DDD77CC5E6FF}" destId="{C334866F-67FB-40E1-B55E-6AB8B42C0806}" srcOrd="1" destOrd="0" parTransId="{4DCC7F3F-B1D5-4C04-9647-E659E95B694A}" sibTransId="{CD334051-F8D0-47AB-BA6B-DC2D6E989C14}"/>
    <dgm:cxn modelId="{5327DB61-64C4-4BE6-A464-33ADF07A5E8D}" type="presOf" srcId="{C334866F-67FB-40E1-B55E-6AB8B42C0806}" destId="{E52E366B-8276-44C4-A9AF-494817DF506D}" srcOrd="0" destOrd="0" presId="urn:microsoft.com/office/officeart/2008/layout/AlternatingHexagons"/>
    <dgm:cxn modelId="{AF6AA9CD-56E6-4C0C-9B99-067A70B2109B}" srcId="{3BA79B9B-7991-46D2-B647-DDD77CC5E6FF}" destId="{3840061E-486E-43E1-976B-2581D85237E1}" srcOrd="2" destOrd="0" parTransId="{0BE3CF6E-5E24-4FBA-9C30-8415101ABD63}" sibTransId="{3645F02E-5C52-45ED-A8FF-D151A4EEF0CE}"/>
    <dgm:cxn modelId="{72D09216-229B-458E-8D08-761171E83792}" srcId="{3BA79B9B-7991-46D2-B647-DDD77CC5E6FF}" destId="{168DB1F5-A54E-42A5-B9F5-27B73C421EEF}" srcOrd="3" destOrd="0" parTransId="{76D0A2F4-90E2-46C1-9468-B5D848A550BB}" sibTransId="{A29E6027-85DE-4B16-AB38-9121F46F62F2}"/>
    <dgm:cxn modelId="{1A01BA4F-5EBD-452A-864D-2FEBB7E963CA}" type="presOf" srcId="{A29E6027-85DE-4B16-AB38-9121F46F62F2}" destId="{FAFE78B2-6703-4605-80B1-BB9C7BB0CA41}" srcOrd="0" destOrd="0" presId="urn:microsoft.com/office/officeart/2008/layout/AlternatingHexagons"/>
    <dgm:cxn modelId="{70FB6740-A4DA-4DE2-B4DF-B44F8D3CFFC2}" type="presOf" srcId="{168DB1F5-A54E-42A5-B9F5-27B73C421EEF}" destId="{9AC01AC2-7925-4F99-A35D-245C87D48A77}" srcOrd="0" destOrd="0" presId="urn:microsoft.com/office/officeart/2008/layout/AlternatingHexagons"/>
    <dgm:cxn modelId="{6AB43EA6-98E7-43C7-AC15-55948F863B29}" type="presOf" srcId="{23D67FB3-5D4F-47C4-9916-B5749DC077B6}" destId="{8B332B1F-DE6E-4FC8-9B83-0D4730F7C147}" srcOrd="0" destOrd="0" presId="urn:microsoft.com/office/officeart/2008/layout/AlternatingHexagons"/>
    <dgm:cxn modelId="{DB26C216-8526-4A7C-A4C7-E93BB508FB81}" type="presOf" srcId="{74B0D0A8-CF73-4E68-885D-2377E5C9C6E1}" destId="{8F9E6EAD-F0E8-4A29-B769-9CB3B4668118}" srcOrd="0" destOrd="0" presId="urn:microsoft.com/office/officeart/2008/layout/AlternatingHexagons"/>
    <dgm:cxn modelId="{CCBEC0CF-C9F9-4047-93AD-72E723963E64}" type="presOf" srcId="{3840061E-486E-43E1-976B-2581D85237E1}" destId="{83CDFED4-E380-4BC0-B325-E23E11975337}" srcOrd="0" destOrd="0" presId="urn:microsoft.com/office/officeart/2008/layout/AlternatingHexagons"/>
    <dgm:cxn modelId="{39D0AAE8-D952-431F-8EAB-28E568977C12}" type="presParOf" srcId="{097E9177-51D7-4C21-8563-E986959CA842}" destId="{7EC9A27C-D688-47AD-BC88-4D4C37A93DDB}" srcOrd="0" destOrd="0" presId="urn:microsoft.com/office/officeart/2008/layout/AlternatingHexagons"/>
    <dgm:cxn modelId="{8B0D8C8C-89FC-474F-B405-6732F6A881E5}" type="presParOf" srcId="{7EC9A27C-D688-47AD-BC88-4D4C37A93DDB}" destId="{8E48DF85-A7F2-4EF7-A5E8-FF5E7FB8A0EB}" srcOrd="0" destOrd="0" presId="urn:microsoft.com/office/officeart/2008/layout/AlternatingHexagons"/>
    <dgm:cxn modelId="{7C19866B-C182-4DF0-8DC2-523711F9E4E8}" type="presParOf" srcId="{7EC9A27C-D688-47AD-BC88-4D4C37A93DDB}" destId="{CC36926E-DACF-49C9-894D-8FF37A476089}" srcOrd="1" destOrd="0" presId="urn:microsoft.com/office/officeart/2008/layout/AlternatingHexagons"/>
    <dgm:cxn modelId="{D5D544A6-FC94-41D4-8E92-8D04ACB19EF3}" type="presParOf" srcId="{7EC9A27C-D688-47AD-BC88-4D4C37A93DDB}" destId="{BEFFF714-1E74-4CC5-B489-F3330CA94D6D}" srcOrd="2" destOrd="0" presId="urn:microsoft.com/office/officeart/2008/layout/AlternatingHexagons"/>
    <dgm:cxn modelId="{FD1F9B3A-1688-40DF-9464-E452F20EC909}" type="presParOf" srcId="{7EC9A27C-D688-47AD-BC88-4D4C37A93DDB}" destId="{AF04E12E-FE1B-4CBA-B512-8392E38503ED}" srcOrd="3" destOrd="0" presId="urn:microsoft.com/office/officeart/2008/layout/AlternatingHexagons"/>
    <dgm:cxn modelId="{43509B8E-7DEB-4B90-B146-09DDA1D364C5}" type="presParOf" srcId="{7EC9A27C-D688-47AD-BC88-4D4C37A93DDB}" destId="{8F9E6EAD-F0E8-4A29-B769-9CB3B4668118}" srcOrd="4" destOrd="0" presId="urn:microsoft.com/office/officeart/2008/layout/AlternatingHexagons"/>
    <dgm:cxn modelId="{22582D8F-3439-4651-9EB0-A55E35E90EE2}" type="presParOf" srcId="{097E9177-51D7-4C21-8563-E986959CA842}" destId="{9F9F8818-4F45-4DB6-9D08-3791887B769E}" srcOrd="1" destOrd="0" presId="urn:microsoft.com/office/officeart/2008/layout/AlternatingHexagons"/>
    <dgm:cxn modelId="{BE8B36D6-71E9-4119-84EE-912FF2CC8FD5}" type="presParOf" srcId="{097E9177-51D7-4C21-8563-E986959CA842}" destId="{20A03B60-FCB6-4219-8F17-BE3825BC468B}" srcOrd="2" destOrd="0" presId="urn:microsoft.com/office/officeart/2008/layout/AlternatingHexagons"/>
    <dgm:cxn modelId="{3FF05858-FBCA-40AA-A24B-7AE1FCF8D7A8}" type="presParOf" srcId="{20A03B60-FCB6-4219-8F17-BE3825BC468B}" destId="{E52E366B-8276-44C4-A9AF-494817DF506D}" srcOrd="0" destOrd="0" presId="urn:microsoft.com/office/officeart/2008/layout/AlternatingHexagons"/>
    <dgm:cxn modelId="{418840B0-756D-4AB7-B8A9-81FDB226D7E9}" type="presParOf" srcId="{20A03B60-FCB6-4219-8F17-BE3825BC468B}" destId="{C29705CF-4BF7-431B-BD19-C0404AADFE41}" srcOrd="1" destOrd="0" presId="urn:microsoft.com/office/officeart/2008/layout/AlternatingHexagons"/>
    <dgm:cxn modelId="{1FCEEF02-455C-4BB8-B3FF-483F12E985E6}" type="presParOf" srcId="{20A03B60-FCB6-4219-8F17-BE3825BC468B}" destId="{A76BE5F2-B39B-4A17-A448-B22EE5EC504D}" srcOrd="2" destOrd="0" presId="urn:microsoft.com/office/officeart/2008/layout/AlternatingHexagons"/>
    <dgm:cxn modelId="{968436E3-A732-4825-9ABA-78A864808CB8}" type="presParOf" srcId="{20A03B60-FCB6-4219-8F17-BE3825BC468B}" destId="{3CFA4725-6B27-47DA-A506-AB0174C51D36}" srcOrd="3" destOrd="0" presId="urn:microsoft.com/office/officeart/2008/layout/AlternatingHexagons"/>
    <dgm:cxn modelId="{894A3A5E-35E0-4BE2-B8BB-A8E572481E45}" type="presParOf" srcId="{20A03B60-FCB6-4219-8F17-BE3825BC468B}" destId="{791684BB-F5B8-49F9-82BC-FFF23FA0CEF7}" srcOrd="4" destOrd="0" presId="urn:microsoft.com/office/officeart/2008/layout/AlternatingHexagons"/>
    <dgm:cxn modelId="{670A9785-A4C2-47DE-B9E3-EC7BD88A74CB}" type="presParOf" srcId="{097E9177-51D7-4C21-8563-E986959CA842}" destId="{54F2BCD8-B82B-4097-89E7-195F191EE441}" srcOrd="3" destOrd="0" presId="urn:microsoft.com/office/officeart/2008/layout/AlternatingHexagons"/>
    <dgm:cxn modelId="{D812041B-4B5D-40B4-9DCC-527F8A716223}" type="presParOf" srcId="{097E9177-51D7-4C21-8563-E986959CA842}" destId="{986B02BC-70CE-48D9-86BB-439F28F0491A}" srcOrd="4" destOrd="0" presId="urn:microsoft.com/office/officeart/2008/layout/AlternatingHexagons"/>
    <dgm:cxn modelId="{CE2D0D29-7481-449E-9684-2BFCB59FD253}" type="presParOf" srcId="{986B02BC-70CE-48D9-86BB-439F28F0491A}" destId="{83CDFED4-E380-4BC0-B325-E23E11975337}" srcOrd="0" destOrd="0" presId="urn:microsoft.com/office/officeart/2008/layout/AlternatingHexagons"/>
    <dgm:cxn modelId="{528173A7-11E4-4AAF-807E-92D05AE8723C}" type="presParOf" srcId="{986B02BC-70CE-48D9-86BB-439F28F0491A}" destId="{1C3BDDC9-1552-4326-90F6-A85B1A75B760}" srcOrd="1" destOrd="0" presId="urn:microsoft.com/office/officeart/2008/layout/AlternatingHexagons"/>
    <dgm:cxn modelId="{09FFB073-CC26-4487-B9B4-9368746AF84B}" type="presParOf" srcId="{986B02BC-70CE-48D9-86BB-439F28F0491A}" destId="{467E2DC8-01D5-48DB-A5F3-8E81BFE5ED57}" srcOrd="2" destOrd="0" presId="urn:microsoft.com/office/officeart/2008/layout/AlternatingHexagons"/>
    <dgm:cxn modelId="{6B6CD438-94B8-43BB-B5EF-AF7BD833A65B}" type="presParOf" srcId="{986B02BC-70CE-48D9-86BB-439F28F0491A}" destId="{BE75C5D2-1745-4548-84F9-7A7603DE18E1}" srcOrd="3" destOrd="0" presId="urn:microsoft.com/office/officeart/2008/layout/AlternatingHexagons"/>
    <dgm:cxn modelId="{23119016-1497-4E8D-BD86-2BA45CF6B698}" type="presParOf" srcId="{986B02BC-70CE-48D9-86BB-439F28F0491A}" destId="{FE6F3C06-C2E5-4396-B1A9-E9AE3D788F03}" srcOrd="4" destOrd="0" presId="urn:microsoft.com/office/officeart/2008/layout/AlternatingHexagons"/>
    <dgm:cxn modelId="{14F22ABC-526A-4B3E-8BFE-BE1CF79AA376}" type="presParOf" srcId="{097E9177-51D7-4C21-8563-E986959CA842}" destId="{22A880BC-0F2F-4075-BD78-0E3AAA47D53A}" srcOrd="5" destOrd="0" presId="urn:microsoft.com/office/officeart/2008/layout/AlternatingHexagons"/>
    <dgm:cxn modelId="{9C9C924B-036A-40BA-A7E9-FBCE0FDC7391}" type="presParOf" srcId="{097E9177-51D7-4C21-8563-E986959CA842}" destId="{A68EA0DE-1B7F-40CE-A44B-D6B92306B9A0}" srcOrd="6" destOrd="0" presId="urn:microsoft.com/office/officeart/2008/layout/AlternatingHexagons"/>
    <dgm:cxn modelId="{285D1FE1-6120-4216-8991-809360EE6239}" type="presParOf" srcId="{A68EA0DE-1B7F-40CE-A44B-D6B92306B9A0}" destId="{9AC01AC2-7925-4F99-A35D-245C87D48A77}" srcOrd="0" destOrd="0" presId="urn:microsoft.com/office/officeart/2008/layout/AlternatingHexagons"/>
    <dgm:cxn modelId="{6E660233-8DAB-40A5-9BA8-532F7D8325A5}" type="presParOf" srcId="{A68EA0DE-1B7F-40CE-A44B-D6B92306B9A0}" destId="{DFFD269D-5B0E-40A9-B409-5C119A00F471}" srcOrd="1" destOrd="0" presId="urn:microsoft.com/office/officeart/2008/layout/AlternatingHexagons"/>
    <dgm:cxn modelId="{9676E23C-EA3E-43C3-86D1-AFF955A4C1AA}" type="presParOf" srcId="{A68EA0DE-1B7F-40CE-A44B-D6B92306B9A0}" destId="{BF268ECF-F38C-4537-9831-8E4A6DDD4B67}" srcOrd="2" destOrd="0" presId="urn:microsoft.com/office/officeart/2008/layout/AlternatingHexagons"/>
    <dgm:cxn modelId="{12D751BD-EDEF-4D8A-BAF6-D0865C724286}" type="presParOf" srcId="{A68EA0DE-1B7F-40CE-A44B-D6B92306B9A0}" destId="{CCB50FF7-4119-4B3E-93A5-5DDAC2778D8C}" srcOrd="3" destOrd="0" presId="urn:microsoft.com/office/officeart/2008/layout/AlternatingHexagons"/>
    <dgm:cxn modelId="{6655300A-FB2B-4929-AB77-886097654EB9}" type="presParOf" srcId="{A68EA0DE-1B7F-40CE-A44B-D6B92306B9A0}" destId="{FAFE78B2-6703-4605-80B1-BB9C7BB0CA41}" srcOrd="4" destOrd="0" presId="urn:microsoft.com/office/officeart/2008/layout/AlternatingHexagons"/>
    <dgm:cxn modelId="{184EA072-AFFD-4FD5-BBF2-B9F6B1CF1706}" type="presParOf" srcId="{097E9177-51D7-4C21-8563-E986959CA842}" destId="{A4FCAA53-6375-4E92-8ED1-6033373A965A}" srcOrd="7" destOrd="0" presId="urn:microsoft.com/office/officeart/2008/layout/AlternatingHexagons"/>
    <dgm:cxn modelId="{D20A22DD-3BD8-449F-B377-C1414A0B97C6}" type="presParOf" srcId="{097E9177-51D7-4C21-8563-E986959CA842}" destId="{F252A7CD-09AE-40C4-9149-C5E8D3DB3E2E}" srcOrd="8" destOrd="0" presId="urn:microsoft.com/office/officeart/2008/layout/AlternatingHexagons"/>
    <dgm:cxn modelId="{A029830C-46F6-49DF-9FDB-B681E56F6E14}" type="presParOf" srcId="{F252A7CD-09AE-40C4-9149-C5E8D3DB3E2E}" destId="{6D732D13-96E0-461F-8BF3-F749B1E6CB6A}" srcOrd="0" destOrd="0" presId="urn:microsoft.com/office/officeart/2008/layout/AlternatingHexagons"/>
    <dgm:cxn modelId="{6C79015B-FAD8-444D-A1C0-C42B9928A639}" type="presParOf" srcId="{F252A7CD-09AE-40C4-9149-C5E8D3DB3E2E}" destId="{FEAE5559-E42D-4849-9B34-5C889C8C282D}" srcOrd="1" destOrd="0" presId="urn:microsoft.com/office/officeart/2008/layout/AlternatingHexagons"/>
    <dgm:cxn modelId="{80F4F4A4-E6DF-44FF-8C2F-F431BB93A756}" type="presParOf" srcId="{F252A7CD-09AE-40C4-9149-C5E8D3DB3E2E}" destId="{B0A6838B-A248-413C-B8A8-999489C4ABB5}" srcOrd="2" destOrd="0" presId="urn:microsoft.com/office/officeart/2008/layout/AlternatingHexagons"/>
    <dgm:cxn modelId="{E6184575-7278-4AFF-93B6-A45E2C9255C6}" type="presParOf" srcId="{F252A7CD-09AE-40C4-9149-C5E8D3DB3E2E}" destId="{4B95B10C-26C1-470C-8352-82F02AA6F947}" srcOrd="3" destOrd="0" presId="urn:microsoft.com/office/officeart/2008/layout/AlternatingHexagons"/>
    <dgm:cxn modelId="{E74720FB-D42E-49DD-8E30-6D313C46D194}" type="presParOf" srcId="{F252A7CD-09AE-40C4-9149-C5E8D3DB3E2E}" destId="{8B332B1F-DE6E-4FC8-9B83-0D4730F7C147}" srcOrd="4" destOrd="0" presId="urn:microsoft.com/office/officeart/2008/layout/AlternatingHexagon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09303737-C19F-4DF8-9452-9F09613503A9}" type="doc">
      <dgm:prSet loTypeId="urn:microsoft.com/office/officeart/2005/8/layout/hierarchy3" loCatId="relationship" qsTypeId="urn:microsoft.com/office/officeart/2005/8/quickstyle/simple1" qsCatId="simple" csTypeId="urn:microsoft.com/office/officeart/2005/8/colors/accent1_2" csCatId="accent1" phldr="1"/>
      <dgm:spPr/>
      <dgm:t>
        <a:bodyPr/>
        <a:lstStyle/>
        <a:p>
          <a:pPr rtl="1"/>
          <a:endParaRPr lang="ar-EG"/>
        </a:p>
      </dgm:t>
    </dgm:pt>
    <dgm:pt modelId="{246BF040-48C0-454D-B1C2-1CB35C41FF96}">
      <dgm:prSet phldrT="[Text]" custT="1"/>
      <dgm:spPr/>
      <dgm:t>
        <a:bodyPr/>
        <a:lstStyle/>
        <a:p>
          <a:pPr rtl="1"/>
          <a:r>
            <a:rPr lang="ar-EG" sz="4800" b="1" u="none" kern="1200" cap="all" dirty="0" smtClean="0">
              <a:ln w="9000" cmpd="sng">
                <a:solidFill>
                  <a:schemeClr val="accent4">
                    <a:shade val="50000"/>
                    <a:satMod val="120000"/>
                  </a:schemeClr>
                </a:solidFill>
                <a:prstDash val="solid"/>
              </a:ln>
              <a:solidFill>
                <a:schemeClr val="tx1"/>
              </a:solidFill>
              <a:effectLst>
                <a:reflection blurRad="12700" stA="28000" endPos="45000" dist="1000" dir="5400000" sy="-100000" algn="bl" rotWithShape="0"/>
              </a:effectLst>
              <a:latin typeface="Arabic Typesetting" pitchFamily="66" charset="-78"/>
              <a:ea typeface="+mn-ea"/>
              <a:cs typeface="Arabic Typesetting" pitchFamily="66" charset="-78"/>
            </a:rPr>
            <a:t>البورسلين</a:t>
          </a:r>
          <a:endParaRPr lang="ar-EG" sz="4800" b="1" u="none" kern="1200" cap="all" dirty="0">
            <a:ln w="9000" cmpd="sng">
              <a:solidFill>
                <a:schemeClr val="accent4">
                  <a:shade val="50000"/>
                  <a:satMod val="120000"/>
                </a:schemeClr>
              </a:solidFill>
              <a:prstDash val="solid"/>
            </a:ln>
            <a:solidFill>
              <a:schemeClr val="tx1"/>
            </a:solidFill>
            <a:effectLst>
              <a:reflection blurRad="12700" stA="28000" endPos="45000" dist="1000" dir="5400000" sy="-100000" algn="bl" rotWithShape="0"/>
            </a:effectLst>
            <a:latin typeface="Arabic Typesetting" pitchFamily="66" charset="-78"/>
            <a:ea typeface="+mn-ea"/>
            <a:cs typeface="Arabic Typesetting" pitchFamily="66" charset="-78"/>
          </a:endParaRPr>
        </a:p>
      </dgm:t>
    </dgm:pt>
    <dgm:pt modelId="{4EB77943-0094-436E-A030-36C7140464F1}" type="parTrans" cxnId="{C8C14876-5FEE-4C21-8C93-5F6ABE4A26F6}">
      <dgm:prSet/>
      <dgm:spPr/>
      <dgm:t>
        <a:bodyPr/>
        <a:lstStyle/>
        <a:p>
          <a:pPr rtl="1"/>
          <a:endParaRPr lang="ar-EG"/>
        </a:p>
      </dgm:t>
    </dgm:pt>
    <dgm:pt modelId="{C4E88297-7D69-450B-B0FF-A51E46EE9811}" type="sibTrans" cxnId="{C8C14876-5FEE-4C21-8C93-5F6ABE4A26F6}">
      <dgm:prSet/>
      <dgm:spPr/>
      <dgm:t>
        <a:bodyPr/>
        <a:lstStyle/>
        <a:p>
          <a:pPr rtl="1"/>
          <a:endParaRPr lang="ar-EG"/>
        </a:p>
      </dgm:t>
    </dgm:pt>
    <dgm:pt modelId="{57259943-943C-4C4A-9022-2A2C84021D97}">
      <dgm:prSet phldrT="[Text]" custT="1"/>
      <dgm:spPr/>
      <dgm:t>
        <a:bodyPr/>
        <a:lstStyle/>
        <a:p>
          <a:pPr algn="ctr" rtl="1"/>
          <a:endParaRPr lang="ar-EG" sz="1800" b="0" kern="1200" dirty="0" smtClean="0"/>
        </a:p>
        <a:p>
          <a:pPr algn="ctr" rtl="1"/>
          <a:r>
            <a:rPr lang="ar-EG" sz="2400" kern="1200" dirty="0" smtClean="0">
              <a:solidFill>
                <a:schemeClr val="bg1"/>
              </a:solidFill>
              <a:latin typeface="Arabic Typesetting" pitchFamily="66" charset="-78"/>
              <a:ea typeface="+mn-ea"/>
              <a:cs typeface="Arabic Typesetting" pitchFamily="66" charset="-78"/>
            </a:rPr>
            <a:t>طبقة واحدة من البورسلين ويخلو من الطينة الفخارية. </a:t>
          </a:r>
        </a:p>
        <a:p>
          <a:pPr algn="ctr" rtl="1"/>
          <a:r>
            <a:rPr lang="ar-EG" sz="2300" kern="1200" dirty="0" smtClean="0">
              <a:solidFill>
                <a:schemeClr val="tx1"/>
              </a:solidFill>
            </a:rPr>
            <a:t> </a:t>
          </a:r>
          <a:endParaRPr lang="ar-EG" sz="2300" kern="1200" dirty="0"/>
        </a:p>
      </dgm:t>
    </dgm:pt>
    <dgm:pt modelId="{038C7CAA-A820-4AC5-B272-01A9DFB68F27}" type="parTrans" cxnId="{BB177BFC-76B9-4920-B741-51D46AFDE3D2}">
      <dgm:prSet/>
      <dgm:spPr/>
      <dgm:t>
        <a:bodyPr/>
        <a:lstStyle/>
        <a:p>
          <a:pPr rtl="1"/>
          <a:endParaRPr lang="ar-EG"/>
        </a:p>
      </dgm:t>
    </dgm:pt>
    <dgm:pt modelId="{75DCB2C9-D676-4A6E-8439-CA893286E605}" type="sibTrans" cxnId="{BB177BFC-76B9-4920-B741-51D46AFDE3D2}">
      <dgm:prSet/>
      <dgm:spPr/>
      <dgm:t>
        <a:bodyPr/>
        <a:lstStyle/>
        <a:p>
          <a:pPr rtl="1"/>
          <a:endParaRPr lang="ar-EG"/>
        </a:p>
      </dgm:t>
    </dgm:pt>
    <dgm:pt modelId="{C925E085-9371-4DC4-B9B7-207F1F413272}">
      <dgm:prSet phldrT="[Text]" custT="1"/>
      <dgm:spPr/>
      <dgm:t>
        <a:bodyPr/>
        <a:lstStyle/>
        <a:p>
          <a:pPr algn="r" rtl="1"/>
          <a:r>
            <a:rPr lang="ar-SA" sz="2800" b="0" u="sng" kern="120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mn-ea"/>
              <a:cs typeface="Arabic Typesetting" pitchFamily="66" charset="-78"/>
            </a:rPr>
            <a:t>مزايا</a:t>
          </a:r>
          <a:r>
            <a:rPr lang="ar-EG" sz="2800" b="0" u="sng" kern="120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mn-ea"/>
              <a:cs typeface="Arabic Typesetting" pitchFamily="66" charset="-78"/>
            </a:rPr>
            <a:t>ه</a:t>
          </a:r>
          <a:r>
            <a:rPr lang="ar-SA" sz="2800" b="0" u="sng" kern="120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mn-ea"/>
              <a:cs typeface="Arabic Typesetting" pitchFamily="66" charset="-78"/>
            </a:rPr>
            <a:t> :</a:t>
          </a:r>
          <a:r>
            <a:rPr lang="ar-EG" sz="2800" b="0" u="sng" kern="120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mn-ea"/>
              <a:cs typeface="Arabic Typesetting" pitchFamily="66" charset="-78"/>
            </a:rPr>
            <a:t>-</a:t>
          </a:r>
        </a:p>
        <a:p>
          <a:pPr algn="r" rtl="1"/>
          <a:r>
            <a:rPr lang="ar-EG" sz="2000" kern="1200" dirty="0" smtClean="0">
              <a:solidFill>
                <a:schemeClr val="bg1"/>
              </a:solidFill>
              <a:latin typeface="Arabic Typesetting" pitchFamily="66" charset="-78"/>
              <a:ea typeface="+mn-ea"/>
              <a:cs typeface="Arabic Typesetting" pitchFamily="66" charset="-78"/>
            </a:rPr>
            <a:t>1- له ألوان متعددة ومقاسات متنوعة تناسب كل الاذواق.</a:t>
          </a:r>
          <a:endParaRPr lang="en-US" sz="2000" kern="1200" dirty="0" smtClean="0">
            <a:solidFill>
              <a:schemeClr val="bg1"/>
            </a:solidFill>
            <a:latin typeface="Arabic Typesetting" pitchFamily="66" charset="-78"/>
            <a:ea typeface="+mn-ea"/>
            <a:cs typeface="Arabic Typesetting" pitchFamily="66" charset="-78"/>
          </a:endParaRPr>
        </a:p>
        <a:p>
          <a:pPr algn="r" rtl="1"/>
          <a:r>
            <a:rPr lang="ar-EG" sz="2000" kern="1200" dirty="0" smtClean="0">
              <a:solidFill>
                <a:schemeClr val="bg1"/>
              </a:solidFill>
              <a:latin typeface="Arabic Typesetting" pitchFamily="66" charset="-78"/>
              <a:ea typeface="+mn-ea"/>
              <a:cs typeface="Arabic Typesetting" pitchFamily="66" charset="-78"/>
            </a:rPr>
            <a:t>2- دائم اللمعان ولا يتطلب الجلي او التلميع بعد التركيب.</a:t>
          </a:r>
          <a:endParaRPr lang="en-US" sz="2000" kern="1200" dirty="0" smtClean="0">
            <a:solidFill>
              <a:schemeClr val="bg1"/>
            </a:solidFill>
            <a:latin typeface="Arabic Typesetting" pitchFamily="66" charset="-78"/>
            <a:ea typeface="+mn-ea"/>
            <a:cs typeface="Arabic Typesetting" pitchFamily="66" charset="-78"/>
          </a:endParaRPr>
        </a:p>
        <a:p>
          <a:pPr algn="r" rtl="1"/>
          <a:r>
            <a:rPr lang="ar-EG" sz="2000" kern="1200" dirty="0" smtClean="0">
              <a:solidFill>
                <a:schemeClr val="bg1"/>
              </a:solidFill>
              <a:latin typeface="Arabic Typesetting" pitchFamily="66" charset="-78"/>
              <a:ea typeface="+mn-ea"/>
              <a:cs typeface="Arabic Typesetting" pitchFamily="66" charset="-78"/>
            </a:rPr>
            <a:t>3- مقاوم للحريق وله مقاومة فائقة للرطوبة والعوامل الجوية المختلفة.</a:t>
          </a:r>
        </a:p>
        <a:p>
          <a:pPr algn="r" rtl="1"/>
          <a:r>
            <a:rPr lang="ar-EG" sz="2000" kern="1200" dirty="0" smtClean="0">
              <a:solidFill>
                <a:schemeClr val="bg1"/>
              </a:solidFill>
              <a:latin typeface="Arabic Typesetting" pitchFamily="66" charset="-78"/>
              <a:ea typeface="+mn-ea"/>
              <a:cs typeface="Arabic Typesetting" pitchFamily="66" charset="-78"/>
            </a:rPr>
            <a:t>4-يقاوم الحرارة والوزن والخدش والبري.</a:t>
          </a:r>
          <a:endParaRPr lang="en-US" sz="2000" kern="1200" dirty="0" smtClean="0">
            <a:solidFill>
              <a:schemeClr val="bg1"/>
            </a:solidFill>
            <a:latin typeface="Arabic Typesetting" pitchFamily="66" charset="-78"/>
            <a:ea typeface="+mn-ea"/>
            <a:cs typeface="Arabic Typesetting" pitchFamily="66" charset="-78"/>
          </a:endParaRPr>
        </a:p>
        <a:p>
          <a:pPr algn="r" rtl="1"/>
          <a:r>
            <a:rPr lang="ar-EG" sz="2000" kern="1200" dirty="0" smtClean="0">
              <a:solidFill>
                <a:schemeClr val="bg1"/>
              </a:solidFill>
              <a:latin typeface="Arabic Typesetting" pitchFamily="66" charset="-78"/>
              <a:ea typeface="+mn-ea"/>
              <a:cs typeface="Arabic Typesetting" pitchFamily="66" charset="-78"/>
            </a:rPr>
            <a:t>5-سهل العناية به.</a:t>
          </a:r>
          <a:endParaRPr lang="ar-EG" sz="2000" kern="1200" dirty="0">
            <a:solidFill>
              <a:schemeClr val="bg1"/>
            </a:solidFill>
            <a:latin typeface="Arabic Typesetting" pitchFamily="66" charset="-78"/>
            <a:ea typeface="+mn-ea"/>
            <a:cs typeface="Arabic Typesetting" pitchFamily="66" charset="-78"/>
          </a:endParaRPr>
        </a:p>
      </dgm:t>
    </dgm:pt>
    <dgm:pt modelId="{D558BDE7-5326-4E43-A87D-BD3965D45310}" type="parTrans" cxnId="{CE51EF67-F28F-41C2-960B-B1A77B2894C5}">
      <dgm:prSet/>
      <dgm:spPr/>
      <dgm:t>
        <a:bodyPr/>
        <a:lstStyle/>
        <a:p>
          <a:pPr rtl="1"/>
          <a:endParaRPr lang="ar-EG"/>
        </a:p>
      </dgm:t>
    </dgm:pt>
    <dgm:pt modelId="{A446EFD1-823A-4243-9ED8-9C739FE8FD8D}" type="sibTrans" cxnId="{CE51EF67-F28F-41C2-960B-B1A77B2894C5}">
      <dgm:prSet/>
      <dgm:spPr/>
      <dgm:t>
        <a:bodyPr/>
        <a:lstStyle/>
        <a:p>
          <a:pPr rtl="1"/>
          <a:endParaRPr lang="ar-EG"/>
        </a:p>
      </dgm:t>
    </dgm:pt>
    <dgm:pt modelId="{8443DE03-C8B5-4D19-9AD0-B32EC37D6366}">
      <dgm:prSet phldrT="[Text]" custT="1"/>
      <dgm:spPr/>
      <dgm:t>
        <a:bodyPr/>
        <a:lstStyle/>
        <a:p>
          <a:pPr rtl="1"/>
          <a:r>
            <a:rPr lang="ar-EG" sz="4800" b="1" u="none" kern="1200" cap="all" dirty="0" smtClean="0">
              <a:ln w="9000" cmpd="sng">
                <a:solidFill>
                  <a:schemeClr val="accent4">
                    <a:shade val="50000"/>
                    <a:satMod val="120000"/>
                  </a:schemeClr>
                </a:solidFill>
                <a:prstDash val="solid"/>
              </a:ln>
              <a:solidFill>
                <a:schemeClr val="tx1"/>
              </a:solidFill>
              <a:effectLst>
                <a:reflection blurRad="12700" stA="28000" endPos="45000" dist="1000" dir="5400000" sy="-100000" algn="bl" rotWithShape="0"/>
              </a:effectLst>
              <a:latin typeface="Arabic Typesetting" pitchFamily="66" charset="-78"/>
              <a:ea typeface="+mn-ea"/>
              <a:cs typeface="Arabic Typesetting" pitchFamily="66" charset="-78"/>
            </a:rPr>
            <a:t>السيراميك</a:t>
          </a:r>
          <a:endParaRPr lang="ar-EG" sz="4800" b="1" u="none" kern="1200" cap="all" dirty="0">
            <a:ln w="9000" cmpd="sng">
              <a:solidFill>
                <a:schemeClr val="accent4">
                  <a:shade val="50000"/>
                  <a:satMod val="120000"/>
                </a:schemeClr>
              </a:solidFill>
              <a:prstDash val="solid"/>
            </a:ln>
            <a:solidFill>
              <a:schemeClr val="tx1"/>
            </a:solidFill>
            <a:effectLst>
              <a:reflection blurRad="12700" stA="28000" endPos="45000" dist="1000" dir="5400000" sy="-100000" algn="bl" rotWithShape="0"/>
            </a:effectLst>
            <a:latin typeface="Arabic Typesetting" pitchFamily="66" charset="-78"/>
            <a:ea typeface="+mn-ea"/>
            <a:cs typeface="Arabic Typesetting" pitchFamily="66" charset="-78"/>
          </a:endParaRPr>
        </a:p>
      </dgm:t>
    </dgm:pt>
    <dgm:pt modelId="{A6A76F59-C99C-46FD-AA8E-CDC73238C395}" type="parTrans" cxnId="{180502A7-BF77-44E6-B48E-5CEA7606C961}">
      <dgm:prSet/>
      <dgm:spPr/>
      <dgm:t>
        <a:bodyPr/>
        <a:lstStyle/>
        <a:p>
          <a:pPr rtl="1"/>
          <a:endParaRPr lang="ar-EG"/>
        </a:p>
      </dgm:t>
    </dgm:pt>
    <dgm:pt modelId="{5B4DE51D-A04C-48FB-9AF6-783979083B64}" type="sibTrans" cxnId="{180502A7-BF77-44E6-B48E-5CEA7606C961}">
      <dgm:prSet/>
      <dgm:spPr/>
      <dgm:t>
        <a:bodyPr/>
        <a:lstStyle/>
        <a:p>
          <a:pPr rtl="1"/>
          <a:endParaRPr lang="ar-EG"/>
        </a:p>
      </dgm:t>
    </dgm:pt>
    <dgm:pt modelId="{5282A0F9-1C7C-461F-92B4-A052A9161F20}">
      <dgm:prSet phldrT="[Text]" custT="1"/>
      <dgm:spPr/>
      <dgm:t>
        <a:bodyPr/>
        <a:lstStyle/>
        <a:p>
          <a:pPr rtl="1"/>
          <a:r>
            <a:rPr lang="ar-EG" sz="2400" kern="1200" dirty="0" smtClean="0">
              <a:solidFill>
                <a:schemeClr val="bg1"/>
              </a:solidFill>
              <a:latin typeface="Arabic Typesetting" pitchFamily="66" charset="-78"/>
              <a:ea typeface="+mn-ea"/>
              <a:cs typeface="Arabic Typesetting" pitchFamily="66" charset="-78"/>
            </a:rPr>
            <a:t>يتكون من طبقتين المينا والفخار.</a:t>
          </a:r>
          <a:endParaRPr lang="ar-EG" sz="2400" kern="1200" dirty="0">
            <a:solidFill>
              <a:schemeClr val="bg1"/>
            </a:solidFill>
            <a:latin typeface="Arabic Typesetting" pitchFamily="66" charset="-78"/>
            <a:ea typeface="+mn-ea"/>
            <a:cs typeface="Arabic Typesetting" pitchFamily="66" charset="-78"/>
          </a:endParaRPr>
        </a:p>
      </dgm:t>
    </dgm:pt>
    <dgm:pt modelId="{758B0377-A4E0-4964-801A-02080D68DF62}" type="parTrans" cxnId="{B5D962C0-94F6-448C-A4AA-AA08F5DBC58A}">
      <dgm:prSet/>
      <dgm:spPr/>
      <dgm:t>
        <a:bodyPr/>
        <a:lstStyle/>
        <a:p>
          <a:pPr rtl="1"/>
          <a:endParaRPr lang="ar-EG"/>
        </a:p>
      </dgm:t>
    </dgm:pt>
    <dgm:pt modelId="{0E668239-E380-4AAF-BAFA-B43A8C4D21EC}" type="sibTrans" cxnId="{B5D962C0-94F6-448C-A4AA-AA08F5DBC58A}">
      <dgm:prSet/>
      <dgm:spPr/>
      <dgm:t>
        <a:bodyPr/>
        <a:lstStyle/>
        <a:p>
          <a:pPr rtl="1"/>
          <a:endParaRPr lang="ar-EG"/>
        </a:p>
      </dgm:t>
    </dgm:pt>
    <dgm:pt modelId="{4545E079-4782-4F5A-8064-63D143C81764}">
      <dgm:prSet phldrT="[Text]" custT="1"/>
      <dgm:spPr/>
      <dgm:t>
        <a:bodyPr/>
        <a:lstStyle/>
        <a:p>
          <a:pPr algn="r" rtl="1"/>
          <a:r>
            <a:rPr lang="ar-SA" sz="2800" b="0" u="sng" kern="120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mn-ea"/>
              <a:cs typeface="Arabic Typesetting" pitchFamily="66" charset="-78"/>
            </a:rPr>
            <a:t>مزايا</a:t>
          </a:r>
          <a:r>
            <a:rPr lang="ar-EG" sz="2800" b="0" u="sng" kern="120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mn-ea"/>
              <a:cs typeface="Arabic Typesetting" pitchFamily="66" charset="-78"/>
            </a:rPr>
            <a:t>ه</a:t>
          </a:r>
          <a:r>
            <a:rPr lang="ar-SA" sz="2800" b="0" u="sng" kern="120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mn-ea"/>
              <a:cs typeface="Arabic Typesetting" pitchFamily="66" charset="-78"/>
            </a:rPr>
            <a:t> :</a:t>
          </a:r>
          <a:r>
            <a:rPr lang="ar-EG" sz="2800" b="0" u="sng" kern="120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mn-ea"/>
              <a:cs typeface="Arabic Typesetting" pitchFamily="66" charset="-78"/>
            </a:rPr>
            <a:t>-</a:t>
          </a:r>
        </a:p>
        <a:p>
          <a:pPr algn="r" rtl="1"/>
          <a:r>
            <a:rPr lang="ar-EG" sz="2400" kern="1200" dirty="0" smtClean="0">
              <a:solidFill>
                <a:schemeClr val="bg1"/>
              </a:solidFill>
              <a:latin typeface="Arabic Typesetting" pitchFamily="66" charset="-78"/>
              <a:ea typeface="+mn-ea"/>
              <a:cs typeface="Arabic Typesetting" pitchFamily="66" charset="-78"/>
            </a:rPr>
            <a:t>1-مقاومة عالية للتأكل.</a:t>
          </a:r>
          <a:endParaRPr lang="en-US" sz="2400" kern="1200" dirty="0" smtClean="0">
            <a:solidFill>
              <a:schemeClr val="bg1"/>
            </a:solidFill>
            <a:latin typeface="Arabic Typesetting" pitchFamily="66" charset="-78"/>
            <a:ea typeface="+mn-ea"/>
            <a:cs typeface="Arabic Typesetting" pitchFamily="66" charset="-78"/>
          </a:endParaRPr>
        </a:p>
        <a:p>
          <a:pPr algn="r" rtl="1"/>
          <a:r>
            <a:rPr lang="ar-EG" sz="2400" kern="1200" dirty="0" smtClean="0">
              <a:solidFill>
                <a:schemeClr val="bg1"/>
              </a:solidFill>
              <a:latin typeface="Arabic Typesetting" pitchFamily="66" charset="-78"/>
              <a:ea typeface="+mn-ea"/>
              <a:cs typeface="Arabic Typesetting" pitchFamily="66" charset="-78"/>
            </a:rPr>
            <a:t>2-مقاومة التشكيل تحت الأحمال.</a:t>
          </a:r>
          <a:endParaRPr lang="en-US" sz="2400" kern="1200" dirty="0" smtClean="0">
            <a:solidFill>
              <a:schemeClr val="bg1"/>
            </a:solidFill>
            <a:latin typeface="Arabic Typesetting" pitchFamily="66" charset="-78"/>
            <a:ea typeface="+mn-ea"/>
            <a:cs typeface="Arabic Typesetting" pitchFamily="66" charset="-78"/>
          </a:endParaRPr>
        </a:p>
        <a:p>
          <a:pPr algn="r" rtl="1"/>
          <a:r>
            <a:rPr lang="ar-EG" sz="2400" kern="1200" dirty="0" smtClean="0">
              <a:solidFill>
                <a:schemeClr val="bg1"/>
              </a:solidFill>
              <a:latin typeface="Arabic Typesetting" pitchFamily="66" charset="-78"/>
              <a:ea typeface="+mn-ea"/>
              <a:cs typeface="Arabic Typesetting" pitchFamily="66" charset="-78"/>
            </a:rPr>
            <a:t>3-مقاومة عالية للصدأ.</a:t>
          </a:r>
          <a:endParaRPr lang="en-US" sz="2400" kern="1200" dirty="0" smtClean="0">
            <a:solidFill>
              <a:schemeClr val="bg1"/>
            </a:solidFill>
            <a:latin typeface="Arabic Typesetting" pitchFamily="66" charset="-78"/>
            <a:ea typeface="+mn-ea"/>
            <a:cs typeface="Arabic Typesetting" pitchFamily="66" charset="-78"/>
          </a:endParaRPr>
        </a:p>
        <a:p>
          <a:pPr algn="r" rtl="1"/>
          <a:r>
            <a:rPr lang="ar-EG" sz="2400" kern="1200" dirty="0" smtClean="0">
              <a:solidFill>
                <a:schemeClr val="bg1"/>
              </a:solidFill>
              <a:latin typeface="Arabic Typesetting" pitchFamily="66" charset="-78"/>
              <a:ea typeface="+mn-ea"/>
              <a:cs typeface="Arabic Typesetting" pitchFamily="66" charset="-78"/>
            </a:rPr>
            <a:t>4-منخفض التوصيل للحرارة.</a:t>
          </a:r>
          <a:endParaRPr lang="en-US" sz="2400" kern="1200" dirty="0" smtClean="0">
            <a:solidFill>
              <a:schemeClr val="bg1"/>
            </a:solidFill>
            <a:latin typeface="Arabic Typesetting" pitchFamily="66" charset="-78"/>
            <a:ea typeface="+mn-ea"/>
            <a:cs typeface="Arabic Typesetting" pitchFamily="66" charset="-78"/>
          </a:endParaRPr>
        </a:p>
        <a:p>
          <a:pPr algn="r" rtl="1"/>
          <a:r>
            <a:rPr lang="ar-EG" sz="2400" kern="1200" dirty="0" smtClean="0">
              <a:solidFill>
                <a:schemeClr val="bg1"/>
              </a:solidFill>
              <a:latin typeface="Arabic Typesetting" pitchFamily="66" charset="-78"/>
              <a:ea typeface="+mn-ea"/>
              <a:cs typeface="Arabic Typesetting" pitchFamily="66" charset="-78"/>
            </a:rPr>
            <a:t>5-منخفض التوصيل للكهرباء.</a:t>
          </a:r>
          <a:endParaRPr lang="ar-EG" sz="2400" kern="1200" dirty="0">
            <a:solidFill>
              <a:schemeClr val="bg1"/>
            </a:solidFill>
            <a:latin typeface="Arabic Typesetting" pitchFamily="66" charset="-78"/>
            <a:ea typeface="+mn-ea"/>
            <a:cs typeface="Arabic Typesetting" pitchFamily="66" charset="-78"/>
          </a:endParaRPr>
        </a:p>
      </dgm:t>
    </dgm:pt>
    <dgm:pt modelId="{8AC48FC6-F5BD-4CE7-91F7-2C80010F8D3E}" type="parTrans" cxnId="{7ADF1B93-004E-4167-B3D6-DC985217731C}">
      <dgm:prSet/>
      <dgm:spPr/>
      <dgm:t>
        <a:bodyPr/>
        <a:lstStyle/>
        <a:p>
          <a:pPr rtl="1"/>
          <a:endParaRPr lang="ar-EG"/>
        </a:p>
      </dgm:t>
    </dgm:pt>
    <dgm:pt modelId="{5AF35587-FADA-4DF4-B7AA-C957B8161AA8}" type="sibTrans" cxnId="{7ADF1B93-004E-4167-B3D6-DC985217731C}">
      <dgm:prSet/>
      <dgm:spPr/>
      <dgm:t>
        <a:bodyPr/>
        <a:lstStyle/>
        <a:p>
          <a:pPr rtl="1"/>
          <a:endParaRPr lang="ar-EG"/>
        </a:p>
      </dgm:t>
    </dgm:pt>
    <dgm:pt modelId="{E9659601-B55E-45DF-A2A7-AD29BB8140EE}">
      <dgm:prSet custT="1"/>
      <dgm:spPr/>
      <dgm:t>
        <a:bodyPr/>
        <a:lstStyle/>
        <a:p>
          <a:pPr algn="r" rtl="1"/>
          <a:r>
            <a:rPr lang="ar-EG" sz="2800" b="0" u="sng" kern="120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mn-ea"/>
              <a:cs typeface="Arabic Typesetting" pitchFamily="66" charset="-78"/>
            </a:rPr>
            <a:t>عيوبه:-</a:t>
          </a:r>
        </a:p>
        <a:p>
          <a:pPr algn="r" rtl="1"/>
          <a:r>
            <a:rPr lang="ar-EG" sz="2200" kern="1200" dirty="0" smtClean="0">
              <a:solidFill>
                <a:schemeClr val="bg1"/>
              </a:solidFill>
              <a:latin typeface="Arabic Typesetting" pitchFamily="66" charset="-78"/>
              <a:ea typeface="+mn-ea"/>
              <a:cs typeface="Arabic Typesetting" pitchFamily="66" charset="-78"/>
            </a:rPr>
            <a:t>1- مرتفع الثمن بالنسبة للبورسلين القوى.</a:t>
          </a:r>
        </a:p>
        <a:p>
          <a:pPr algn="r" rtl="1"/>
          <a:r>
            <a:rPr lang="ar-EG" sz="2200" kern="1200" dirty="0" smtClean="0">
              <a:solidFill>
                <a:schemeClr val="bg1"/>
              </a:solidFill>
              <a:latin typeface="Arabic Typesetting" pitchFamily="66" charset="-78"/>
              <a:ea typeface="+mn-ea"/>
              <a:cs typeface="Arabic Typesetting" pitchFamily="66" charset="-78"/>
            </a:rPr>
            <a:t>2- سهل الإنزلاق لذلك لا يفضل فى غرف الأطفال.</a:t>
          </a:r>
        </a:p>
        <a:p>
          <a:pPr algn="r" rtl="1"/>
          <a:r>
            <a:rPr lang="ar-EG" sz="2200" kern="1200" dirty="0" smtClean="0">
              <a:solidFill>
                <a:schemeClr val="bg1"/>
              </a:solidFill>
              <a:latin typeface="Arabic Typesetting" pitchFamily="66" charset="-78"/>
              <a:ea typeface="+mn-ea"/>
              <a:cs typeface="Arabic Typesetting" pitchFamily="66" charset="-78"/>
            </a:rPr>
            <a:t>3- مساميته عالية.</a:t>
          </a:r>
          <a:endParaRPr lang="ar-EG" sz="2200" kern="1200" dirty="0">
            <a:solidFill>
              <a:schemeClr val="bg1"/>
            </a:solidFill>
            <a:latin typeface="Arabic Typesetting" pitchFamily="66" charset="-78"/>
            <a:ea typeface="+mn-ea"/>
            <a:cs typeface="Arabic Typesetting" pitchFamily="66" charset="-78"/>
          </a:endParaRPr>
        </a:p>
      </dgm:t>
    </dgm:pt>
    <dgm:pt modelId="{53665099-1886-445C-AB88-C2BB1440F24D}" type="parTrans" cxnId="{C9E9A8AC-5382-4961-94B7-5CA5241BCA21}">
      <dgm:prSet/>
      <dgm:spPr/>
      <dgm:t>
        <a:bodyPr/>
        <a:lstStyle/>
        <a:p>
          <a:pPr rtl="1"/>
          <a:endParaRPr lang="ar-EG"/>
        </a:p>
      </dgm:t>
    </dgm:pt>
    <dgm:pt modelId="{1D6314E4-3052-40A2-8F54-E50C6FE4BE49}" type="sibTrans" cxnId="{C9E9A8AC-5382-4961-94B7-5CA5241BCA21}">
      <dgm:prSet/>
      <dgm:spPr/>
      <dgm:t>
        <a:bodyPr/>
        <a:lstStyle/>
        <a:p>
          <a:pPr rtl="1"/>
          <a:endParaRPr lang="ar-EG"/>
        </a:p>
      </dgm:t>
    </dgm:pt>
    <dgm:pt modelId="{15E9C35B-9D05-475A-8455-35F92FC1EEFC}">
      <dgm:prSet custT="1"/>
      <dgm:spPr/>
      <dgm:t>
        <a:bodyPr/>
        <a:lstStyle/>
        <a:p>
          <a:pPr algn="r" rtl="1"/>
          <a:r>
            <a:rPr lang="ar-EG" sz="2800" b="0" u="sng" kern="120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mn-ea"/>
              <a:cs typeface="Arabic Typesetting" pitchFamily="66" charset="-78"/>
            </a:rPr>
            <a:t>عيوبه:-</a:t>
          </a:r>
        </a:p>
        <a:p>
          <a:pPr algn="r" rtl="1"/>
          <a:r>
            <a:rPr lang="ar-EG" sz="2200" kern="1200" dirty="0" smtClean="0">
              <a:solidFill>
                <a:schemeClr val="bg1"/>
              </a:solidFill>
              <a:latin typeface="Arabic Typesetting" pitchFamily="66" charset="-78"/>
              <a:ea typeface="+mn-ea"/>
              <a:cs typeface="Arabic Typesetting" pitchFamily="66" charset="-78"/>
            </a:rPr>
            <a:t>1- لايتحمل البري والتآكل.</a:t>
          </a:r>
        </a:p>
        <a:p>
          <a:pPr algn="r" rtl="1"/>
          <a:r>
            <a:rPr lang="ar-EG" sz="2200" kern="1200" dirty="0" smtClean="0">
              <a:solidFill>
                <a:schemeClr val="bg1"/>
              </a:solidFill>
              <a:latin typeface="Arabic Typesetting" pitchFamily="66" charset="-78"/>
              <a:ea typeface="+mn-ea"/>
              <a:cs typeface="Arabic Typesetting" pitchFamily="66" charset="-78"/>
            </a:rPr>
            <a:t>2- عند تعرضه للخدش تتكسر الطبقة العليا وتظهر طبقة الفخار.</a:t>
          </a:r>
        </a:p>
        <a:p>
          <a:pPr algn="r" rtl="1"/>
          <a:r>
            <a:rPr lang="ar-EG" sz="2200" kern="1200" dirty="0" smtClean="0">
              <a:solidFill>
                <a:schemeClr val="bg1"/>
              </a:solidFill>
              <a:latin typeface="Arabic Typesetting" pitchFamily="66" charset="-78"/>
              <a:ea typeface="+mn-ea"/>
              <a:cs typeface="Arabic Typesetting" pitchFamily="66" charset="-78"/>
            </a:rPr>
            <a:t>3- تظهر الترويبة من الأطراف.</a:t>
          </a:r>
        </a:p>
      </dgm:t>
    </dgm:pt>
    <dgm:pt modelId="{F867F384-3226-4BE9-AF64-608618FBF1EC}" type="parTrans" cxnId="{76CB4B70-F8DA-4836-8796-76EAA24844F0}">
      <dgm:prSet/>
      <dgm:spPr/>
      <dgm:t>
        <a:bodyPr/>
        <a:lstStyle/>
        <a:p>
          <a:pPr rtl="1"/>
          <a:endParaRPr lang="ar-EG"/>
        </a:p>
      </dgm:t>
    </dgm:pt>
    <dgm:pt modelId="{714749E0-25D2-4BC1-AECD-1A1292803A30}" type="sibTrans" cxnId="{76CB4B70-F8DA-4836-8796-76EAA24844F0}">
      <dgm:prSet/>
      <dgm:spPr/>
      <dgm:t>
        <a:bodyPr/>
        <a:lstStyle/>
        <a:p>
          <a:pPr rtl="1"/>
          <a:endParaRPr lang="ar-EG"/>
        </a:p>
      </dgm:t>
    </dgm:pt>
    <dgm:pt modelId="{E90640A1-91F0-44DE-B5F9-A857E34B1CC6}" type="pres">
      <dgm:prSet presAssocID="{09303737-C19F-4DF8-9452-9F09613503A9}" presName="diagram" presStyleCnt="0">
        <dgm:presLayoutVars>
          <dgm:chPref val="1"/>
          <dgm:dir/>
          <dgm:animOne val="branch"/>
          <dgm:animLvl val="lvl"/>
          <dgm:resizeHandles/>
        </dgm:presLayoutVars>
      </dgm:prSet>
      <dgm:spPr/>
      <dgm:t>
        <a:bodyPr/>
        <a:lstStyle/>
        <a:p>
          <a:pPr rtl="1"/>
          <a:endParaRPr lang="ar-EG"/>
        </a:p>
      </dgm:t>
    </dgm:pt>
    <dgm:pt modelId="{3999EC0D-4C35-412D-9927-9F78B25DBF30}" type="pres">
      <dgm:prSet presAssocID="{246BF040-48C0-454D-B1C2-1CB35C41FF96}" presName="root" presStyleCnt="0"/>
      <dgm:spPr/>
    </dgm:pt>
    <dgm:pt modelId="{6CB73EBA-DDF2-4091-87ED-45307BD922DB}" type="pres">
      <dgm:prSet presAssocID="{246BF040-48C0-454D-B1C2-1CB35C41FF96}" presName="rootComposite" presStyleCnt="0"/>
      <dgm:spPr/>
    </dgm:pt>
    <dgm:pt modelId="{CB208B73-F93C-42B1-9F0A-EC670EFE8A75}" type="pres">
      <dgm:prSet presAssocID="{246BF040-48C0-454D-B1C2-1CB35C41FF96}" presName="rootText" presStyleLbl="node1" presStyleIdx="0" presStyleCnt="2" custScaleX="92693" custScaleY="57473" custLinFactNeighborY="7559"/>
      <dgm:spPr/>
      <dgm:t>
        <a:bodyPr/>
        <a:lstStyle/>
        <a:p>
          <a:pPr rtl="1"/>
          <a:endParaRPr lang="ar-EG"/>
        </a:p>
      </dgm:t>
    </dgm:pt>
    <dgm:pt modelId="{12B49B5C-9ECD-408F-90E8-85A9A6F5912E}" type="pres">
      <dgm:prSet presAssocID="{246BF040-48C0-454D-B1C2-1CB35C41FF96}" presName="rootConnector" presStyleLbl="node1" presStyleIdx="0" presStyleCnt="2"/>
      <dgm:spPr/>
      <dgm:t>
        <a:bodyPr/>
        <a:lstStyle/>
        <a:p>
          <a:pPr rtl="1"/>
          <a:endParaRPr lang="ar-EG"/>
        </a:p>
      </dgm:t>
    </dgm:pt>
    <dgm:pt modelId="{950558F1-CD1D-4A4D-AC61-69214968D5CB}" type="pres">
      <dgm:prSet presAssocID="{246BF040-48C0-454D-B1C2-1CB35C41FF96}" presName="childShape" presStyleCnt="0"/>
      <dgm:spPr/>
    </dgm:pt>
    <dgm:pt modelId="{AAF91B31-0795-4F93-B995-660DCAEE2217}" type="pres">
      <dgm:prSet presAssocID="{038C7CAA-A820-4AC5-B272-01A9DFB68F27}" presName="Name13" presStyleLbl="parChTrans1D2" presStyleIdx="0" presStyleCnt="6"/>
      <dgm:spPr/>
      <dgm:t>
        <a:bodyPr/>
        <a:lstStyle/>
        <a:p>
          <a:pPr rtl="1"/>
          <a:endParaRPr lang="ar-EG"/>
        </a:p>
      </dgm:t>
    </dgm:pt>
    <dgm:pt modelId="{7B58F863-5059-4FE6-AE74-97A69B9CB47B}" type="pres">
      <dgm:prSet presAssocID="{57259943-943C-4C4A-9022-2A2C84021D97}" presName="childText" presStyleLbl="bgAcc1" presStyleIdx="0" presStyleCnt="6" custScaleX="160534" custScaleY="70448" custLinFactNeighborY="-10488">
        <dgm:presLayoutVars>
          <dgm:bulletEnabled val="1"/>
        </dgm:presLayoutVars>
      </dgm:prSet>
      <dgm:spPr/>
      <dgm:t>
        <a:bodyPr/>
        <a:lstStyle/>
        <a:p>
          <a:pPr rtl="1"/>
          <a:endParaRPr lang="ar-EG"/>
        </a:p>
      </dgm:t>
    </dgm:pt>
    <dgm:pt modelId="{0BA203C5-81DB-4771-9E15-5758AC113E36}" type="pres">
      <dgm:prSet presAssocID="{D558BDE7-5326-4E43-A87D-BD3965D45310}" presName="Name13" presStyleLbl="parChTrans1D2" presStyleIdx="1" presStyleCnt="6"/>
      <dgm:spPr/>
      <dgm:t>
        <a:bodyPr/>
        <a:lstStyle/>
        <a:p>
          <a:pPr rtl="1"/>
          <a:endParaRPr lang="ar-EG"/>
        </a:p>
      </dgm:t>
    </dgm:pt>
    <dgm:pt modelId="{14CCFDDC-2D5B-43CB-AEEF-45990C7DEA6C}" type="pres">
      <dgm:prSet presAssocID="{C925E085-9371-4DC4-B9B7-207F1F413272}" presName="childText" presStyleLbl="bgAcc1" presStyleIdx="1" presStyleCnt="6" custScaleX="191118" custScaleY="273518" custLinFactNeighborX="-681" custLinFactNeighborY="-20481">
        <dgm:presLayoutVars>
          <dgm:bulletEnabled val="1"/>
        </dgm:presLayoutVars>
      </dgm:prSet>
      <dgm:spPr/>
      <dgm:t>
        <a:bodyPr/>
        <a:lstStyle/>
        <a:p>
          <a:pPr rtl="1"/>
          <a:endParaRPr lang="ar-EG"/>
        </a:p>
      </dgm:t>
    </dgm:pt>
    <dgm:pt modelId="{01CB8AD0-01B3-4263-8458-2749E261BAF3}" type="pres">
      <dgm:prSet presAssocID="{53665099-1886-445C-AB88-C2BB1440F24D}" presName="Name13" presStyleLbl="parChTrans1D2" presStyleIdx="2" presStyleCnt="6"/>
      <dgm:spPr/>
      <dgm:t>
        <a:bodyPr/>
        <a:lstStyle/>
        <a:p>
          <a:pPr rtl="1"/>
          <a:endParaRPr lang="ar-EG"/>
        </a:p>
      </dgm:t>
    </dgm:pt>
    <dgm:pt modelId="{781AF081-FF85-4B90-8F4E-7FDCAE63C14E}" type="pres">
      <dgm:prSet presAssocID="{E9659601-B55E-45DF-A2A7-AD29BB8140EE}" presName="childText" presStyleLbl="bgAcc1" presStyleIdx="2" presStyleCnt="6" custScaleX="155120" custScaleY="163855" custLinFactNeighborY="-31914">
        <dgm:presLayoutVars>
          <dgm:bulletEnabled val="1"/>
        </dgm:presLayoutVars>
      </dgm:prSet>
      <dgm:spPr/>
      <dgm:t>
        <a:bodyPr/>
        <a:lstStyle/>
        <a:p>
          <a:pPr rtl="1"/>
          <a:endParaRPr lang="ar-EG"/>
        </a:p>
      </dgm:t>
    </dgm:pt>
    <dgm:pt modelId="{26F082C4-11D3-4C97-ADB0-BC0FD3D3E5B4}" type="pres">
      <dgm:prSet presAssocID="{8443DE03-C8B5-4D19-9AD0-B32EC37D6366}" presName="root" presStyleCnt="0"/>
      <dgm:spPr/>
    </dgm:pt>
    <dgm:pt modelId="{696C4E49-D8AE-4E94-8D04-93973D425370}" type="pres">
      <dgm:prSet presAssocID="{8443DE03-C8B5-4D19-9AD0-B32EC37D6366}" presName="rootComposite" presStyleCnt="0"/>
      <dgm:spPr/>
    </dgm:pt>
    <dgm:pt modelId="{880E56B8-09E8-4BFD-AE14-9512A5DDF70C}" type="pres">
      <dgm:prSet presAssocID="{8443DE03-C8B5-4D19-9AD0-B32EC37D6366}" presName="rootText" presStyleLbl="node1" presStyleIdx="1" presStyleCnt="2" custScaleX="104742" custScaleY="56176" custLinFactNeighborX="6628" custLinFactNeighborY="11813"/>
      <dgm:spPr/>
      <dgm:t>
        <a:bodyPr/>
        <a:lstStyle/>
        <a:p>
          <a:pPr rtl="1"/>
          <a:endParaRPr lang="ar-EG"/>
        </a:p>
      </dgm:t>
    </dgm:pt>
    <dgm:pt modelId="{89D64D4E-945E-4661-B556-0766F00B26AD}" type="pres">
      <dgm:prSet presAssocID="{8443DE03-C8B5-4D19-9AD0-B32EC37D6366}" presName="rootConnector" presStyleLbl="node1" presStyleIdx="1" presStyleCnt="2"/>
      <dgm:spPr/>
      <dgm:t>
        <a:bodyPr/>
        <a:lstStyle/>
        <a:p>
          <a:pPr rtl="1"/>
          <a:endParaRPr lang="ar-EG"/>
        </a:p>
      </dgm:t>
    </dgm:pt>
    <dgm:pt modelId="{99004B41-BDBF-458B-B582-2789F807FABE}" type="pres">
      <dgm:prSet presAssocID="{8443DE03-C8B5-4D19-9AD0-B32EC37D6366}" presName="childShape" presStyleCnt="0"/>
      <dgm:spPr/>
    </dgm:pt>
    <dgm:pt modelId="{36C1C427-521A-4D11-9D08-5AD5FCC6B1B7}" type="pres">
      <dgm:prSet presAssocID="{758B0377-A4E0-4964-801A-02080D68DF62}" presName="Name13" presStyleLbl="parChTrans1D2" presStyleIdx="3" presStyleCnt="6"/>
      <dgm:spPr/>
      <dgm:t>
        <a:bodyPr/>
        <a:lstStyle/>
        <a:p>
          <a:pPr rtl="1"/>
          <a:endParaRPr lang="ar-EG"/>
        </a:p>
      </dgm:t>
    </dgm:pt>
    <dgm:pt modelId="{56AB939F-DEDE-4BB9-A6F3-EA2708D5D87B}" type="pres">
      <dgm:prSet presAssocID="{5282A0F9-1C7C-461F-92B4-A052A9161F20}" presName="childText" presStyleLbl="bgAcc1" presStyleIdx="3" presStyleCnt="6" custScaleX="157403" custScaleY="68713" custLinFactNeighborY="-8696">
        <dgm:presLayoutVars>
          <dgm:bulletEnabled val="1"/>
        </dgm:presLayoutVars>
      </dgm:prSet>
      <dgm:spPr/>
      <dgm:t>
        <a:bodyPr/>
        <a:lstStyle/>
        <a:p>
          <a:pPr rtl="1"/>
          <a:endParaRPr lang="ar-EG"/>
        </a:p>
      </dgm:t>
    </dgm:pt>
    <dgm:pt modelId="{0FF4E80B-B7FA-40F2-92A5-4DD5295E02F0}" type="pres">
      <dgm:prSet presAssocID="{8AC48FC6-F5BD-4CE7-91F7-2C80010F8D3E}" presName="Name13" presStyleLbl="parChTrans1D2" presStyleIdx="4" presStyleCnt="6"/>
      <dgm:spPr/>
      <dgm:t>
        <a:bodyPr/>
        <a:lstStyle/>
        <a:p>
          <a:pPr rtl="1"/>
          <a:endParaRPr lang="ar-EG"/>
        </a:p>
      </dgm:t>
    </dgm:pt>
    <dgm:pt modelId="{47116A75-FE59-4DAD-8380-6370E776FD2B}" type="pres">
      <dgm:prSet presAssocID="{4545E079-4782-4F5A-8064-63D143C81764}" presName="childText" presStyleLbl="bgAcc1" presStyleIdx="4" presStyleCnt="6" custScaleX="172040" custScaleY="279793" custLinFactNeighborY="-20607">
        <dgm:presLayoutVars>
          <dgm:bulletEnabled val="1"/>
        </dgm:presLayoutVars>
      </dgm:prSet>
      <dgm:spPr/>
      <dgm:t>
        <a:bodyPr/>
        <a:lstStyle/>
        <a:p>
          <a:pPr rtl="1"/>
          <a:endParaRPr lang="ar-EG"/>
        </a:p>
      </dgm:t>
    </dgm:pt>
    <dgm:pt modelId="{B64E2D25-B915-43A0-BAB2-B064BECF66F1}" type="pres">
      <dgm:prSet presAssocID="{F867F384-3226-4BE9-AF64-608618FBF1EC}" presName="Name13" presStyleLbl="parChTrans1D2" presStyleIdx="5" presStyleCnt="6"/>
      <dgm:spPr/>
      <dgm:t>
        <a:bodyPr/>
        <a:lstStyle/>
        <a:p>
          <a:pPr rtl="1"/>
          <a:endParaRPr lang="ar-EG"/>
        </a:p>
      </dgm:t>
    </dgm:pt>
    <dgm:pt modelId="{C8F2CE32-86D7-4255-8BB5-B0816EA77C59}" type="pres">
      <dgm:prSet presAssocID="{15E9C35B-9D05-475A-8455-35F92FC1EEFC}" presName="childText" presStyleLbl="bgAcc1" presStyleIdx="5" presStyleCnt="6" custScaleX="165359" custScaleY="164569" custLinFactNeighborX="-1551" custLinFactNeighborY="-35275">
        <dgm:presLayoutVars>
          <dgm:bulletEnabled val="1"/>
        </dgm:presLayoutVars>
      </dgm:prSet>
      <dgm:spPr/>
      <dgm:t>
        <a:bodyPr/>
        <a:lstStyle/>
        <a:p>
          <a:pPr rtl="1"/>
          <a:endParaRPr lang="ar-EG"/>
        </a:p>
      </dgm:t>
    </dgm:pt>
  </dgm:ptLst>
  <dgm:cxnLst>
    <dgm:cxn modelId="{A8A15F66-0476-4DCE-8ACD-1BD221FEFCE0}" type="presOf" srcId="{8AC48FC6-F5BD-4CE7-91F7-2C80010F8D3E}" destId="{0FF4E80B-B7FA-40F2-92A5-4DD5295E02F0}" srcOrd="0" destOrd="0" presId="urn:microsoft.com/office/officeart/2005/8/layout/hierarchy3"/>
    <dgm:cxn modelId="{0FBE0C21-D7BB-4B3B-8C4C-F70C4463DD53}" type="presOf" srcId="{53665099-1886-445C-AB88-C2BB1440F24D}" destId="{01CB8AD0-01B3-4263-8458-2749E261BAF3}" srcOrd="0" destOrd="0" presId="urn:microsoft.com/office/officeart/2005/8/layout/hierarchy3"/>
    <dgm:cxn modelId="{23ED2283-582A-40F7-AD5A-6922A97CB942}" type="presOf" srcId="{F867F384-3226-4BE9-AF64-608618FBF1EC}" destId="{B64E2D25-B915-43A0-BAB2-B064BECF66F1}" srcOrd="0" destOrd="0" presId="urn:microsoft.com/office/officeart/2005/8/layout/hierarchy3"/>
    <dgm:cxn modelId="{B5D962C0-94F6-448C-A4AA-AA08F5DBC58A}" srcId="{8443DE03-C8B5-4D19-9AD0-B32EC37D6366}" destId="{5282A0F9-1C7C-461F-92B4-A052A9161F20}" srcOrd="0" destOrd="0" parTransId="{758B0377-A4E0-4964-801A-02080D68DF62}" sibTransId="{0E668239-E380-4AAF-BAFA-B43A8C4D21EC}"/>
    <dgm:cxn modelId="{402BD1AC-3476-4ACE-89C6-91B61066E57E}" type="presOf" srcId="{D558BDE7-5326-4E43-A87D-BD3965D45310}" destId="{0BA203C5-81DB-4771-9E15-5758AC113E36}" srcOrd="0" destOrd="0" presId="urn:microsoft.com/office/officeart/2005/8/layout/hierarchy3"/>
    <dgm:cxn modelId="{09F7A3BA-E94B-455B-AB05-297BA8645B7D}" type="presOf" srcId="{038C7CAA-A820-4AC5-B272-01A9DFB68F27}" destId="{AAF91B31-0795-4F93-B995-660DCAEE2217}" srcOrd="0" destOrd="0" presId="urn:microsoft.com/office/officeart/2005/8/layout/hierarchy3"/>
    <dgm:cxn modelId="{DE28DBF5-8048-4C09-951B-55EB73387419}" type="presOf" srcId="{57259943-943C-4C4A-9022-2A2C84021D97}" destId="{7B58F863-5059-4FE6-AE74-97A69B9CB47B}" srcOrd="0" destOrd="0" presId="urn:microsoft.com/office/officeart/2005/8/layout/hierarchy3"/>
    <dgm:cxn modelId="{83B34A36-8FD5-4AAC-A5FE-F45DCD586AC0}" type="presOf" srcId="{5282A0F9-1C7C-461F-92B4-A052A9161F20}" destId="{56AB939F-DEDE-4BB9-A6F3-EA2708D5D87B}" srcOrd="0" destOrd="0" presId="urn:microsoft.com/office/officeart/2005/8/layout/hierarchy3"/>
    <dgm:cxn modelId="{4D7430A4-9633-4013-BFBB-C7ABE9667B07}" type="presOf" srcId="{246BF040-48C0-454D-B1C2-1CB35C41FF96}" destId="{12B49B5C-9ECD-408F-90E8-85A9A6F5912E}" srcOrd="1" destOrd="0" presId="urn:microsoft.com/office/officeart/2005/8/layout/hierarchy3"/>
    <dgm:cxn modelId="{C9E9A8AC-5382-4961-94B7-5CA5241BCA21}" srcId="{246BF040-48C0-454D-B1C2-1CB35C41FF96}" destId="{E9659601-B55E-45DF-A2A7-AD29BB8140EE}" srcOrd="2" destOrd="0" parTransId="{53665099-1886-445C-AB88-C2BB1440F24D}" sibTransId="{1D6314E4-3052-40A2-8F54-E50C6FE4BE49}"/>
    <dgm:cxn modelId="{5E96C8DE-0972-4CBB-B777-4C6FAA1B1FDE}" type="presOf" srcId="{E9659601-B55E-45DF-A2A7-AD29BB8140EE}" destId="{781AF081-FF85-4B90-8F4E-7FDCAE63C14E}" srcOrd="0" destOrd="0" presId="urn:microsoft.com/office/officeart/2005/8/layout/hierarchy3"/>
    <dgm:cxn modelId="{180502A7-BF77-44E6-B48E-5CEA7606C961}" srcId="{09303737-C19F-4DF8-9452-9F09613503A9}" destId="{8443DE03-C8B5-4D19-9AD0-B32EC37D6366}" srcOrd="1" destOrd="0" parTransId="{A6A76F59-C99C-46FD-AA8E-CDC73238C395}" sibTransId="{5B4DE51D-A04C-48FB-9AF6-783979083B64}"/>
    <dgm:cxn modelId="{F1B03973-F61F-48C8-9FC8-155F8B620CF2}" type="presOf" srcId="{758B0377-A4E0-4964-801A-02080D68DF62}" destId="{36C1C427-521A-4D11-9D08-5AD5FCC6B1B7}" srcOrd="0" destOrd="0" presId="urn:microsoft.com/office/officeart/2005/8/layout/hierarchy3"/>
    <dgm:cxn modelId="{7ADF1B93-004E-4167-B3D6-DC985217731C}" srcId="{8443DE03-C8B5-4D19-9AD0-B32EC37D6366}" destId="{4545E079-4782-4F5A-8064-63D143C81764}" srcOrd="1" destOrd="0" parTransId="{8AC48FC6-F5BD-4CE7-91F7-2C80010F8D3E}" sibTransId="{5AF35587-FADA-4DF4-B7AA-C957B8161AA8}"/>
    <dgm:cxn modelId="{915CE1CE-98A0-4220-99AD-87DF0FC36246}" type="presOf" srcId="{8443DE03-C8B5-4D19-9AD0-B32EC37D6366}" destId="{880E56B8-09E8-4BFD-AE14-9512A5DDF70C}" srcOrd="0" destOrd="0" presId="urn:microsoft.com/office/officeart/2005/8/layout/hierarchy3"/>
    <dgm:cxn modelId="{1CF945F2-5D94-4C6C-99A4-6B73CC96CF27}" type="presOf" srcId="{15E9C35B-9D05-475A-8455-35F92FC1EEFC}" destId="{C8F2CE32-86D7-4255-8BB5-B0816EA77C59}" srcOrd="0" destOrd="0" presId="urn:microsoft.com/office/officeart/2005/8/layout/hierarchy3"/>
    <dgm:cxn modelId="{6B8B9669-7FF4-4E29-B4DE-E172E6FBCD67}" type="presOf" srcId="{8443DE03-C8B5-4D19-9AD0-B32EC37D6366}" destId="{89D64D4E-945E-4661-B556-0766F00B26AD}" srcOrd="1" destOrd="0" presId="urn:microsoft.com/office/officeart/2005/8/layout/hierarchy3"/>
    <dgm:cxn modelId="{B3E9C81E-FC91-4AE3-B6B2-96519BDBF051}" type="presOf" srcId="{4545E079-4782-4F5A-8064-63D143C81764}" destId="{47116A75-FE59-4DAD-8380-6370E776FD2B}" srcOrd="0" destOrd="0" presId="urn:microsoft.com/office/officeart/2005/8/layout/hierarchy3"/>
    <dgm:cxn modelId="{BB177BFC-76B9-4920-B741-51D46AFDE3D2}" srcId="{246BF040-48C0-454D-B1C2-1CB35C41FF96}" destId="{57259943-943C-4C4A-9022-2A2C84021D97}" srcOrd="0" destOrd="0" parTransId="{038C7CAA-A820-4AC5-B272-01A9DFB68F27}" sibTransId="{75DCB2C9-D676-4A6E-8439-CA893286E605}"/>
    <dgm:cxn modelId="{C8C14876-5FEE-4C21-8C93-5F6ABE4A26F6}" srcId="{09303737-C19F-4DF8-9452-9F09613503A9}" destId="{246BF040-48C0-454D-B1C2-1CB35C41FF96}" srcOrd="0" destOrd="0" parTransId="{4EB77943-0094-436E-A030-36C7140464F1}" sibTransId="{C4E88297-7D69-450B-B0FF-A51E46EE9811}"/>
    <dgm:cxn modelId="{CE51EF67-F28F-41C2-960B-B1A77B2894C5}" srcId="{246BF040-48C0-454D-B1C2-1CB35C41FF96}" destId="{C925E085-9371-4DC4-B9B7-207F1F413272}" srcOrd="1" destOrd="0" parTransId="{D558BDE7-5326-4E43-A87D-BD3965D45310}" sibTransId="{A446EFD1-823A-4243-9ED8-9C739FE8FD8D}"/>
    <dgm:cxn modelId="{C4F1FF9C-11F1-4190-A2B2-ABF0A9B13372}" type="presOf" srcId="{09303737-C19F-4DF8-9452-9F09613503A9}" destId="{E90640A1-91F0-44DE-B5F9-A857E34B1CC6}" srcOrd="0" destOrd="0" presId="urn:microsoft.com/office/officeart/2005/8/layout/hierarchy3"/>
    <dgm:cxn modelId="{76CB4B70-F8DA-4836-8796-76EAA24844F0}" srcId="{8443DE03-C8B5-4D19-9AD0-B32EC37D6366}" destId="{15E9C35B-9D05-475A-8455-35F92FC1EEFC}" srcOrd="2" destOrd="0" parTransId="{F867F384-3226-4BE9-AF64-608618FBF1EC}" sibTransId="{714749E0-25D2-4BC1-AECD-1A1292803A30}"/>
    <dgm:cxn modelId="{BC87AB50-6684-4EFD-BB9A-0A013E59D8BB}" type="presOf" srcId="{C925E085-9371-4DC4-B9B7-207F1F413272}" destId="{14CCFDDC-2D5B-43CB-AEEF-45990C7DEA6C}" srcOrd="0" destOrd="0" presId="urn:microsoft.com/office/officeart/2005/8/layout/hierarchy3"/>
    <dgm:cxn modelId="{8174D416-797D-4E42-80CF-B7539C7E7A1B}" type="presOf" srcId="{246BF040-48C0-454D-B1C2-1CB35C41FF96}" destId="{CB208B73-F93C-42B1-9F0A-EC670EFE8A75}" srcOrd="0" destOrd="0" presId="urn:microsoft.com/office/officeart/2005/8/layout/hierarchy3"/>
    <dgm:cxn modelId="{54CD36CB-F7AB-4BC0-A3C1-658F654C48D4}" type="presParOf" srcId="{E90640A1-91F0-44DE-B5F9-A857E34B1CC6}" destId="{3999EC0D-4C35-412D-9927-9F78B25DBF30}" srcOrd="0" destOrd="0" presId="urn:microsoft.com/office/officeart/2005/8/layout/hierarchy3"/>
    <dgm:cxn modelId="{ED86A21B-EC85-44E5-B8A3-1C6D7719B83C}" type="presParOf" srcId="{3999EC0D-4C35-412D-9927-9F78B25DBF30}" destId="{6CB73EBA-DDF2-4091-87ED-45307BD922DB}" srcOrd="0" destOrd="0" presId="urn:microsoft.com/office/officeart/2005/8/layout/hierarchy3"/>
    <dgm:cxn modelId="{67B245FD-13D9-4CD2-AD58-ED00ADED1EFB}" type="presParOf" srcId="{6CB73EBA-DDF2-4091-87ED-45307BD922DB}" destId="{CB208B73-F93C-42B1-9F0A-EC670EFE8A75}" srcOrd="0" destOrd="0" presId="urn:microsoft.com/office/officeart/2005/8/layout/hierarchy3"/>
    <dgm:cxn modelId="{D443B995-095C-4E65-B7E1-CA909D211838}" type="presParOf" srcId="{6CB73EBA-DDF2-4091-87ED-45307BD922DB}" destId="{12B49B5C-9ECD-408F-90E8-85A9A6F5912E}" srcOrd="1" destOrd="0" presId="urn:microsoft.com/office/officeart/2005/8/layout/hierarchy3"/>
    <dgm:cxn modelId="{F70B7EFA-1E84-4669-8CA5-52BD9B4F464B}" type="presParOf" srcId="{3999EC0D-4C35-412D-9927-9F78B25DBF30}" destId="{950558F1-CD1D-4A4D-AC61-69214968D5CB}" srcOrd="1" destOrd="0" presId="urn:microsoft.com/office/officeart/2005/8/layout/hierarchy3"/>
    <dgm:cxn modelId="{0575B9A1-240E-4126-B511-C7602D0483BC}" type="presParOf" srcId="{950558F1-CD1D-4A4D-AC61-69214968D5CB}" destId="{AAF91B31-0795-4F93-B995-660DCAEE2217}" srcOrd="0" destOrd="0" presId="urn:microsoft.com/office/officeart/2005/8/layout/hierarchy3"/>
    <dgm:cxn modelId="{078D1D6E-475E-4E72-8090-EF61DDD73792}" type="presParOf" srcId="{950558F1-CD1D-4A4D-AC61-69214968D5CB}" destId="{7B58F863-5059-4FE6-AE74-97A69B9CB47B}" srcOrd="1" destOrd="0" presId="urn:microsoft.com/office/officeart/2005/8/layout/hierarchy3"/>
    <dgm:cxn modelId="{D08501A9-E468-497C-BD06-E9AF1F272C4A}" type="presParOf" srcId="{950558F1-CD1D-4A4D-AC61-69214968D5CB}" destId="{0BA203C5-81DB-4771-9E15-5758AC113E36}" srcOrd="2" destOrd="0" presId="urn:microsoft.com/office/officeart/2005/8/layout/hierarchy3"/>
    <dgm:cxn modelId="{AD9F9B6E-DE0B-4B90-B5F1-FAA84A55B07E}" type="presParOf" srcId="{950558F1-CD1D-4A4D-AC61-69214968D5CB}" destId="{14CCFDDC-2D5B-43CB-AEEF-45990C7DEA6C}" srcOrd="3" destOrd="0" presId="urn:microsoft.com/office/officeart/2005/8/layout/hierarchy3"/>
    <dgm:cxn modelId="{EBF5FF54-6884-4F8F-BE0A-8B09D445D7F6}" type="presParOf" srcId="{950558F1-CD1D-4A4D-AC61-69214968D5CB}" destId="{01CB8AD0-01B3-4263-8458-2749E261BAF3}" srcOrd="4" destOrd="0" presId="urn:microsoft.com/office/officeart/2005/8/layout/hierarchy3"/>
    <dgm:cxn modelId="{CB5BD874-48F7-49F5-BB38-11D4806DFBF9}" type="presParOf" srcId="{950558F1-CD1D-4A4D-AC61-69214968D5CB}" destId="{781AF081-FF85-4B90-8F4E-7FDCAE63C14E}" srcOrd="5" destOrd="0" presId="urn:microsoft.com/office/officeart/2005/8/layout/hierarchy3"/>
    <dgm:cxn modelId="{B4CD978F-B4EF-41F7-BE8D-7B966F09BFC6}" type="presParOf" srcId="{E90640A1-91F0-44DE-B5F9-A857E34B1CC6}" destId="{26F082C4-11D3-4C97-ADB0-BC0FD3D3E5B4}" srcOrd="1" destOrd="0" presId="urn:microsoft.com/office/officeart/2005/8/layout/hierarchy3"/>
    <dgm:cxn modelId="{749CA772-26FE-40F4-99D1-8ED6641FD496}" type="presParOf" srcId="{26F082C4-11D3-4C97-ADB0-BC0FD3D3E5B4}" destId="{696C4E49-D8AE-4E94-8D04-93973D425370}" srcOrd="0" destOrd="0" presId="urn:microsoft.com/office/officeart/2005/8/layout/hierarchy3"/>
    <dgm:cxn modelId="{D731FFDE-F5B5-42E7-B5AC-557AFCF43DB2}" type="presParOf" srcId="{696C4E49-D8AE-4E94-8D04-93973D425370}" destId="{880E56B8-09E8-4BFD-AE14-9512A5DDF70C}" srcOrd="0" destOrd="0" presId="urn:microsoft.com/office/officeart/2005/8/layout/hierarchy3"/>
    <dgm:cxn modelId="{49579A16-6C3E-41C4-927B-15882D9112D5}" type="presParOf" srcId="{696C4E49-D8AE-4E94-8D04-93973D425370}" destId="{89D64D4E-945E-4661-B556-0766F00B26AD}" srcOrd="1" destOrd="0" presId="urn:microsoft.com/office/officeart/2005/8/layout/hierarchy3"/>
    <dgm:cxn modelId="{5907EF6C-094A-45FB-A992-3C7F7AEA4065}" type="presParOf" srcId="{26F082C4-11D3-4C97-ADB0-BC0FD3D3E5B4}" destId="{99004B41-BDBF-458B-B582-2789F807FABE}" srcOrd="1" destOrd="0" presId="urn:microsoft.com/office/officeart/2005/8/layout/hierarchy3"/>
    <dgm:cxn modelId="{C3EB6D0D-8D99-4CA0-8093-24984BF4E2F9}" type="presParOf" srcId="{99004B41-BDBF-458B-B582-2789F807FABE}" destId="{36C1C427-521A-4D11-9D08-5AD5FCC6B1B7}" srcOrd="0" destOrd="0" presId="urn:microsoft.com/office/officeart/2005/8/layout/hierarchy3"/>
    <dgm:cxn modelId="{E6928B8F-FDDD-46C3-8222-0A5C394D76D0}" type="presParOf" srcId="{99004B41-BDBF-458B-B582-2789F807FABE}" destId="{56AB939F-DEDE-4BB9-A6F3-EA2708D5D87B}" srcOrd="1" destOrd="0" presId="urn:microsoft.com/office/officeart/2005/8/layout/hierarchy3"/>
    <dgm:cxn modelId="{5ABA434F-4617-4525-B2D8-504E851C05EA}" type="presParOf" srcId="{99004B41-BDBF-458B-B582-2789F807FABE}" destId="{0FF4E80B-B7FA-40F2-92A5-4DD5295E02F0}" srcOrd="2" destOrd="0" presId="urn:microsoft.com/office/officeart/2005/8/layout/hierarchy3"/>
    <dgm:cxn modelId="{F0121192-2880-4CEA-B2AA-8B20B47091D9}" type="presParOf" srcId="{99004B41-BDBF-458B-B582-2789F807FABE}" destId="{47116A75-FE59-4DAD-8380-6370E776FD2B}" srcOrd="3" destOrd="0" presId="urn:microsoft.com/office/officeart/2005/8/layout/hierarchy3"/>
    <dgm:cxn modelId="{F91522B0-C8DE-4DEB-8945-436671589D22}" type="presParOf" srcId="{99004B41-BDBF-458B-B582-2789F807FABE}" destId="{B64E2D25-B915-43A0-BAB2-B064BECF66F1}" srcOrd="4" destOrd="0" presId="urn:microsoft.com/office/officeart/2005/8/layout/hierarchy3"/>
    <dgm:cxn modelId="{D362EBAE-D2E9-4B56-AB90-EDF6D49CD758}" type="presParOf" srcId="{99004B41-BDBF-458B-B582-2789F807FABE}" destId="{C8F2CE32-86D7-4255-8BB5-B0816EA77C59}" srcOrd="5"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3BA79B9B-7991-46D2-B647-DDD77CC5E6FF}" type="doc">
      <dgm:prSet loTypeId="urn:microsoft.com/office/officeart/2008/layout/AlternatingHexagons" loCatId="list" qsTypeId="urn:microsoft.com/office/officeart/2005/8/quickstyle/3d4" qsCatId="3D" csTypeId="urn:microsoft.com/office/officeart/2005/8/colors/colorful1" csCatId="colorful" phldr="1"/>
      <dgm:spPr/>
      <dgm:t>
        <a:bodyPr/>
        <a:lstStyle/>
        <a:p>
          <a:pPr rtl="1"/>
          <a:endParaRPr lang="ar-EG"/>
        </a:p>
      </dgm:t>
    </dgm:pt>
    <dgm:pt modelId="{C334866F-67FB-40E1-B55E-6AB8B42C0806}">
      <dgm:prSet custT="1"/>
      <dgm:spPr/>
      <dgm:t>
        <a:bodyPr/>
        <a:lstStyle/>
        <a:p>
          <a:pPr rtl="1"/>
          <a:r>
            <a:rPr lang="ar-EG" sz="1800" b="0" dirty="0" smtClean="0">
              <a:effectLst>
                <a:outerShdw blurRad="38100" dist="38100" dir="2700000" algn="tl">
                  <a:srgbClr val="000000">
                    <a:alpha val="43137"/>
                  </a:srgbClr>
                </a:outerShdw>
              </a:effectLst>
              <a:latin typeface="Arabic Typesetting" pitchFamily="66" charset="-78"/>
              <a:cs typeface="Arabic Typesetting" pitchFamily="66" charset="-78"/>
            </a:rPr>
            <a:t>مراحل التصنيع</a:t>
          </a:r>
          <a:endParaRPr lang="ar-EG" sz="18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CD334051-F8D0-47AB-BA6B-DC2D6E989C14}" type="sibTrans" cxnId="{EF745916-C9AE-4992-A55F-FF99063C904A}">
      <dgm:prSet custT="1"/>
      <dgm:spPr/>
      <dgm:t>
        <a:bodyPr/>
        <a:lstStyle/>
        <a:p>
          <a:pPr rtl="1"/>
          <a:r>
            <a:rPr lang="ar-EG" sz="2800" b="0" dirty="0" smtClean="0">
              <a:effectLst>
                <a:outerShdw blurRad="38100" dist="38100" dir="2700000" algn="tl">
                  <a:srgbClr val="000000">
                    <a:alpha val="43137"/>
                  </a:srgbClr>
                </a:outerShdw>
              </a:effectLst>
              <a:latin typeface="Arabic Typesetting" pitchFamily="66" charset="-78"/>
              <a:cs typeface="Arabic Typesetting" pitchFamily="66" charset="-78"/>
            </a:rPr>
            <a:t>المقدمة</a:t>
          </a:r>
          <a:endParaRPr lang="ar-EG" sz="28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4DCC7F3F-B1D5-4C04-9647-E659E95B694A}" type="parTrans" cxnId="{EF745916-C9AE-4992-A55F-FF99063C904A}">
      <dgm:prSet/>
      <dgm:spPr/>
      <dgm:t>
        <a:bodyPr/>
        <a:lstStyle/>
        <a:p>
          <a:pPr rtl="1"/>
          <a:endParaRPr lang="ar-EG"/>
        </a:p>
      </dgm:t>
    </dgm:pt>
    <dgm:pt modelId="{74A8D407-8658-42E9-AF19-F89CC4B5AD07}">
      <dgm:prSet phldrT="[Text]" custT="1"/>
      <dgm:spPr/>
      <dgm:t>
        <a:bodyPr/>
        <a:lstStyle/>
        <a:p>
          <a:pPr rtl="1"/>
          <a:r>
            <a:rPr lang="ar-EG" sz="1800" b="0" dirty="0" smtClean="0">
              <a:effectLst>
                <a:outerShdw blurRad="38100" dist="38100" dir="2700000" algn="tl">
                  <a:srgbClr val="000000">
                    <a:alpha val="43137"/>
                  </a:srgbClr>
                </a:outerShdw>
              </a:effectLst>
              <a:latin typeface="Arabic Typesetting" pitchFamily="66" charset="-78"/>
              <a:cs typeface="Arabic Typesetting" pitchFamily="66" charset="-78"/>
            </a:rPr>
            <a:t>مكونات السيراميك </a:t>
          </a:r>
          <a:endParaRPr lang="ar-EG" sz="18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74B0D0A8-CF73-4E68-885D-2377E5C9C6E1}" type="sibTrans" cxnId="{DA633ABD-584C-4453-9CD3-A62D69A6AAD9}">
      <dgm:prSet/>
      <dgm:spPr/>
      <dgm:t>
        <a:bodyPr/>
        <a:lstStyle/>
        <a:p>
          <a:pPr rtl="1"/>
          <a:endParaRPr lang="ar-EG"/>
        </a:p>
      </dgm:t>
    </dgm:pt>
    <dgm:pt modelId="{D1A34F52-5796-467F-A6B3-FDE7A7D92E84}" type="parTrans" cxnId="{DA633ABD-584C-4453-9CD3-A62D69A6AAD9}">
      <dgm:prSet/>
      <dgm:spPr/>
      <dgm:t>
        <a:bodyPr/>
        <a:lstStyle/>
        <a:p>
          <a:pPr rtl="1"/>
          <a:endParaRPr lang="ar-EG"/>
        </a:p>
      </dgm:t>
    </dgm:pt>
    <dgm:pt modelId="{9B1A1B20-92BB-4416-AFE7-9CC133BADCB8}">
      <dgm:prSet custT="1"/>
      <dgm:spPr/>
      <dgm:t>
        <a:bodyPr/>
        <a:lstStyle/>
        <a:p>
          <a:pPr rtl="1"/>
          <a:r>
            <a:rPr lang="ar-EG" sz="1800" b="0" dirty="0" smtClean="0">
              <a:effectLst>
                <a:outerShdw blurRad="38100" dist="38100" dir="2700000" algn="tl">
                  <a:srgbClr val="000000">
                    <a:alpha val="43137"/>
                  </a:srgbClr>
                </a:outerShdw>
              </a:effectLst>
              <a:latin typeface="Arabic Typesetting" pitchFamily="66" charset="-78"/>
              <a:cs typeface="Arabic Typesetting" pitchFamily="66" charset="-78"/>
            </a:rPr>
            <a:t>البورسلين وانواعه</a:t>
          </a:r>
          <a:endParaRPr lang="ar-EG" sz="18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C2C259B0-E0F3-4974-AD0F-5F9B1E20D6FE}" type="parTrans" cxnId="{2F87CC29-64A7-4C1E-9BE5-42261C2B7303}">
      <dgm:prSet/>
      <dgm:spPr/>
      <dgm:t>
        <a:bodyPr/>
        <a:lstStyle/>
        <a:p>
          <a:pPr rtl="1"/>
          <a:endParaRPr lang="ar-EG"/>
        </a:p>
      </dgm:t>
    </dgm:pt>
    <dgm:pt modelId="{23D67FB3-5D4F-47C4-9916-B5749DC077B6}" type="sibTrans" cxnId="{2F87CC29-64A7-4C1E-9BE5-42261C2B7303}">
      <dgm:prSet custT="1">
        <dgm:style>
          <a:lnRef idx="0">
            <a:schemeClr val="accent4"/>
          </a:lnRef>
          <a:fillRef idx="3">
            <a:schemeClr val="accent4"/>
          </a:fillRef>
          <a:effectRef idx="3">
            <a:schemeClr val="accent4"/>
          </a:effectRef>
          <a:fontRef idx="minor">
            <a:schemeClr val="lt1"/>
          </a:fontRef>
        </dgm:style>
      </dgm:prSet>
      <dgm:spPr>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0" scaled="1"/>
          <a:tileRect/>
        </a:gradFill>
      </dgm:spPr>
      <dgm:t>
        <a:bodyPr/>
        <a:lstStyle/>
        <a:p>
          <a:pPr rtl="1"/>
          <a:r>
            <a:rPr lang="ar-EG" sz="3000" b="0" dirty="0" smtClean="0">
              <a:effectLst>
                <a:outerShdw blurRad="38100" dist="38100" dir="2700000" algn="tl">
                  <a:srgbClr val="000000">
                    <a:alpha val="43137"/>
                  </a:srgbClr>
                </a:outerShdw>
              </a:effectLst>
              <a:latin typeface="Arabic Typesetting" pitchFamily="66" charset="-78"/>
              <a:cs typeface="Arabic Typesetting" pitchFamily="66" charset="-78"/>
            </a:rPr>
            <a:t>مقارنة عامة </a:t>
          </a:r>
          <a:endParaRPr lang="ar-EG" sz="30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168DB1F5-A54E-42A5-B9F5-27B73C421EEF}">
      <dgm:prSet>
        <dgm:style>
          <a:lnRef idx="0">
            <a:schemeClr val="accent4"/>
          </a:lnRef>
          <a:fillRef idx="3">
            <a:schemeClr val="accent4"/>
          </a:fillRef>
          <a:effectRef idx="3">
            <a:schemeClr val="accent4"/>
          </a:effectRef>
          <a:fontRef idx="minor">
            <a:schemeClr val="lt1"/>
          </a:fontRef>
        </dgm:style>
      </dgm:prSet>
      <dgm:spPr>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0" scaled="1"/>
          <a:tileRect/>
        </a:gradFill>
      </dgm:spPr>
      <dgm:t>
        <a:bodyPr/>
        <a:lstStyle/>
        <a:p>
          <a:pPr rtl="1"/>
          <a:endParaRPr lang="ar-EG"/>
        </a:p>
      </dgm:t>
    </dgm:pt>
    <dgm:pt modelId="{76D0A2F4-90E2-46C1-9468-B5D848A550BB}" type="parTrans" cxnId="{72D09216-229B-458E-8D08-761171E83792}">
      <dgm:prSet/>
      <dgm:spPr/>
      <dgm:t>
        <a:bodyPr/>
        <a:lstStyle/>
        <a:p>
          <a:pPr rtl="1"/>
          <a:endParaRPr lang="ar-EG"/>
        </a:p>
      </dgm:t>
    </dgm:pt>
    <dgm:pt modelId="{A29E6027-85DE-4B16-AB38-9121F46F62F2}" type="sibTrans" cxnId="{72D09216-229B-458E-8D08-761171E83792}">
      <dgm:prSet custT="1"/>
      <dgm:spPr/>
      <dgm:t>
        <a:bodyPr/>
        <a:lstStyle/>
        <a:p>
          <a:pPr rtl="1"/>
          <a:r>
            <a:rPr lang="ar-EG" sz="2000" b="0" dirty="0" smtClean="0">
              <a:effectLst>
                <a:outerShdw blurRad="38100" dist="38100" dir="2700000" algn="tl">
                  <a:srgbClr val="000000">
                    <a:alpha val="43137"/>
                  </a:srgbClr>
                </a:outerShdw>
              </a:effectLst>
              <a:latin typeface="Arabic Typesetting" pitchFamily="66" charset="-78"/>
              <a:cs typeface="Arabic Typesetting" pitchFamily="66" charset="-78"/>
            </a:rPr>
            <a:t>مرحلة التركيب</a:t>
          </a:r>
          <a:endParaRPr lang="ar-EG" sz="20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3840061E-486E-43E1-976B-2581D85237E1}">
      <dgm:prSet custT="1"/>
      <dgm:spPr/>
      <dgm:t>
        <a:bodyPr/>
        <a:lstStyle/>
        <a:p>
          <a:pPr rtl="1"/>
          <a:r>
            <a:rPr lang="ar-EG" sz="1800" b="0" dirty="0" smtClean="0">
              <a:effectLst>
                <a:outerShdw blurRad="38100" dist="38100" dir="2700000" algn="tl">
                  <a:srgbClr val="000000">
                    <a:alpha val="43137"/>
                  </a:srgbClr>
                </a:outerShdw>
              </a:effectLst>
              <a:latin typeface="Arabic Typesetting" pitchFamily="66" charset="-78"/>
              <a:cs typeface="Arabic Typesetting" pitchFamily="66" charset="-78"/>
            </a:rPr>
            <a:t>السيراميك وانواعه </a:t>
          </a:r>
          <a:endParaRPr lang="ar-EG" sz="18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0BE3CF6E-5E24-4FBA-9C30-8415101ABD63}" type="parTrans" cxnId="{AF6AA9CD-56E6-4C0C-9B99-067A70B2109B}">
      <dgm:prSet/>
      <dgm:spPr/>
      <dgm:t>
        <a:bodyPr/>
        <a:lstStyle/>
        <a:p>
          <a:pPr rtl="1"/>
          <a:endParaRPr lang="ar-EG"/>
        </a:p>
      </dgm:t>
    </dgm:pt>
    <dgm:pt modelId="{3645F02E-5C52-45ED-A8FF-D151A4EEF0CE}" type="sibTrans" cxnId="{AF6AA9CD-56E6-4C0C-9B99-067A70B2109B}">
      <dgm:prSet/>
      <dgm:spPr/>
      <dgm:t>
        <a:bodyPr/>
        <a:lstStyle/>
        <a:p>
          <a:pPr rtl="1"/>
          <a:endParaRPr lang="ar-EG"/>
        </a:p>
      </dgm:t>
    </dgm:pt>
    <dgm:pt modelId="{097E9177-51D7-4C21-8563-E986959CA842}" type="pres">
      <dgm:prSet presAssocID="{3BA79B9B-7991-46D2-B647-DDD77CC5E6FF}" presName="Name0" presStyleCnt="0">
        <dgm:presLayoutVars>
          <dgm:chMax/>
          <dgm:chPref/>
          <dgm:dir/>
          <dgm:animLvl val="lvl"/>
        </dgm:presLayoutVars>
      </dgm:prSet>
      <dgm:spPr/>
      <dgm:t>
        <a:bodyPr/>
        <a:lstStyle/>
        <a:p>
          <a:pPr rtl="1"/>
          <a:endParaRPr lang="ar-EG"/>
        </a:p>
      </dgm:t>
    </dgm:pt>
    <dgm:pt modelId="{7EC9A27C-D688-47AD-BC88-4D4C37A93DDB}" type="pres">
      <dgm:prSet presAssocID="{74A8D407-8658-42E9-AF19-F89CC4B5AD07}" presName="composite" presStyleCnt="0"/>
      <dgm:spPr/>
    </dgm:pt>
    <dgm:pt modelId="{8E48DF85-A7F2-4EF7-A5E8-FF5E7FB8A0EB}" type="pres">
      <dgm:prSet presAssocID="{74A8D407-8658-42E9-AF19-F89CC4B5AD07}" presName="Parent1" presStyleLbl="node1" presStyleIdx="0" presStyleCnt="10" custScaleX="71200" custScaleY="71200" custLinFactNeighborX="23807" custLinFactNeighborY="63680">
        <dgm:presLayoutVars>
          <dgm:chMax val="1"/>
          <dgm:chPref val="1"/>
          <dgm:bulletEnabled val="1"/>
        </dgm:presLayoutVars>
      </dgm:prSet>
      <dgm:spPr/>
      <dgm:t>
        <a:bodyPr/>
        <a:lstStyle/>
        <a:p>
          <a:pPr rtl="1"/>
          <a:endParaRPr lang="ar-EG"/>
        </a:p>
      </dgm:t>
    </dgm:pt>
    <dgm:pt modelId="{CC36926E-DACF-49C9-894D-8FF37A476089}" type="pres">
      <dgm:prSet presAssocID="{74A8D407-8658-42E9-AF19-F89CC4B5AD07}" presName="Childtext1" presStyleLbl="revTx" presStyleIdx="0" presStyleCnt="5" custScaleX="71200" custScaleY="71200" custLinFactY="77467" custLinFactNeighborX="-4301" custLinFactNeighborY="100000">
        <dgm:presLayoutVars>
          <dgm:chMax val="0"/>
          <dgm:chPref val="0"/>
          <dgm:bulletEnabled val="1"/>
        </dgm:presLayoutVars>
      </dgm:prSet>
      <dgm:spPr/>
      <dgm:t>
        <a:bodyPr/>
        <a:lstStyle/>
        <a:p>
          <a:pPr rtl="1"/>
          <a:endParaRPr lang="ar-EG"/>
        </a:p>
      </dgm:t>
    </dgm:pt>
    <dgm:pt modelId="{BEFFF714-1E74-4CC5-B489-F3330CA94D6D}" type="pres">
      <dgm:prSet presAssocID="{74A8D407-8658-42E9-AF19-F89CC4B5AD07}" presName="BalanceSpacing" presStyleCnt="0"/>
      <dgm:spPr/>
    </dgm:pt>
    <dgm:pt modelId="{AF04E12E-FE1B-4CBA-B512-8392E38503ED}" type="pres">
      <dgm:prSet presAssocID="{74A8D407-8658-42E9-AF19-F89CC4B5AD07}" presName="BalanceSpacing1" presStyleCnt="0"/>
      <dgm:spPr/>
    </dgm:pt>
    <dgm:pt modelId="{8F9E6EAD-F0E8-4A29-B769-9CB3B4668118}" type="pres">
      <dgm:prSet presAssocID="{74B0D0A8-CF73-4E68-885D-2377E5C9C6E1}" presName="Accent1Text" presStyleLbl="node1" presStyleIdx="1" presStyleCnt="10" custScaleX="71200" custScaleY="71200" custLinFactX="70428" custLinFactY="24560" custLinFactNeighborX="100000" custLinFactNeighborY="100000"/>
      <dgm:spPr/>
      <dgm:t>
        <a:bodyPr/>
        <a:lstStyle/>
        <a:p>
          <a:pPr rtl="1"/>
          <a:endParaRPr lang="ar-EG"/>
        </a:p>
      </dgm:t>
    </dgm:pt>
    <dgm:pt modelId="{9F9F8818-4F45-4DB6-9D08-3791887B769E}" type="pres">
      <dgm:prSet presAssocID="{74B0D0A8-CF73-4E68-885D-2377E5C9C6E1}" presName="spaceBetweenRectangles" presStyleCnt="0"/>
      <dgm:spPr/>
    </dgm:pt>
    <dgm:pt modelId="{20A03B60-FCB6-4219-8F17-BE3825BC468B}" type="pres">
      <dgm:prSet presAssocID="{C334866F-67FB-40E1-B55E-6AB8B42C0806}" presName="composite" presStyleCnt="0"/>
      <dgm:spPr/>
    </dgm:pt>
    <dgm:pt modelId="{E52E366B-8276-44C4-A9AF-494817DF506D}" type="pres">
      <dgm:prSet presAssocID="{C334866F-67FB-40E1-B55E-6AB8B42C0806}" presName="Parent1" presStyleLbl="node1" presStyleIdx="2" presStyleCnt="10" custScaleX="71200" custScaleY="71200" custLinFactX="16634" custLinFactNeighborX="100000" custLinFactNeighborY="53280">
        <dgm:presLayoutVars>
          <dgm:chMax val="1"/>
          <dgm:chPref val="1"/>
          <dgm:bulletEnabled val="1"/>
        </dgm:presLayoutVars>
      </dgm:prSet>
      <dgm:spPr/>
      <dgm:t>
        <a:bodyPr/>
        <a:lstStyle/>
        <a:p>
          <a:pPr rtl="1"/>
          <a:endParaRPr lang="ar-EG"/>
        </a:p>
      </dgm:t>
    </dgm:pt>
    <dgm:pt modelId="{C29705CF-4BF7-431B-BD19-C0404AADFE41}" type="pres">
      <dgm:prSet presAssocID="{C334866F-67FB-40E1-B55E-6AB8B42C0806}" presName="Childtext1" presStyleLbl="revTx" presStyleIdx="1" presStyleCnt="5" custScaleX="71200" custScaleY="71200" custLinFactY="99867" custLinFactNeighborX="-4444" custLinFactNeighborY="100000">
        <dgm:presLayoutVars>
          <dgm:chMax val="0"/>
          <dgm:chPref val="0"/>
          <dgm:bulletEnabled val="1"/>
        </dgm:presLayoutVars>
      </dgm:prSet>
      <dgm:spPr/>
    </dgm:pt>
    <dgm:pt modelId="{A76BE5F2-B39B-4A17-A448-B22EE5EC504D}" type="pres">
      <dgm:prSet presAssocID="{C334866F-67FB-40E1-B55E-6AB8B42C0806}" presName="BalanceSpacing" presStyleCnt="0"/>
      <dgm:spPr/>
    </dgm:pt>
    <dgm:pt modelId="{3CFA4725-6B27-47DA-A506-AB0174C51D36}" type="pres">
      <dgm:prSet presAssocID="{C334866F-67FB-40E1-B55E-6AB8B42C0806}" presName="BalanceSpacing1" presStyleCnt="0"/>
      <dgm:spPr/>
    </dgm:pt>
    <dgm:pt modelId="{791684BB-F5B8-49F9-82BC-FFF23FA0CEF7}" type="pres">
      <dgm:prSet presAssocID="{CD334051-F8D0-47AB-BA6B-DC2D6E989C14}" presName="Accent1Text" presStyleLbl="node1" presStyleIdx="3" presStyleCnt="10" custScaleX="71200" custScaleY="71200" custLinFactNeighborX="11957" custLinFactNeighborY="-64400"/>
      <dgm:spPr/>
      <dgm:t>
        <a:bodyPr/>
        <a:lstStyle/>
        <a:p>
          <a:pPr rtl="1"/>
          <a:endParaRPr lang="ar-EG"/>
        </a:p>
      </dgm:t>
    </dgm:pt>
    <dgm:pt modelId="{54F2BCD8-B82B-4097-89E7-195F191EE441}" type="pres">
      <dgm:prSet presAssocID="{CD334051-F8D0-47AB-BA6B-DC2D6E989C14}" presName="spaceBetweenRectangles" presStyleCnt="0"/>
      <dgm:spPr/>
    </dgm:pt>
    <dgm:pt modelId="{986B02BC-70CE-48D9-86BB-439F28F0491A}" type="pres">
      <dgm:prSet presAssocID="{3840061E-486E-43E1-976B-2581D85237E1}" presName="composite" presStyleCnt="0"/>
      <dgm:spPr/>
    </dgm:pt>
    <dgm:pt modelId="{83CDFED4-E380-4BC0-B325-E23E11975337}" type="pres">
      <dgm:prSet presAssocID="{3840061E-486E-43E1-976B-2581D85237E1}" presName="Parent1" presStyleLbl="node1" presStyleIdx="4" presStyleCnt="10" custScaleX="71200" custScaleY="71200" custLinFactNeighborX="29324" custLinFactNeighborY="30760">
        <dgm:presLayoutVars>
          <dgm:chMax val="1"/>
          <dgm:chPref val="1"/>
          <dgm:bulletEnabled val="1"/>
        </dgm:presLayoutVars>
      </dgm:prSet>
      <dgm:spPr/>
      <dgm:t>
        <a:bodyPr/>
        <a:lstStyle/>
        <a:p>
          <a:pPr rtl="1"/>
          <a:endParaRPr lang="ar-EG"/>
        </a:p>
      </dgm:t>
    </dgm:pt>
    <dgm:pt modelId="{1C3BDDC9-1552-4326-90F6-A85B1A75B760}" type="pres">
      <dgm:prSet presAssocID="{3840061E-486E-43E1-976B-2581D85237E1}" presName="Childtext1" presStyleLbl="revTx" presStyleIdx="2" presStyleCnt="5" custLinFactNeighborX="22663" custLinFactNeighborY="94318">
        <dgm:presLayoutVars>
          <dgm:chMax val="0"/>
          <dgm:chPref val="0"/>
          <dgm:bulletEnabled val="1"/>
        </dgm:presLayoutVars>
      </dgm:prSet>
      <dgm:spPr/>
    </dgm:pt>
    <dgm:pt modelId="{467E2DC8-01D5-48DB-A5F3-8E81BFE5ED57}" type="pres">
      <dgm:prSet presAssocID="{3840061E-486E-43E1-976B-2581D85237E1}" presName="BalanceSpacing" presStyleCnt="0"/>
      <dgm:spPr/>
    </dgm:pt>
    <dgm:pt modelId="{BE75C5D2-1745-4548-84F9-7A7603DE18E1}" type="pres">
      <dgm:prSet presAssocID="{3840061E-486E-43E1-976B-2581D85237E1}" presName="BalanceSpacing1" presStyleCnt="0"/>
      <dgm:spPr/>
    </dgm:pt>
    <dgm:pt modelId="{FE6F3C06-C2E5-4396-B1A9-E9AE3D788F03}" type="pres">
      <dgm:prSet presAssocID="{3645F02E-5C52-45ED-A8FF-D151A4EEF0CE}" presName="Accent1Text" presStyleLbl="node1" presStyleIdx="5" presStyleCnt="10" custScaleX="71200" custScaleY="71200" custLinFactX="75945" custLinFactNeighborX="100000" custLinFactNeighborY="90960"/>
      <dgm:spPr/>
      <dgm:t>
        <a:bodyPr/>
        <a:lstStyle/>
        <a:p>
          <a:pPr rtl="1"/>
          <a:endParaRPr lang="ar-EG"/>
        </a:p>
      </dgm:t>
    </dgm:pt>
    <dgm:pt modelId="{22A880BC-0F2F-4075-BD78-0E3AAA47D53A}" type="pres">
      <dgm:prSet presAssocID="{3645F02E-5C52-45ED-A8FF-D151A4EEF0CE}" presName="spaceBetweenRectangles" presStyleCnt="0"/>
      <dgm:spPr/>
    </dgm:pt>
    <dgm:pt modelId="{A68EA0DE-1B7F-40CE-A44B-D6B92306B9A0}" type="pres">
      <dgm:prSet presAssocID="{168DB1F5-A54E-42A5-B9F5-27B73C421EEF}" presName="composite" presStyleCnt="0"/>
      <dgm:spPr/>
    </dgm:pt>
    <dgm:pt modelId="{9AC01AC2-7925-4F99-A35D-245C87D48A77}" type="pres">
      <dgm:prSet presAssocID="{168DB1F5-A54E-42A5-B9F5-27B73C421EEF}" presName="Parent1" presStyleLbl="node1" presStyleIdx="6" presStyleCnt="10" custScaleX="81440" custScaleY="81440" custLinFactX="11118" custLinFactY="51200" custLinFactNeighborX="100000" custLinFactNeighborY="100000">
        <dgm:presLayoutVars>
          <dgm:chMax val="1"/>
          <dgm:chPref val="1"/>
          <dgm:bulletEnabled val="1"/>
        </dgm:presLayoutVars>
      </dgm:prSet>
      <dgm:spPr/>
      <dgm:t>
        <a:bodyPr/>
        <a:lstStyle/>
        <a:p>
          <a:pPr rtl="1"/>
          <a:endParaRPr lang="ar-EG"/>
        </a:p>
      </dgm:t>
    </dgm:pt>
    <dgm:pt modelId="{DFFD269D-5B0E-40A9-B409-5C119A00F471}" type="pres">
      <dgm:prSet presAssocID="{168DB1F5-A54E-42A5-B9F5-27B73C421EEF}" presName="Childtext1" presStyleLbl="revTx" presStyleIdx="3" presStyleCnt="5" custScaleX="71200" custScaleY="71200" custLinFactY="18600" custLinFactNeighborX="-4301" custLinFactNeighborY="100000">
        <dgm:presLayoutVars>
          <dgm:chMax val="0"/>
          <dgm:chPref val="0"/>
          <dgm:bulletEnabled val="1"/>
        </dgm:presLayoutVars>
      </dgm:prSet>
      <dgm:spPr/>
    </dgm:pt>
    <dgm:pt modelId="{BF268ECF-F38C-4537-9831-8E4A6DDD4B67}" type="pres">
      <dgm:prSet presAssocID="{168DB1F5-A54E-42A5-B9F5-27B73C421EEF}" presName="BalanceSpacing" presStyleCnt="0"/>
      <dgm:spPr/>
    </dgm:pt>
    <dgm:pt modelId="{CCB50FF7-4119-4B3E-93A5-5DDAC2778D8C}" type="pres">
      <dgm:prSet presAssocID="{168DB1F5-A54E-42A5-B9F5-27B73C421EEF}" presName="BalanceSpacing1" presStyleCnt="0"/>
      <dgm:spPr/>
    </dgm:pt>
    <dgm:pt modelId="{FAFE78B2-6703-4605-80B1-BB9C7BB0CA41}" type="pres">
      <dgm:prSet presAssocID="{A29E6027-85DE-4B16-AB38-9121F46F62F2}" presName="Accent1Text" presStyleLbl="node1" presStyleIdx="7" presStyleCnt="10" custScaleX="71200" custScaleY="71200" custLinFactNeighborX="-24469" custLinFactNeighborY="78080"/>
      <dgm:spPr/>
      <dgm:t>
        <a:bodyPr/>
        <a:lstStyle/>
        <a:p>
          <a:pPr rtl="1"/>
          <a:endParaRPr lang="ar-EG"/>
        </a:p>
      </dgm:t>
    </dgm:pt>
    <dgm:pt modelId="{A4FCAA53-6375-4E92-8ED1-6033373A965A}" type="pres">
      <dgm:prSet presAssocID="{A29E6027-85DE-4B16-AB38-9121F46F62F2}" presName="spaceBetweenRectangles" presStyleCnt="0"/>
      <dgm:spPr/>
    </dgm:pt>
    <dgm:pt modelId="{F252A7CD-09AE-40C4-9149-C5E8D3DB3E2E}" type="pres">
      <dgm:prSet presAssocID="{9B1A1B20-92BB-4416-AFE7-9CC133BADCB8}" presName="composite" presStyleCnt="0"/>
      <dgm:spPr/>
    </dgm:pt>
    <dgm:pt modelId="{6D732D13-96E0-461F-8BF3-F749B1E6CB6A}" type="pres">
      <dgm:prSet presAssocID="{9B1A1B20-92BB-4416-AFE7-9CC133BADCB8}" presName="Parent1" presStyleLbl="node1" presStyleIdx="8" presStyleCnt="10" custScaleX="71200" custScaleY="71200" custLinFactNeighborX="68469" custLinFactNeighborY="-64400">
        <dgm:presLayoutVars>
          <dgm:chMax val="1"/>
          <dgm:chPref val="1"/>
          <dgm:bulletEnabled val="1"/>
        </dgm:presLayoutVars>
      </dgm:prSet>
      <dgm:spPr/>
      <dgm:t>
        <a:bodyPr/>
        <a:lstStyle/>
        <a:p>
          <a:pPr rtl="1"/>
          <a:endParaRPr lang="ar-EG"/>
        </a:p>
      </dgm:t>
    </dgm:pt>
    <dgm:pt modelId="{FEAE5559-E42D-4849-9B34-5C889C8C282D}" type="pres">
      <dgm:prSet presAssocID="{9B1A1B20-92BB-4416-AFE7-9CC133BADCB8}" presName="Childtext1" presStyleLbl="revTx" presStyleIdx="4" presStyleCnt="5" custScaleX="71200" custScaleY="71200" custLinFactX="-100000" custLinFactY="-75333" custLinFactNeighborX="-106873" custLinFactNeighborY="-100000">
        <dgm:presLayoutVars>
          <dgm:chMax val="0"/>
          <dgm:chPref val="0"/>
          <dgm:bulletEnabled val="1"/>
        </dgm:presLayoutVars>
      </dgm:prSet>
      <dgm:spPr/>
    </dgm:pt>
    <dgm:pt modelId="{B0A6838B-A248-413C-B8A8-999489C4ABB5}" type="pres">
      <dgm:prSet presAssocID="{9B1A1B20-92BB-4416-AFE7-9CC133BADCB8}" presName="BalanceSpacing" presStyleCnt="0"/>
      <dgm:spPr/>
    </dgm:pt>
    <dgm:pt modelId="{4B95B10C-26C1-470C-8352-82F02AA6F947}" type="pres">
      <dgm:prSet presAssocID="{9B1A1B20-92BB-4416-AFE7-9CC133BADCB8}" presName="BalanceSpacing1" presStyleCnt="0"/>
      <dgm:spPr/>
    </dgm:pt>
    <dgm:pt modelId="{8B332B1F-DE6E-4FC8-9B83-0D4730F7C147}" type="pres">
      <dgm:prSet presAssocID="{23D67FB3-5D4F-47C4-9916-B5749DC077B6}" presName="Accent1Text" presStyleLbl="node1" presStyleIdx="9" presStyleCnt="10" custScaleX="81440" custScaleY="81440" custLinFactX="64513" custLinFactNeighborX="100000" custLinFactNeighborY="65520"/>
      <dgm:spPr/>
      <dgm:t>
        <a:bodyPr/>
        <a:lstStyle/>
        <a:p>
          <a:pPr rtl="1"/>
          <a:endParaRPr lang="ar-EG"/>
        </a:p>
      </dgm:t>
    </dgm:pt>
  </dgm:ptLst>
  <dgm:cxnLst>
    <dgm:cxn modelId="{DA633ABD-584C-4453-9CD3-A62D69A6AAD9}" srcId="{3BA79B9B-7991-46D2-B647-DDD77CC5E6FF}" destId="{74A8D407-8658-42E9-AF19-F89CC4B5AD07}" srcOrd="0" destOrd="0" parTransId="{D1A34F52-5796-467F-A6B3-FDE7A7D92E84}" sibTransId="{74B0D0A8-CF73-4E68-885D-2377E5C9C6E1}"/>
    <dgm:cxn modelId="{DA2BE3C6-33A8-45CA-9309-309FF8379292}" type="presOf" srcId="{3BA79B9B-7991-46D2-B647-DDD77CC5E6FF}" destId="{097E9177-51D7-4C21-8563-E986959CA842}" srcOrd="0" destOrd="0" presId="urn:microsoft.com/office/officeart/2008/layout/AlternatingHexagons"/>
    <dgm:cxn modelId="{2F87CC29-64A7-4C1E-9BE5-42261C2B7303}" srcId="{3BA79B9B-7991-46D2-B647-DDD77CC5E6FF}" destId="{9B1A1B20-92BB-4416-AFE7-9CC133BADCB8}" srcOrd="4" destOrd="0" parTransId="{C2C259B0-E0F3-4974-AD0F-5F9B1E20D6FE}" sibTransId="{23D67FB3-5D4F-47C4-9916-B5749DC077B6}"/>
    <dgm:cxn modelId="{EF745916-C9AE-4992-A55F-FF99063C904A}" srcId="{3BA79B9B-7991-46D2-B647-DDD77CC5E6FF}" destId="{C334866F-67FB-40E1-B55E-6AB8B42C0806}" srcOrd="1" destOrd="0" parTransId="{4DCC7F3F-B1D5-4C04-9647-E659E95B694A}" sibTransId="{CD334051-F8D0-47AB-BA6B-DC2D6E989C14}"/>
    <dgm:cxn modelId="{643E299F-1FE7-493D-9B61-C827928E3435}" type="presOf" srcId="{74A8D407-8658-42E9-AF19-F89CC4B5AD07}" destId="{8E48DF85-A7F2-4EF7-A5E8-FF5E7FB8A0EB}" srcOrd="0" destOrd="0" presId="urn:microsoft.com/office/officeart/2008/layout/AlternatingHexagons"/>
    <dgm:cxn modelId="{D8CD2279-851C-4068-A8F4-6A7B1668915E}" type="presOf" srcId="{9B1A1B20-92BB-4416-AFE7-9CC133BADCB8}" destId="{6D732D13-96E0-461F-8BF3-F749B1E6CB6A}" srcOrd="0" destOrd="0" presId="urn:microsoft.com/office/officeart/2008/layout/AlternatingHexagons"/>
    <dgm:cxn modelId="{2ABE5A70-53B1-4D23-89FF-FF4E934C494C}" type="presOf" srcId="{23D67FB3-5D4F-47C4-9916-B5749DC077B6}" destId="{8B332B1F-DE6E-4FC8-9B83-0D4730F7C147}" srcOrd="0" destOrd="0" presId="urn:microsoft.com/office/officeart/2008/layout/AlternatingHexagons"/>
    <dgm:cxn modelId="{DBC072FD-BCCB-48EC-8BE3-B0C56E36D723}" type="presOf" srcId="{3840061E-486E-43E1-976B-2581D85237E1}" destId="{83CDFED4-E380-4BC0-B325-E23E11975337}" srcOrd="0" destOrd="0" presId="urn:microsoft.com/office/officeart/2008/layout/AlternatingHexagons"/>
    <dgm:cxn modelId="{72D09216-229B-458E-8D08-761171E83792}" srcId="{3BA79B9B-7991-46D2-B647-DDD77CC5E6FF}" destId="{168DB1F5-A54E-42A5-B9F5-27B73C421EEF}" srcOrd="3" destOrd="0" parTransId="{76D0A2F4-90E2-46C1-9468-B5D848A550BB}" sibTransId="{A29E6027-85DE-4B16-AB38-9121F46F62F2}"/>
    <dgm:cxn modelId="{AF6AA9CD-56E6-4C0C-9B99-067A70B2109B}" srcId="{3BA79B9B-7991-46D2-B647-DDD77CC5E6FF}" destId="{3840061E-486E-43E1-976B-2581D85237E1}" srcOrd="2" destOrd="0" parTransId="{0BE3CF6E-5E24-4FBA-9C30-8415101ABD63}" sibTransId="{3645F02E-5C52-45ED-A8FF-D151A4EEF0CE}"/>
    <dgm:cxn modelId="{B3878367-B29E-4941-96A0-40BA322DF9B0}" type="presOf" srcId="{CD334051-F8D0-47AB-BA6B-DC2D6E989C14}" destId="{791684BB-F5B8-49F9-82BC-FFF23FA0CEF7}" srcOrd="0" destOrd="0" presId="urn:microsoft.com/office/officeart/2008/layout/AlternatingHexagons"/>
    <dgm:cxn modelId="{3A256C62-4E1D-4C89-AD7D-444C2FC1B1A7}" type="presOf" srcId="{C334866F-67FB-40E1-B55E-6AB8B42C0806}" destId="{E52E366B-8276-44C4-A9AF-494817DF506D}" srcOrd="0" destOrd="0" presId="urn:microsoft.com/office/officeart/2008/layout/AlternatingHexagons"/>
    <dgm:cxn modelId="{709F1920-BAC2-4A4A-8F41-B6B929EA3CC8}" type="presOf" srcId="{168DB1F5-A54E-42A5-B9F5-27B73C421EEF}" destId="{9AC01AC2-7925-4F99-A35D-245C87D48A77}" srcOrd="0" destOrd="0" presId="urn:microsoft.com/office/officeart/2008/layout/AlternatingHexagons"/>
    <dgm:cxn modelId="{40F13AA3-DA26-4A10-96C1-247A63F916FB}" type="presOf" srcId="{A29E6027-85DE-4B16-AB38-9121F46F62F2}" destId="{FAFE78B2-6703-4605-80B1-BB9C7BB0CA41}" srcOrd="0" destOrd="0" presId="urn:microsoft.com/office/officeart/2008/layout/AlternatingHexagons"/>
    <dgm:cxn modelId="{F8CF13DD-CFAB-47BD-A6A3-638B00AB0FD0}" type="presOf" srcId="{74B0D0A8-CF73-4E68-885D-2377E5C9C6E1}" destId="{8F9E6EAD-F0E8-4A29-B769-9CB3B4668118}" srcOrd="0" destOrd="0" presId="urn:microsoft.com/office/officeart/2008/layout/AlternatingHexagons"/>
    <dgm:cxn modelId="{AE506132-A61B-4943-A186-27C40C882238}" type="presOf" srcId="{3645F02E-5C52-45ED-A8FF-D151A4EEF0CE}" destId="{FE6F3C06-C2E5-4396-B1A9-E9AE3D788F03}" srcOrd="0" destOrd="0" presId="urn:microsoft.com/office/officeart/2008/layout/AlternatingHexagons"/>
    <dgm:cxn modelId="{F0C79FFB-857C-4B49-808B-9C96106AE9F3}" type="presParOf" srcId="{097E9177-51D7-4C21-8563-E986959CA842}" destId="{7EC9A27C-D688-47AD-BC88-4D4C37A93DDB}" srcOrd="0" destOrd="0" presId="urn:microsoft.com/office/officeart/2008/layout/AlternatingHexagons"/>
    <dgm:cxn modelId="{A988B355-63CF-4A26-B2AE-1E6A088B5C61}" type="presParOf" srcId="{7EC9A27C-D688-47AD-BC88-4D4C37A93DDB}" destId="{8E48DF85-A7F2-4EF7-A5E8-FF5E7FB8A0EB}" srcOrd="0" destOrd="0" presId="urn:microsoft.com/office/officeart/2008/layout/AlternatingHexagons"/>
    <dgm:cxn modelId="{944A7A65-6D9A-49E5-AB8F-730C905D0C63}" type="presParOf" srcId="{7EC9A27C-D688-47AD-BC88-4D4C37A93DDB}" destId="{CC36926E-DACF-49C9-894D-8FF37A476089}" srcOrd="1" destOrd="0" presId="urn:microsoft.com/office/officeart/2008/layout/AlternatingHexagons"/>
    <dgm:cxn modelId="{FDCA786D-FE44-45A1-9901-81BE6C33ABAE}" type="presParOf" srcId="{7EC9A27C-D688-47AD-BC88-4D4C37A93DDB}" destId="{BEFFF714-1E74-4CC5-B489-F3330CA94D6D}" srcOrd="2" destOrd="0" presId="urn:microsoft.com/office/officeart/2008/layout/AlternatingHexagons"/>
    <dgm:cxn modelId="{B4AE5C04-3EF2-4853-A0BD-8FE7B3EE3F2F}" type="presParOf" srcId="{7EC9A27C-D688-47AD-BC88-4D4C37A93DDB}" destId="{AF04E12E-FE1B-4CBA-B512-8392E38503ED}" srcOrd="3" destOrd="0" presId="urn:microsoft.com/office/officeart/2008/layout/AlternatingHexagons"/>
    <dgm:cxn modelId="{CE8DB86C-112F-4471-BFB8-DB2B7502DF5B}" type="presParOf" srcId="{7EC9A27C-D688-47AD-BC88-4D4C37A93DDB}" destId="{8F9E6EAD-F0E8-4A29-B769-9CB3B4668118}" srcOrd="4" destOrd="0" presId="urn:microsoft.com/office/officeart/2008/layout/AlternatingHexagons"/>
    <dgm:cxn modelId="{9309A59B-1D29-4466-B6D1-DBD50FC5A93A}" type="presParOf" srcId="{097E9177-51D7-4C21-8563-E986959CA842}" destId="{9F9F8818-4F45-4DB6-9D08-3791887B769E}" srcOrd="1" destOrd="0" presId="urn:microsoft.com/office/officeart/2008/layout/AlternatingHexagons"/>
    <dgm:cxn modelId="{2A779F1C-EE54-4FA5-89E4-A2A24F05969A}" type="presParOf" srcId="{097E9177-51D7-4C21-8563-E986959CA842}" destId="{20A03B60-FCB6-4219-8F17-BE3825BC468B}" srcOrd="2" destOrd="0" presId="urn:microsoft.com/office/officeart/2008/layout/AlternatingHexagons"/>
    <dgm:cxn modelId="{0ADFA311-B419-41E4-95D1-4807C8509659}" type="presParOf" srcId="{20A03B60-FCB6-4219-8F17-BE3825BC468B}" destId="{E52E366B-8276-44C4-A9AF-494817DF506D}" srcOrd="0" destOrd="0" presId="urn:microsoft.com/office/officeart/2008/layout/AlternatingHexagons"/>
    <dgm:cxn modelId="{DDCE648C-1847-4FEB-80F8-11E4477A3714}" type="presParOf" srcId="{20A03B60-FCB6-4219-8F17-BE3825BC468B}" destId="{C29705CF-4BF7-431B-BD19-C0404AADFE41}" srcOrd="1" destOrd="0" presId="urn:microsoft.com/office/officeart/2008/layout/AlternatingHexagons"/>
    <dgm:cxn modelId="{62B7DB35-E817-408C-937F-18DCDCD8218A}" type="presParOf" srcId="{20A03B60-FCB6-4219-8F17-BE3825BC468B}" destId="{A76BE5F2-B39B-4A17-A448-B22EE5EC504D}" srcOrd="2" destOrd="0" presId="urn:microsoft.com/office/officeart/2008/layout/AlternatingHexagons"/>
    <dgm:cxn modelId="{24A19D81-FAB0-4998-A90D-8794330C9536}" type="presParOf" srcId="{20A03B60-FCB6-4219-8F17-BE3825BC468B}" destId="{3CFA4725-6B27-47DA-A506-AB0174C51D36}" srcOrd="3" destOrd="0" presId="urn:microsoft.com/office/officeart/2008/layout/AlternatingHexagons"/>
    <dgm:cxn modelId="{F6110CAA-AC79-4BF3-9A27-715F7A17A7AD}" type="presParOf" srcId="{20A03B60-FCB6-4219-8F17-BE3825BC468B}" destId="{791684BB-F5B8-49F9-82BC-FFF23FA0CEF7}" srcOrd="4" destOrd="0" presId="urn:microsoft.com/office/officeart/2008/layout/AlternatingHexagons"/>
    <dgm:cxn modelId="{F5D509FC-A248-45D5-993C-14DEE6694EF5}" type="presParOf" srcId="{097E9177-51D7-4C21-8563-E986959CA842}" destId="{54F2BCD8-B82B-4097-89E7-195F191EE441}" srcOrd="3" destOrd="0" presId="urn:microsoft.com/office/officeart/2008/layout/AlternatingHexagons"/>
    <dgm:cxn modelId="{96B6BDD0-2582-4E78-B341-05EF212D7479}" type="presParOf" srcId="{097E9177-51D7-4C21-8563-E986959CA842}" destId="{986B02BC-70CE-48D9-86BB-439F28F0491A}" srcOrd="4" destOrd="0" presId="urn:microsoft.com/office/officeart/2008/layout/AlternatingHexagons"/>
    <dgm:cxn modelId="{F22B7DAC-534C-4167-8E34-4702749067EA}" type="presParOf" srcId="{986B02BC-70CE-48D9-86BB-439F28F0491A}" destId="{83CDFED4-E380-4BC0-B325-E23E11975337}" srcOrd="0" destOrd="0" presId="urn:microsoft.com/office/officeart/2008/layout/AlternatingHexagons"/>
    <dgm:cxn modelId="{12DE320D-3A31-4359-BC28-0809F1BB9AD1}" type="presParOf" srcId="{986B02BC-70CE-48D9-86BB-439F28F0491A}" destId="{1C3BDDC9-1552-4326-90F6-A85B1A75B760}" srcOrd="1" destOrd="0" presId="urn:microsoft.com/office/officeart/2008/layout/AlternatingHexagons"/>
    <dgm:cxn modelId="{8A563A94-F67B-43B2-8B18-D851CBA05C6F}" type="presParOf" srcId="{986B02BC-70CE-48D9-86BB-439F28F0491A}" destId="{467E2DC8-01D5-48DB-A5F3-8E81BFE5ED57}" srcOrd="2" destOrd="0" presId="urn:microsoft.com/office/officeart/2008/layout/AlternatingHexagons"/>
    <dgm:cxn modelId="{DD43F6D1-4594-4980-974B-A18AFE4425E4}" type="presParOf" srcId="{986B02BC-70CE-48D9-86BB-439F28F0491A}" destId="{BE75C5D2-1745-4548-84F9-7A7603DE18E1}" srcOrd="3" destOrd="0" presId="urn:microsoft.com/office/officeart/2008/layout/AlternatingHexagons"/>
    <dgm:cxn modelId="{30358B28-92F6-48FA-A3DB-B7425A127514}" type="presParOf" srcId="{986B02BC-70CE-48D9-86BB-439F28F0491A}" destId="{FE6F3C06-C2E5-4396-B1A9-E9AE3D788F03}" srcOrd="4" destOrd="0" presId="urn:microsoft.com/office/officeart/2008/layout/AlternatingHexagons"/>
    <dgm:cxn modelId="{98F848D3-A4C0-4A61-9629-8488C1D6928F}" type="presParOf" srcId="{097E9177-51D7-4C21-8563-E986959CA842}" destId="{22A880BC-0F2F-4075-BD78-0E3AAA47D53A}" srcOrd="5" destOrd="0" presId="urn:microsoft.com/office/officeart/2008/layout/AlternatingHexagons"/>
    <dgm:cxn modelId="{A75F68EB-FEC5-43E8-B231-4EB77A807F28}" type="presParOf" srcId="{097E9177-51D7-4C21-8563-E986959CA842}" destId="{A68EA0DE-1B7F-40CE-A44B-D6B92306B9A0}" srcOrd="6" destOrd="0" presId="urn:microsoft.com/office/officeart/2008/layout/AlternatingHexagons"/>
    <dgm:cxn modelId="{3C9B7AF4-3511-411F-B256-09E7705ABFBA}" type="presParOf" srcId="{A68EA0DE-1B7F-40CE-A44B-D6B92306B9A0}" destId="{9AC01AC2-7925-4F99-A35D-245C87D48A77}" srcOrd="0" destOrd="0" presId="urn:microsoft.com/office/officeart/2008/layout/AlternatingHexagons"/>
    <dgm:cxn modelId="{F998FC2E-73B0-4AC2-B90C-76AC7FEC84B8}" type="presParOf" srcId="{A68EA0DE-1B7F-40CE-A44B-D6B92306B9A0}" destId="{DFFD269D-5B0E-40A9-B409-5C119A00F471}" srcOrd="1" destOrd="0" presId="urn:microsoft.com/office/officeart/2008/layout/AlternatingHexagons"/>
    <dgm:cxn modelId="{B3567908-7206-43CA-9549-EDE93E099577}" type="presParOf" srcId="{A68EA0DE-1B7F-40CE-A44B-D6B92306B9A0}" destId="{BF268ECF-F38C-4537-9831-8E4A6DDD4B67}" srcOrd="2" destOrd="0" presId="urn:microsoft.com/office/officeart/2008/layout/AlternatingHexagons"/>
    <dgm:cxn modelId="{F4BFA0C0-231B-4322-9284-E03DDE432610}" type="presParOf" srcId="{A68EA0DE-1B7F-40CE-A44B-D6B92306B9A0}" destId="{CCB50FF7-4119-4B3E-93A5-5DDAC2778D8C}" srcOrd="3" destOrd="0" presId="urn:microsoft.com/office/officeart/2008/layout/AlternatingHexagons"/>
    <dgm:cxn modelId="{02BE74D4-33B8-4333-A749-94079921B5CD}" type="presParOf" srcId="{A68EA0DE-1B7F-40CE-A44B-D6B92306B9A0}" destId="{FAFE78B2-6703-4605-80B1-BB9C7BB0CA41}" srcOrd="4" destOrd="0" presId="urn:microsoft.com/office/officeart/2008/layout/AlternatingHexagons"/>
    <dgm:cxn modelId="{7B7213F0-0312-45A1-ACD9-B06796F30F96}" type="presParOf" srcId="{097E9177-51D7-4C21-8563-E986959CA842}" destId="{A4FCAA53-6375-4E92-8ED1-6033373A965A}" srcOrd="7" destOrd="0" presId="urn:microsoft.com/office/officeart/2008/layout/AlternatingHexagons"/>
    <dgm:cxn modelId="{515035F7-6532-40C7-95DC-10C1F93CACFD}" type="presParOf" srcId="{097E9177-51D7-4C21-8563-E986959CA842}" destId="{F252A7CD-09AE-40C4-9149-C5E8D3DB3E2E}" srcOrd="8" destOrd="0" presId="urn:microsoft.com/office/officeart/2008/layout/AlternatingHexagons"/>
    <dgm:cxn modelId="{09461587-5E35-4819-B4F0-D3C34740BF82}" type="presParOf" srcId="{F252A7CD-09AE-40C4-9149-C5E8D3DB3E2E}" destId="{6D732D13-96E0-461F-8BF3-F749B1E6CB6A}" srcOrd="0" destOrd="0" presId="urn:microsoft.com/office/officeart/2008/layout/AlternatingHexagons"/>
    <dgm:cxn modelId="{F4CA9BB5-873D-49D8-A2A9-E302686D4A09}" type="presParOf" srcId="{F252A7CD-09AE-40C4-9149-C5E8D3DB3E2E}" destId="{FEAE5559-E42D-4849-9B34-5C889C8C282D}" srcOrd="1" destOrd="0" presId="urn:microsoft.com/office/officeart/2008/layout/AlternatingHexagons"/>
    <dgm:cxn modelId="{A540AAA3-5E4C-4F3E-BDCB-C7E8B5878E46}" type="presParOf" srcId="{F252A7CD-09AE-40C4-9149-C5E8D3DB3E2E}" destId="{B0A6838B-A248-413C-B8A8-999489C4ABB5}" srcOrd="2" destOrd="0" presId="urn:microsoft.com/office/officeart/2008/layout/AlternatingHexagons"/>
    <dgm:cxn modelId="{69C3E970-1B5B-43C5-9F6A-EAB503A5102E}" type="presParOf" srcId="{F252A7CD-09AE-40C4-9149-C5E8D3DB3E2E}" destId="{4B95B10C-26C1-470C-8352-82F02AA6F947}" srcOrd="3" destOrd="0" presId="urn:microsoft.com/office/officeart/2008/layout/AlternatingHexagons"/>
    <dgm:cxn modelId="{F30EA58E-5553-4DD5-A515-A8826FF93191}" type="presParOf" srcId="{F252A7CD-09AE-40C4-9149-C5E8D3DB3E2E}" destId="{8B332B1F-DE6E-4FC8-9B83-0D4730F7C147}" srcOrd="4" destOrd="0" presId="urn:microsoft.com/office/officeart/2008/layout/AlternatingHexagons"/>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BA79B9B-7991-46D2-B647-DDD77CC5E6FF}" type="doc">
      <dgm:prSet loTypeId="urn:microsoft.com/office/officeart/2008/layout/AlternatingHexagons" loCatId="list" qsTypeId="urn:microsoft.com/office/officeart/2005/8/quickstyle/3d4" qsCatId="3D" csTypeId="urn:microsoft.com/office/officeart/2005/8/colors/colorful1" csCatId="colorful" phldr="1"/>
      <dgm:spPr/>
      <dgm:t>
        <a:bodyPr/>
        <a:lstStyle/>
        <a:p>
          <a:pPr rtl="1"/>
          <a:endParaRPr lang="ar-EG"/>
        </a:p>
      </dgm:t>
    </dgm:pt>
    <dgm:pt modelId="{C334866F-67FB-40E1-B55E-6AB8B42C0806}">
      <dgm:prSet custT="1"/>
      <dgm:spPr/>
      <dgm:t>
        <a:bodyPr/>
        <a:lstStyle/>
        <a:p>
          <a:pPr rtl="1"/>
          <a:r>
            <a:rPr lang="ar-EG" sz="1800" b="0" dirty="0" smtClean="0">
              <a:effectLst>
                <a:outerShdw blurRad="38100" dist="38100" dir="2700000" algn="tl">
                  <a:srgbClr val="000000">
                    <a:alpha val="43137"/>
                  </a:srgbClr>
                </a:outerShdw>
              </a:effectLst>
              <a:latin typeface="Arabic Typesetting" pitchFamily="66" charset="-78"/>
              <a:cs typeface="Arabic Typesetting" pitchFamily="66" charset="-78"/>
            </a:rPr>
            <a:t>مراحل التصنيع</a:t>
          </a:r>
          <a:endParaRPr lang="ar-EG" sz="18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CD334051-F8D0-47AB-BA6B-DC2D6E989C14}" type="sibTrans" cxnId="{EF745916-C9AE-4992-A55F-FF99063C904A}">
      <dgm:prSet custT="1">
        <dgm:style>
          <a:lnRef idx="0">
            <a:schemeClr val="accent4"/>
          </a:lnRef>
          <a:fillRef idx="3">
            <a:schemeClr val="accent4"/>
          </a:fillRef>
          <a:effectRef idx="3">
            <a:schemeClr val="accent4"/>
          </a:effectRef>
          <a:fontRef idx="minor">
            <a:schemeClr val="lt1"/>
          </a:fontRef>
        </dgm:style>
      </dgm:prSet>
      <dgm:spPr>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0" scaled="1"/>
          <a:tileRect/>
        </a:gradFill>
      </dgm:spPr>
      <dgm:t>
        <a:bodyPr/>
        <a:lstStyle/>
        <a:p>
          <a:pPr rtl="1"/>
          <a:r>
            <a:rPr lang="ar-EG" sz="3200" b="0" dirty="0" smtClean="0">
              <a:effectLst>
                <a:outerShdw blurRad="38100" dist="38100" dir="2700000" algn="tl">
                  <a:srgbClr val="000000">
                    <a:alpha val="43137"/>
                  </a:srgbClr>
                </a:outerShdw>
              </a:effectLst>
              <a:latin typeface="Arabic Typesetting" pitchFamily="66" charset="-78"/>
              <a:cs typeface="Arabic Typesetting" pitchFamily="66" charset="-78"/>
            </a:rPr>
            <a:t>المقدمة</a:t>
          </a:r>
          <a:endParaRPr lang="ar-EG" sz="32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4DCC7F3F-B1D5-4C04-9647-E659E95B694A}" type="parTrans" cxnId="{EF745916-C9AE-4992-A55F-FF99063C904A}">
      <dgm:prSet/>
      <dgm:spPr/>
      <dgm:t>
        <a:bodyPr/>
        <a:lstStyle/>
        <a:p>
          <a:pPr rtl="1"/>
          <a:endParaRPr lang="ar-EG"/>
        </a:p>
      </dgm:t>
    </dgm:pt>
    <dgm:pt modelId="{74A8D407-8658-42E9-AF19-F89CC4B5AD07}">
      <dgm:prSet phldrT="[Text]" custT="1"/>
      <dgm:spPr/>
      <dgm:t>
        <a:bodyPr/>
        <a:lstStyle/>
        <a:p>
          <a:pPr rtl="1"/>
          <a:r>
            <a:rPr lang="ar-EG" sz="1800" b="0" dirty="0" smtClean="0">
              <a:effectLst>
                <a:outerShdw blurRad="38100" dist="38100" dir="2700000" algn="tl">
                  <a:srgbClr val="000000">
                    <a:alpha val="43137"/>
                  </a:srgbClr>
                </a:outerShdw>
              </a:effectLst>
              <a:latin typeface="Arabic Typesetting" pitchFamily="66" charset="-78"/>
              <a:cs typeface="Arabic Typesetting" pitchFamily="66" charset="-78"/>
            </a:rPr>
            <a:t>مكونات السيراميك </a:t>
          </a:r>
          <a:endParaRPr lang="ar-EG" sz="18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74B0D0A8-CF73-4E68-885D-2377E5C9C6E1}" type="sibTrans" cxnId="{DA633ABD-584C-4453-9CD3-A62D69A6AAD9}">
      <dgm:prSet/>
      <dgm:spPr/>
      <dgm:t>
        <a:bodyPr/>
        <a:lstStyle/>
        <a:p>
          <a:pPr rtl="1"/>
          <a:endParaRPr lang="ar-EG"/>
        </a:p>
      </dgm:t>
    </dgm:pt>
    <dgm:pt modelId="{D1A34F52-5796-467F-A6B3-FDE7A7D92E84}" type="parTrans" cxnId="{DA633ABD-584C-4453-9CD3-A62D69A6AAD9}">
      <dgm:prSet/>
      <dgm:spPr/>
      <dgm:t>
        <a:bodyPr/>
        <a:lstStyle/>
        <a:p>
          <a:pPr rtl="1"/>
          <a:endParaRPr lang="ar-EG"/>
        </a:p>
      </dgm:t>
    </dgm:pt>
    <dgm:pt modelId="{9B1A1B20-92BB-4416-AFE7-9CC133BADCB8}">
      <dgm:prSet custT="1"/>
      <dgm:spPr/>
      <dgm:t>
        <a:bodyPr/>
        <a:lstStyle/>
        <a:p>
          <a:pPr rtl="1"/>
          <a:r>
            <a:rPr lang="ar-EG" sz="1800" b="0" dirty="0" smtClean="0">
              <a:effectLst>
                <a:outerShdw blurRad="38100" dist="38100" dir="2700000" algn="tl">
                  <a:srgbClr val="000000">
                    <a:alpha val="43137"/>
                  </a:srgbClr>
                </a:outerShdw>
              </a:effectLst>
              <a:latin typeface="Arabic Typesetting" pitchFamily="66" charset="-78"/>
              <a:cs typeface="Arabic Typesetting" pitchFamily="66" charset="-78"/>
            </a:rPr>
            <a:t>البورسلين وانواعه</a:t>
          </a:r>
          <a:endParaRPr lang="ar-EG" sz="18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C2C259B0-E0F3-4974-AD0F-5F9B1E20D6FE}" type="parTrans" cxnId="{2F87CC29-64A7-4C1E-9BE5-42261C2B7303}">
      <dgm:prSet/>
      <dgm:spPr/>
      <dgm:t>
        <a:bodyPr/>
        <a:lstStyle/>
        <a:p>
          <a:pPr rtl="1"/>
          <a:endParaRPr lang="ar-EG"/>
        </a:p>
      </dgm:t>
    </dgm:pt>
    <dgm:pt modelId="{23D67FB3-5D4F-47C4-9916-B5749DC077B6}" type="sibTrans" cxnId="{2F87CC29-64A7-4C1E-9BE5-42261C2B7303}">
      <dgm:prSet custT="1"/>
      <dgm:spPr/>
      <dgm:t>
        <a:bodyPr/>
        <a:lstStyle/>
        <a:p>
          <a:pPr rtl="1"/>
          <a:r>
            <a:rPr lang="ar-EG" sz="2600" b="0" dirty="0" smtClean="0">
              <a:effectLst>
                <a:outerShdw blurRad="38100" dist="38100" dir="2700000" algn="tl">
                  <a:srgbClr val="000000">
                    <a:alpha val="43137"/>
                  </a:srgbClr>
                </a:outerShdw>
              </a:effectLst>
              <a:latin typeface="Arabic Typesetting" pitchFamily="66" charset="-78"/>
              <a:cs typeface="Arabic Typesetting" pitchFamily="66" charset="-78"/>
            </a:rPr>
            <a:t>مقارنة عامة </a:t>
          </a:r>
          <a:endParaRPr lang="ar-EG" sz="26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168DB1F5-A54E-42A5-B9F5-27B73C421EEF}">
      <dgm:prSet/>
      <dgm:spPr/>
      <dgm:t>
        <a:bodyPr/>
        <a:lstStyle/>
        <a:p>
          <a:pPr rtl="1"/>
          <a:endParaRPr lang="ar-EG"/>
        </a:p>
      </dgm:t>
    </dgm:pt>
    <dgm:pt modelId="{76D0A2F4-90E2-46C1-9468-B5D848A550BB}" type="parTrans" cxnId="{72D09216-229B-458E-8D08-761171E83792}">
      <dgm:prSet/>
      <dgm:spPr/>
      <dgm:t>
        <a:bodyPr/>
        <a:lstStyle/>
        <a:p>
          <a:pPr rtl="1"/>
          <a:endParaRPr lang="ar-EG"/>
        </a:p>
      </dgm:t>
    </dgm:pt>
    <dgm:pt modelId="{A29E6027-85DE-4B16-AB38-9121F46F62F2}" type="sibTrans" cxnId="{72D09216-229B-458E-8D08-761171E83792}">
      <dgm:prSet custT="1"/>
      <dgm:spPr/>
      <dgm:t>
        <a:bodyPr/>
        <a:lstStyle/>
        <a:p>
          <a:pPr rtl="1"/>
          <a:r>
            <a:rPr lang="ar-EG" sz="1800" b="0" dirty="0" smtClean="0">
              <a:effectLst>
                <a:outerShdw blurRad="38100" dist="38100" dir="2700000" algn="tl">
                  <a:srgbClr val="000000">
                    <a:alpha val="43137"/>
                  </a:srgbClr>
                </a:outerShdw>
              </a:effectLst>
              <a:latin typeface="Arabic Typesetting" pitchFamily="66" charset="-78"/>
              <a:cs typeface="Arabic Typesetting" pitchFamily="66" charset="-78"/>
            </a:rPr>
            <a:t>مرحلة التركيب</a:t>
          </a:r>
          <a:endParaRPr lang="ar-EG" sz="18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3840061E-486E-43E1-976B-2581D85237E1}">
      <dgm:prSet custT="1"/>
      <dgm:spPr/>
      <dgm:t>
        <a:bodyPr/>
        <a:lstStyle/>
        <a:p>
          <a:pPr rtl="1"/>
          <a:r>
            <a:rPr lang="ar-EG" sz="1800" b="0" dirty="0" smtClean="0">
              <a:effectLst>
                <a:outerShdw blurRad="38100" dist="38100" dir="2700000" algn="tl">
                  <a:srgbClr val="000000">
                    <a:alpha val="43137"/>
                  </a:srgbClr>
                </a:outerShdw>
              </a:effectLst>
              <a:latin typeface="Arabic Typesetting" pitchFamily="66" charset="-78"/>
              <a:cs typeface="Arabic Typesetting" pitchFamily="66" charset="-78"/>
            </a:rPr>
            <a:t>السيراميك وانواعه </a:t>
          </a:r>
          <a:endParaRPr lang="ar-EG" sz="18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0BE3CF6E-5E24-4FBA-9C30-8415101ABD63}" type="parTrans" cxnId="{AF6AA9CD-56E6-4C0C-9B99-067A70B2109B}">
      <dgm:prSet/>
      <dgm:spPr/>
      <dgm:t>
        <a:bodyPr/>
        <a:lstStyle/>
        <a:p>
          <a:pPr rtl="1"/>
          <a:endParaRPr lang="ar-EG"/>
        </a:p>
      </dgm:t>
    </dgm:pt>
    <dgm:pt modelId="{3645F02E-5C52-45ED-A8FF-D151A4EEF0CE}" type="sibTrans" cxnId="{AF6AA9CD-56E6-4C0C-9B99-067A70B2109B}">
      <dgm:prSet/>
      <dgm:spPr/>
      <dgm:t>
        <a:bodyPr/>
        <a:lstStyle/>
        <a:p>
          <a:pPr rtl="1"/>
          <a:endParaRPr lang="ar-EG"/>
        </a:p>
      </dgm:t>
    </dgm:pt>
    <dgm:pt modelId="{097E9177-51D7-4C21-8563-E986959CA842}" type="pres">
      <dgm:prSet presAssocID="{3BA79B9B-7991-46D2-B647-DDD77CC5E6FF}" presName="Name0" presStyleCnt="0">
        <dgm:presLayoutVars>
          <dgm:chMax/>
          <dgm:chPref/>
          <dgm:dir/>
          <dgm:animLvl val="lvl"/>
        </dgm:presLayoutVars>
      </dgm:prSet>
      <dgm:spPr/>
      <dgm:t>
        <a:bodyPr/>
        <a:lstStyle/>
        <a:p>
          <a:pPr rtl="1"/>
          <a:endParaRPr lang="ar-EG"/>
        </a:p>
      </dgm:t>
    </dgm:pt>
    <dgm:pt modelId="{7EC9A27C-D688-47AD-BC88-4D4C37A93DDB}" type="pres">
      <dgm:prSet presAssocID="{74A8D407-8658-42E9-AF19-F89CC4B5AD07}" presName="composite" presStyleCnt="0"/>
      <dgm:spPr/>
    </dgm:pt>
    <dgm:pt modelId="{8E48DF85-A7F2-4EF7-A5E8-FF5E7FB8A0EB}" type="pres">
      <dgm:prSet presAssocID="{74A8D407-8658-42E9-AF19-F89CC4B5AD07}" presName="Parent1" presStyleLbl="node1" presStyleIdx="0" presStyleCnt="10" custScaleX="71200" custScaleY="71200" custLinFactNeighborX="23807" custLinFactNeighborY="66960">
        <dgm:presLayoutVars>
          <dgm:chMax val="1"/>
          <dgm:chPref val="1"/>
          <dgm:bulletEnabled val="1"/>
        </dgm:presLayoutVars>
      </dgm:prSet>
      <dgm:spPr/>
      <dgm:t>
        <a:bodyPr/>
        <a:lstStyle/>
        <a:p>
          <a:pPr rtl="1"/>
          <a:endParaRPr lang="ar-EG"/>
        </a:p>
      </dgm:t>
    </dgm:pt>
    <dgm:pt modelId="{CC36926E-DACF-49C9-894D-8FF37A476089}" type="pres">
      <dgm:prSet presAssocID="{74A8D407-8658-42E9-AF19-F89CC4B5AD07}" presName="Childtext1" presStyleLbl="revTx" presStyleIdx="0" presStyleCnt="5" custScaleX="71200" custScaleY="71200" custLinFactY="77467" custLinFactNeighborX="-4301" custLinFactNeighborY="100000">
        <dgm:presLayoutVars>
          <dgm:chMax val="0"/>
          <dgm:chPref val="0"/>
          <dgm:bulletEnabled val="1"/>
        </dgm:presLayoutVars>
      </dgm:prSet>
      <dgm:spPr/>
      <dgm:t>
        <a:bodyPr/>
        <a:lstStyle/>
        <a:p>
          <a:pPr rtl="1"/>
          <a:endParaRPr lang="ar-EG"/>
        </a:p>
      </dgm:t>
    </dgm:pt>
    <dgm:pt modelId="{BEFFF714-1E74-4CC5-B489-F3330CA94D6D}" type="pres">
      <dgm:prSet presAssocID="{74A8D407-8658-42E9-AF19-F89CC4B5AD07}" presName="BalanceSpacing" presStyleCnt="0"/>
      <dgm:spPr/>
    </dgm:pt>
    <dgm:pt modelId="{AF04E12E-FE1B-4CBA-B512-8392E38503ED}" type="pres">
      <dgm:prSet presAssocID="{74A8D407-8658-42E9-AF19-F89CC4B5AD07}" presName="BalanceSpacing1" presStyleCnt="0"/>
      <dgm:spPr/>
    </dgm:pt>
    <dgm:pt modelId="{8F9E6EAD-F0E8-4A29-B769-9CB3B4668118}" type="pres">
      <dgm:prSet presAssocID="{74B0D0A8-CF73-4E68-885D-2377E5C9C6E1}" presName="Accent1Text" presStyleLbl="node1" presStyleIdx="1" presStyleCnt="10" custScaleX="71200" custScaleY="71200" custLinFactX="70428" custLinFactY="24560" custLinFactNeighborX="100000" custLinFactNeighborY="100000"/>
      <dgm:spPr/>
      <dgm:t>
        <a:bodyPr/>
        <a:lstStyle/>
        <a:p>
          <a:pPr rtl="1"/>
          <a:endParaRPr lang="ar-EG"/>
        </a:p>
      </dgm:t>
    </dgm:pt>
    <dgm:pt modelId="{9F9F8818-4F45-4DB6-9D08-3791887B769E}" type="pres">
      <dgm:prSet presAssocID="{74B0D0A8-CF73-4E68-885D-2377E5C9C6E1}" presName="spaceBetweenRectangles" presStyleCnt="0"/>
      <dgm:spPr/>
    </dgm:pt>
    <dgm:pt modelId="{20A03B60-FCB6-4219-8F17-BE3825BC468B}" type="pres">
      <dgm:prSet presAssocID="{C334866F-67FB-40E1-B55E-6AB8B42C0806}" presName="composite" presStyleCnt="0"/>
      <dgm:spPr/>
    </dgm:pt>
    <dgm:pt modelId="{E52E366B-8276-44C4-A9AF-494817DF506D}" type="pres">
      <dgm:prSet presAssocID="{C334866F-67FB-40E1-B55E-6AB8B42C0806}" presName="Parent1" presStyleLbl="node1" presStyleIdx="2" presStyleCnt="10" custScaleX="71200" custScaleY="71200" custLinFactX="16634" custLinFactNeighborX="100000" custLinFactNeighborY="53280">
        <dgm:presLayoutVars>
          <dgm:chMax val="1"/>
          <dgm:chPref val="1"/>
          <dgm:bulletEnabled val="1"/>
        </dgm:presLayoutVars>
      </dgm:prSet>
      <dgm:spPr/>
      <dgm:t>
        <a:bodyPr/>
        <a:lstStyle/>
        <a:p>
          <a:pPr rtl="1"/>
          <a:endParaRPr lang="ar-EG"/>
        </a:p>
      </dgm:t>
    </dgm:pt>
    <dgm:pt modelId="{C29705CF-4BF7-431B-BD19-C0404AADFE41}" type="pres">
      <dgm:prSet presAssocID="{C334866F-67FB-40E1-B55E-6AB8B42C0806}" presName="Childtext1" presStyleLbl="revTx" presStyleIdx="1" presStyleCnt="5" custScaleX="71200" custScaleY="71200" custLinFactY="99867" custLinFactNeighborX="-4444" custLinFactNeighborY="100000">
        <dgm:presLayoutVars>
          <dgm:chMax val="0"/>
          <dgm:chPref val="0"/>
          <dgm:bulletEnabled val="1"/>
        </dgm:presLayoutVars>
      </dgm:prSet>
      <dgm:spPr/>
    </dgm:pt>
    <dgm:pt modelId="{A76BE5F2-B39B-4A17-A448-B22EE5EC504D}" type="pres">
      <dgm:prSet presAssocID="{C334866F-67FB-40E1-B55E-6AB8B42C0806}" presName="BalanceSpacing" presStyleCnt="0"/>
      <dgm:spPr/>
    </dgm:pt>
    <dgm:pt modelId="{3CFA4725-6B27-47DA-A506-AB0174C51D36}" type="pres">
      <dgm:prSet presAssocID="{C334866F-67FB-40E1-B55E-6AB8B42C0806}" presName="BalanceSpacing1" presStyleCnt="0"/>
      <dgm:spPr/>
    </dgm:pt>
    <dgm:pt modelId="{791684BB-F5B8-49F9-82BC-FFF23FA0CEF7}" type="pres">
      <dgm:prSet presAssocID="{CD334051-F8D0-47AB-BA6B-DC2D6E989C14}" presName="Accent1Text" presStyleLbl="node1" presStyleIdx="3" presStyleCnt="10" custScaleX="77845" custScaleY="77845" custLinFactNeighborX="11957" custLinFactNeighborY="-64400"/>
      <dgm:spPr/>
      <dgm:t>
        <a:bodyPr/>
        <a:lstStyle/>
        <a:p>
          <a:pPr rtl="1"/>
          <a:endParaRPr lang="ar-EG"/>
        </a:p>
      </dgm:t>
    </dgm:pt>
    <dgm:pt modelId="{54F2BCD8-B82B-4097-89E7-195F191EE441}" type="pres">
      <dgm:prSet presAssocID="{CD334051-F8D0-47AB-BA6B-DC2D6E989C14}" presName="spaceBetweenRectangles" presStyleCnt="0"/>
      <dgm:spPr/>
    </dgm:pt>
    <dgm:pt modelId="{986B02BC-70CE-48D9-86BB-439F28F0491A}" type="pres">
      <dgm:prSet presAssocID="{3840061E-486E-43E1-976B-2581D85237E1}" presName="composite" presStyleCnt="0"/>
      <dgm:spPr/>
    </dgm:pt>
    <dgm:pt modelId="{83CDFED4-E380-4BC0-B325-E23E11975337}" type="pres">
      <dgm:prSet presAssocID="{3840061E-486E-43E1-976B-2581D85237E1}" presName="Parent1" presStyleLbl="node1" presStyleIdx="4" presStyleCnt="10" custScaleX="71200" custScaleY="71200" custLinFactNeighborX="29324" custLinFactNeighborY="30760">
        <dgm:presLayoutVars>
          <dgm:chMax val="1"/>
          <dgm:chPref val="1"/>
          <dgm:bulletEnabled val="1"/>
        </dgm:presLayoutVars>
      </dgm:prSet>
      <dgm:spPr/>
      <dgm:t>
        <a:bodyPr/>
        <a:lstStyle/>
        <a:p>
          <a:pPr rtl="1"/>
          <a:endParaRPr lang="ar-EG"/>
        </a:p>
      </dgm:t>
    </dgm:pt>
    <dgm:pt modelId="{1C3BDDC9-1552-4326-90F6-A85B1A75B760}" type="pres">
      <dgm:prSet presAssocID="{3840061E-486E-43E1-976B-2581D85237E1}" presName="Childtext1" presStyleLbl="revTx" presStyleIdx="2" presStyleCnt="5" custLinFactNeighborY="46600">
        <dgm:presLayoutVars>
          <dgm:chMax val="0"/>
          <dgm:chPref val="0"/>
          <dgm:bulletEnabled val="1"/>
        </dgm:presLayoutVars>
      </dgm:prSet>
      <dgm:spPr/>
    </dgm:pt>
    <dgm:pt modelId="{467E2DC8-01D5-48DB-A5F3-8E81BFE5ED57}" type="pres">
      <dgm:prSet presAssocID="{3840061E-486E-43E1-976B-2581D85237E1}" presName="BalanceSpacing" presStyleCnt="0"/>
      <dgm:spPr/>
    </dgm:pt>
    <dgm:pt modelId="{BE75C5D2-1745-4548-84F9-7A7603DE18E1}" type="pres">
      <dgm:prSet presAssocID="{3840061E-486E-43E1-976B-2581D85237E1}" presName="BalanceSpacing1" presStyleCnt="0"/>
      <dgm:spPr/>
    </dgm:pt>
    <dgm:pt modelId="{FE6F3C06-C2E5-4396-B1A9-E9AE3D788F03}" type="pres">
      <dgm:prSet presAssocID="{3645F02E-5C52-45ED-A8FF-D151A4EEF0CE}" presName="Accent1Text" presStyleLbl="node1" presStyleIdx="5" presStyleCnt="10" custScaleX="71200" custScaleY="71200" custLinFactX="75945" custLinFactNeighborX="100000" custLinFactNeighborY="94000"/>
      <dgm:spPr/>
      <dgm:t>
        <a:bodyPr/>
        <a:lstStyle/>
        <a:p>
          <a:pPr rtl="1"/>
          <a:endParaRPr lang="ar-EG"/>
        </a:p>
      </dgm:t>
    </dgm:pt>
    <dgm:pt modelId="{22A880BC-0F2F-4075-BD78-0E3AAA47D53A}" type="pres">
      <dgm:prSet presAssocID="{3645F02E-5C52-45ED-A8FF-D151A4EEF0CE}" presName="spaceBetweenRectangles" presStyleCnt="0"/>
      <dgm:spPr/>
    </dgm:pt>
    <dgm:pt modelId="{A68EA0DE-1B7F-40CE-A44B-D6B92306B9A0}" type="pres">
      <dgm:prSet presAssocID="{168DB1F5-A54E-42A5-B9F5-27B73C421EEF}" presName="composite" presStyleCnt="0"/>
      <dgm:spPr/>
    </dgm:pt>
    <dgm:pt modelId="{9AC01AC2-7925-4F99-A35D-245C87D48A77}" type="pres">
      <dgm:prSet presAssocID="{168DB1F5-A54E-42A5-B9F5-27B73C421EEF}" presName="Parent1" presStyleLbl="node1" presStyleIdx="6" presStyleCnt="10" custScaleX="71200" custScaleY="71200" custLinFactX="16635" custLinFactY="53120" custLinFactNeighborX="100000" custLinFactNeighborY="100000">
        <dgm:presLayoutVars>
          <dgm:chMax val="1"/>
          <dgm:chPref val="1"/>
          <dgm:bulletEnabled val="1"/>
        </dgm:presLayoutVars>
      </dgm:prSet>
      <dgm:spPr/>
      <dgm:t>
        <a:bodyPr/>
        <a:lstStyle/>
        <a:p>
          <a:pPr rtl="1"/>
          <a:endParaRPr lang="ar-EG"/>
        </a:p>
      </dgm:t>
    </dgm:pt>
    <dgm:pt modelId="{DFFD269D-5B0E-40A9-B409-5C119A00F471}" type="pres">
      <dgm:prSet presAssocID="{168DB1F5-A54E-42A5-B9F5-27B73C421EEF}" presName="Childtext1" presStyleLbl="revTx" presStyleIdx="3" presStyleCnt="5" custScaleX="71200" custScaleY="71200" custLinFactY="18600" custLinFactNeighborX="-4301" custLinFactNeighborY="100000">
        <dgm:presLayoutVars>
          <dgm:chMax val="0"/>
          <dgm:chPref val="0"/>
          <dgm:bulletEnabled val="1"/>
        </dgm:presLayoutVars>
      </dgm:prSet>
      <dgm:spPr/>
    </dgm:pt>
    <dgm:pt modelId="{BF268ECF-F38C-4537-9831-8E4A6DDD4B67}" type="pres">
      <dgm:prSet presAssocID="{168DB1F5-A54E-42A5-B9F5-27B73C421EEF}" presName="BalanceSpacing" presStyleCnt="0"/>
      <dgm:spPr/>
    </dgm:pt>
    <dgm:pt modelId="{CCB50FF7-4119-4B3E-93A5-5DDAC2778D8C}" type="pres">
      <dgm:prSet presAssocID="{168DB1F5-A54E-42A5-B9F5-27B73C421EEF}" presName="BalanceSpacing1" presStyleCnt="0"/>
      <dgm:spPr/>
    </dgm:pt>
    <dgm:pt modelId="{FAFE78B2-6703-4605-80B1-BB9C7BB0CA41}" type="pres">
      <dgm:prSet presAssocID="{A29E6027-85DE-4B16-AB38-9121F46F62F2}" presName="Accent1Text" presStyleLbl="node1" presStyleIdx="7" presStyleCnt="10" custScaleX="71200" custScaleY="71200" custLinFactNeighborX="-24469" custLinFactNeighborY="85120"/>
      <dgm:spPr/>
      <dgm:t>
        <a:bodyPr/>
        <a:lstStyle/>
        <a:p>
          <a:pPr rtl="1"/>
          <a:endParaRPr lang="ar-EG"/>
        </a:p>
      </dgm:t>
    </dgm:pt>
    <dgm:pt modelId="{A4FCAA53-6375-4E92-8ED1-6033373A965A}" type="pres">
      <dgm:prSet presAssocID="{A29E6027-85DE-4B16-AB38-9121F46F62F2}" presName="spaceBetweenRectangles" presStyleCnt="0"/>
      <dgm:spPr/>
    </dgm:pt>
    <dgm:pt modelId="{F252A7CD-09AE-40C4-9149-C5E8D3DB3E2E}" type="pres">
      <dgm:prSet presAssocID="{9B1A1B20-92BB-4416-AFE7-9CC133BADCB8}" presName="composite" presStyleCnt="0"/>
      <dgm:spPr/>
    </dgm:pt>
    <dgm:pt modelId="{6D732D13-96E0-461F-8BF3-F749B1E6CB6A}" type="pres">
      <dgm:prSet presAssocID="{9B1A1B20-92BB-4416-AFE7-9CC133BADCB8}" presName="Parent1" presStyleLbl="node1" presStyleIdx="8" presStyleCnt="10" custScaleX="71200" custScaleY="71200" custLinFactNeighborX="68469" custLinFactNeighborY="-61360">
        <dgm:presLayoutVars>
          <dgm:chMax val="1"/>
          <dgm:chPref val="1"/>
          <dgm:bulletEnabled val="1"/>
        </dgm:presLayoutVars>
      </dgm:prSet>
      <dgm:spPr/>
      <dgm:t>
        <a:bodyPr/>
        <a:lstStyle/>
        <a:p>
          <a:pPr rtl="1"/>
          <a:endParaRPr lang="ar-EG"/>
        </a:p>
      </dgm:t>
    </dgm:pt>
    <dgm:pt modelId="{FEAE5559-E42D-4849-9B34-5C889C8C282D}" type="pres">
      <dgm:prSet presAssocID="{9B1A1B20-92BB-4416-AFE7-9CC133BADCB8}" presName="Childtext1" presStyleLbl="revTx" presStyleIdx="4" presStyleCnt="5" custScaleX="71200" custScaleY="71200" custLinFactY="45467" custLinFactNeighborX="-17626" custLinFactNeighborY="100000">
        <dgm:presLayoutVars>
          <dgm:chMax val="0"/>
          <dgm:chPref val="0"/>
          <dgm:bulletEnabled val="1"/>
        </dgm:presLayoutVars>
      </dgm:prSet>
      <dgm:spPr/>
    </dgm:pt>
    <dgm:pt modelId="{B0A6838B-A248-413C-B8A8-999489C4ABB5}" type="pres">
      <dgm:prSet presAssocID="{9B1A1B20-92BB-4416-AFE7-9CC133BADCB8}" presName="BalanceSpacing" presStyleCnt="0"/>
      <dgm:spPr/>
    </dgm:pt>
    <dgm:pt modelId="{4B95B10C-26C1-470C-8352-82F02AA6F947}" type="pres">
      <dgm:prSet presAssocID="{9B1A1B20-92BB-4416-AFE7-9CC133BADCB8}" presName="BalanceSpacing1" presStyleCnt="0"/>
      <dgm:spPr/>
    </dgm:pt>
    <dgm:pt modelId="{8B332B1F-DE6E-4FC8-9B83-0D4730F7C147}" type="pres">
      <dgm:prSet presAssocID="{23D67FB3-5D4F-47C4-9916-B5749DC077B6}" presName="Accent1Text" presStyleLbl="node1" presStyleIdx="9" presStyleCnt="10" custScaleX="71200" custScaleY="71200" custLinFactX="73672" custLinFactNeighborX="100000" custLinFactNeighborY="68240"/>
      <dgm:spPr/>
      <dgm:t>
        <a:bodyPr/>
        <a:lstStyle/>
        <a:p>
          <a:pPr rtl="1"/>
          <a:endParaRPr lang="ar-EG"/>
        </a:p>
      </dgm:t>
    </dgm:pt>
  </dgm:ptLst>
  <dgm:cxnLst>
    <dgm:cxn modelId="{DA633ABD-584C-4453-9CD3-A62D69A6AAD9}" srcId="{3BA79B9B-7991-46D2-B647-DDD77CC5E6FF}" destId="{74A8D407-8658-42E9-AF19-F89CC4B5AD07}" srcOrd="0" destOrd="0" parTransId="{D1A34F52-5796-467F-A6B3-FDE7A7D92E84}" sibTransId="{74B0D0A8-CF73-4E68-885D-2377E5C9C6E1}"/>
    <dgm:cxn modelId="{80B558BA-7B8D-4B7F-A62D-B1A8067D3782}" type="presOf" srcId="{3BA79B9B-7991-46D2-B647-DDD77CC5E6FF}" destId="{097E9177-51D7-4C21-8563-E986959CA842}" srcOrd="0" destOrd="0" presId="urn:microsoft.com/office/officeart/2008/layout/AlternatingHexagons"/>
    <dgm:cxn modelId="{9346D0E1-3261-4B78-A77E-5CD0E132443F}" type="presOf" srcId="{A29E6027-85DE-4B16-AB38-9121F46F62F2}" destId="{FAFE78B2-6703-4605-80B1-BB9C7BB0CA41}" srcOrd="0" destOrd="0" presId="urn:microsoft.com/office/officeart/2008/layout/AlternatingHexagons"/>
    <dgm:cxn modelId="{2F87CC29-64A7-4C1E-9BE5-42261C2B7303}" srcId="{3BA79B9B-7991-46D2-B647-DDD77CC5E6FF}" destId="{9B1A1B20-92BB-4416-AFE7-9CC133BADCB8}" srcOrd="4" destOrd="0" parTransId="{C2C259B0-E0F3-4974-AD0F-5F9B1E20D6FE}" sibTransId="{23D67FB3-5D4F-47C4-9916-B5749DC077B6}"/>
    <dgm:cxn modelId="{D3323DCD-513C-409A-9FD2-394E93F3AC55}" type="presOf" srcId="{C334866F-67FB-40E1-B55E-6AB8B42C0806}" destId="{E52E366B-8276-44C4-A9AF-494817DF506D}" srcOrd="0" destOrd="0" presId="urn:microsoft.com/office/officeart/2008/layout/AlternatingHexagons"/>
    <dgm:cxn modelId="{EF745916-C9AE-4992-A55F-FF99063C904A}" srcId="{3BA79B9B-7991-46D2-B647-DDD77CC5E6FF}" destId="{C334866F-67FB-40E1-B55E-6AB8B42C0806}" srcOrd="1" destOrd="0" parTransId="{4DCC7F3F-B1D5-4C04-9647-E659E95B694A}" sibTransId="{CD334051-F8D0-47AB-BA6B-DC2D6E989C14}"/>
    <dgm:cxn modelId="{A43133F5-8F4D-4DC1-833E-BD01C4585355}" type="presOf" srcId="{74A8D407-8658-42E9-AF19-F89CC4B5AD07}" destId="{8E48DF85-A7F2-4EF7-A5E8-FF5E7FB8A0EB}" srcOrd="0" destOrd="0" presId="urn:microsoft.com/office/officeart/2008/layout/AlternatingHexagons"/>
    <dgm:cxn modelId="{4EAEAAAF-971F-4E9F-AD48-DE29075BBE1B}" type="presOf" srcId="{9B1A1B20-92BB-4416-AFE7-9CC133BADCB8}" destId="{6D732D13-96E0-461F-8BF3-F749B1E6CB6A}" srcOrd="0" destOrd="0" presId="urn:microsoft.com/office/officeart/2008/layout/AlternatingHexagons"/>
    <dgm:cxn modelId="{C0BC5B33-E461-4DF8-A4B8-D28170AF7568}" type="presOf" srcId="{168DB1F5-A54E-42A5-B9F5-27B73C421EEF}" destId="{9AC01AC2-7925-4F99-A35D-245C87D48A77}" srcOrd="0" destOrd="0" presId="urn:microsoft.com/office/officeart/2008/layout/AlternatingHexagons"/>
    <dgm:cxn modelId="{B0A1EF17-5F1B-43FA-AD0A-71DED7EDEFAC}" type="presOf" srcId="{CD334051-F8D0-47AB-BA6B-DC2D6E989C14}" destId="{791684BB-F5B8-49F9-82BC-FFF23FA0CEF7}" srcOrd="0" destOrd="0" presId="urn:microsoft.com/office/officeart/2008/layout/AlternatingHexagons"/>
    <dgm:cxn modelId="{72D09216-229B-458E-8D08-761171E83792}" srcId="{3BA79B9B-7991-46D2-B647-DDD77CC5E6FF}" destId="{168DB1F5-A54E-42A5-B9F5-27B73C421EEF}" srcOrd="3" destOrd="0" parTransId="{76D0A2F4-90E2-46C1-9468-B5D848A550BB}" sibTransId="{A29E6027-85DE-4B16-AB38-9121F46F62F2}"/>
    <dgm:cxn modelId="{AF6AA9CD-56E6-4C0C-9B99-067A70B2109B}" srcId="{3BA79B9B-7991-46D2-B647-DDD77CC5E6FF}" destId="{3840061E-486E-43E1-976B-2581D85237E1}" srcOrd="2" destOrd="0" parTransId="{0BE3CF6E-5E24-4FBA-9C30-8415101ABD63}" sibTransId="{3645F02E-5C52-45ED-A8FF-D151A4EEF0CE}"/>
    <dgm:cxn modelId="{752A4453-8489-4683-89F0-58BB7193847B}" type="presOf" srcId="{3645F02E-5C52-45ED-A8FF-D151A4EEF0CE}" destId="{FE6F3C06-C2E5-4396-B1A9-E9AE3D788F03}" srcOrd="0" destOrd="0" presId="urn:microsoft.com/office/officeart/2008/layout/AlternatingHexagons"/>
    <dgm:cxn modelId="{52353C9C-8F27-4B53-99DF-7A16613D75AD}" type="presOf" srcId="{23D67FB3-5D4F-47C4-9916-B5749DC077B6}" destId="{8B332B1F-DE6E-4FC8-9B83-0D4730F7C147}" srcOrd="0" destOrd="0" presId="urn:microsoft.com/office/officeart/2008/layout/AlternatingHexagons"/>
    <dgm:cxn modelId="{BDA44B10-F556-46CD-9688-FBA5D75E4D64}" type="presOf" srcId="{3840061E-486E-43E1-976B-2581D85237E1}" destId="{83CDFED4-E380-4BC0-B325-E23E11975337}" srcOrd="0" destOrd="0" presId="urn:microsoft.com/office/officeart/2008/layout/AlternatingHexagons"/>
    <dgm:cxn modelId="{433A0B51-27D9-4A31-990D-8740872DD120}" type="presOf" srcId="{74B0D0A8-CF73-4E68-885D-2377E5C9C6E1}" destId="{8F9E6EAD-F0E8-4A29-B769-9CB3B4668118}" srcOrd="0" destOrd="0" presId="urn:microsoft.com/office/officeart/2008/layout/AlternatingHexagons"/>
    <dgm:cxn modelId="{F1149AD9-7AC3-43FB-96E8-BBB0DABC8943}" type="presParOf" srcId="{097E9177-51D7-4C21-8563-E986959CA842}" destId="{7EC9A27C-D688-47AD-BC88-4D4C37A93DDB}" srcOrd="0" destOrd="0" presId="urn:microsoft.com/office/officeart/2008/layout/AlternatingHexagons"/>
    <dgm:cxn modelId="{4CBBBC31-E11D-4B6C-8F3F-24E8F0C21BA5}" type="presParOf" srcId="{7EC9A27C-D688-47AD-BC88-4D4C37A93DDB}" destId="{8E48DF85-A7F2-4EF7-A5E8-FF5E7FB8A0EB}" srcOrd="0" destOrd="0" presId="urn:microsoft.com/office/officeart/2008/layout/AlternatingHexagons"/>
    <dgm:cxn modelId="{3ECF6CBE-8380-44B9-8BC7-735CE168A0BF}" type="presParOf" srcId="{7EC9A27C-D688-47AD-BC88-4D4C37A93DDB}" destId="{CC36926E-DACF-49C9-894D-8FF37A476089}" srcOrd="1" destOrd="0" presId="urn:microsoft.com/office/officeart/2008/layout/AlternatingHexagons"/>
    <dgm:cxn modelId="{4C2F491B-ADB8-4EAF-B3E3-4999FC6886B6}" type="presParOf" srcId="{7EC9A27C-D688-47AD-BC88-4D4C37A93DDB}" destId="{BEFFF714-1E74-4CC5-B489-F3330CA94D6D}" srcOrd="2" destOrd="0" presId="urn:microsoft.com/office/officeart/2008/layout/AlternatingHexagons"/>
    <dgm:cxn modelId="{DE1C3A91-9DCB-49C2-B868-D590DA160927}" type="presParOf" srcId="{7EC9A27C-D688-47AD-BC88-4D4C37A93DDB}" destId="{AF04E12E-FE1B-4CBA-B512-8392E38503ED}" srcOrd="3" destOrd="0" presId="urn:microsoft.com/office/officeart/2008/layout/AlternatingHexagons"/>
    <dgm:cxn modelId="{F6499B07-D191-432E-846D-00E097453906}" type="presParOf" srcId="{7EC9A27C-D688-47AD-BC88-4D4C37A93DDB}" destId="{8F9E6EAD-F0E8-4A29-B769-9CB3B4668118}" srcOrd="4" destOrd="0" presId="urn:microsoft.com/office/officeart/2008/layout/AlternatingHexagons"/>
    <dgm:cxn modelId="{5DF3DE40-35C4-485F-B039-691E552B1597}" type="presParOf" srcId="{097E9177-51D7-4C21-8563-E986959CA842}" destId="{9F9F8818-4F45-4DB6-9D08-3791887B769E}" srcOrd="1" destOrd="0" presId="urn:microsoft.com/office/officeart/2008/layout/AlternatingHexagons"/>
    <dgm:cxn modelId="{E61D9C79-338B-4A2E-A465-7C96BCD3CA4D}" type="presParOf" srcId="{097E9177-51D7-4C21-8563-E986959CA842}" destId="{20A03B60-FCB6-4219-8F17-BE3825BC468B}" srcOrd="2" destOrd="0" presId="urn:microsoft.com/office/officeart/2008/layout/AlternatingHexagons"/>
    <dgm:cxn modelId="{FC12AC6E-9A6A-4A31-9F07-8CC47796152B}" type="presParOf" srcId="{20A03B60-FCB6-4219-8F17-BE3825BC468B}" destId="{E52E366B-8276-44C4-A9AF-494817DF506D}" srcOrd="0" destOrd="0" presId="urn:microsoft.com/office/officeart/2008/layout/AlternatingHexagons"/>
    <dgm:cxn modelId="{EC7A0EFF-F595-4406-AE26-AEDCFDD472D6}" type="presParOf" srcId="{20A03B60-FCB6-4219-8F17-BE3825BC468B}" destId="{C29705CF-4BF7-431B-BD19-C0404AADFE41}" srcOrd="1" destOrd="0" presId="urn:microsoft.com/office/officeart/2008/layout/AlternatingHexagons"/>
    <dgm:cxn modelId="{A66CB547-6DA1-4F1E-B566-BE3892E7DF8E}" type="presParOf" srcId="{20A03B60-FCB6-4219-8F17-BE3825BC468B}" destId="{A76BE5F2-B39B-4A17-A448-B22EE5EC504D}" srcOrd="2" destOrd="0" presId="urn:microsoft.com/office/officeart/2008/layout/AlternatingHexagons"/>
    <dgm:cxn modelId="{8582F81E-4C6B-4C6D-B9D5-96BE4355B744}" type="presParOf" srcId="{20A03B60-FCB6-4219-8F17-BE3825BC468B}" destId="{3CFA4725-6B27-47DA-A506-AB0174C51D36}" srcOrd="3" destOrd="0" presId="urn:microsoft.com/office/officeart/2008/layout/AlternatingHexagons"/>
    <dgm:cxn modelId="{DFE0DF39-4D58-4C84-AF6E-8A94DD1B5C28}" type="presParOf" srcId="{20A03B60-FCB6-4219-8F17-BE3825BC468B}" destId="{791684BB-F5B8-49F9-82BC-FFF23FA0CEF7}" srcOrd="4" destOrd="0" presId="urn:microsoft.com/office/officeart/2008/layout/AlternatingHexagons"/>
    <dgm:cxn modelId="{B9A75C10-7720-4E17-B9EA-38FEFDF371BD}" type="presParOf" srcId="{097E9177-51D7-4C21-8563-E986959CA842}" destId="{54F2BCD8-B82B-4097-89E7-195F191EE441}" srcOrd="3" destOrd="0" presId="urn:microsoft.com/office/officeart/2008/layout/AlternatingHexagons"/>
    <dgm:cxn modelId="{28D8750A-16FC-41EC-A9A7-E3EDE729C72A}" type="presParOf" srcId="{097E9177-51D7-4C21-8563-E986959CA842}" destId="{986B02BC-70CE-48D9-86BB-439F28F0491A}" srcOrd="4" destOrd="0" presId="urn:microsoft.com/office/officeart/2008/layout/AlternatingHexagons"/>
    <dgm:cxn modelId="{5C7C9A23-C1CC-4951-8E59-37A29F5672B2}" type="presParOf" srcId="{986B02BC-70CE-48D9-86BB-439F28F0491A}" destId="{83CDFED4-E380-4BC0-B325-E23E11975337}" srcOrd="0" destOrd="0" presId="urn:microsoft.com/office/officeart/2008/layout/AlternatingHexagons"/>
    <dgm:cxn modelId="{4B8A5160-9F83-41B9-922E-94FFB06B6C03}" type="presParOf" srcId="{986B02BC-70CE-48D9-86BB-439F28F0491A}" destId="{1C3BDDC9-1552-4326-90F6-A85B1A75B760}" srcOrd="1" destOrd="0" presId="urn:microsoft.com/office/officeart/2008/layout/AlternatingHexagons"/>
    <dgm:cxn modelId="{4C000315-5E6B-4A46-A440-710CB17C9374}" type="presParOf" srcId="{986B02BC-70CE-48D9-86BB-439F28F0491A}" destId="{467E2DC8-01D5-48DB-A5F3-8E81BFE5ED57}" srcOrd="2" destOrd="0" presId="urn:microsoft.com/office/officeart/2008/layout/AlternatingHexagons"/>
    <dgm:cxn modelId="{79DB430A-CD0F-4EB3-AC94-8D01E5984A71}" type="presParOf" srcId="{986B02BC-70CE-48D9-86BB-439F28F0491A}" destId="{BE75C5D2-1745-4548-84F9-7A7603DE18E1}" srcOrd="3" destOrd="0" presId="urn:microsoft.com/office/officeart/2008/layout/AlternatingHexagons"/>
    <dgm:cxn modelId="{CFB50BBF-D790-4793-AFF8-1713A65FA874}" type="presParOf" srcId="{986B02BC-70CE-48D9-86BB-439F28F0491A}" destId="{FE6F3C06-C2E5-4396-B1A9-E9AE3D788F03}" srcOrd="4" destOrd="0" presId="urn:microsoft.com/office/officeart/2008/layout/AlternatingHexagons"/>
    <dgm:cxn modelId="{E2677A0A-0B1D-4EE2-93AF-EB60B205B254}" type="presParOf" srcId="{097E9177-51D7-4C21-8563-E986959CA842}" destId="{22A880BC-0F2F-4075-BD78-0E3AAA47D53A}" srcOrd="5" destOrd="0" presId="urn:microsoft.com/office/officeart/2008/layout/AlternatingHexagons"/>
    <dgm:cxn modelId="{1BDEC123-7889-4387-B5B3-3CCDE9795DF1}" type="presParOf" srcId="{097E9177-51D7-4C21-8563-E986959CA842}" destId="{A68EA0DE-1B7F-40CE-A44B-D6B92306B9A0}" srcOrd="6" destOrd="0" presId="urn:microsoft.com/office/officeart/2008/layout/AlternatingHexagons"/>
    <dgm:cxn modelId="{4C328FA8-E70F-4F04-BC01-937536FE0BBF}" type="presParOf" srcId="{A68EA0DE-1B7F-40CE-A44B-D6B92306B9A0}" destId="{9AC01AC2-7925-4F99-A35D-245C87D48A77}" srcOrd="0" destOrd="0" presId="urn:microsoft.com/office/officeart/2008/layout/AlternatingHexagons"/>
    <dgm:cxn modelId="{4CDAD3A7-AC70-49A2-8D06-C436C3DEE9CC}" type="presParOf" srcId="{A68EA0DE-1B7F-40CE-A44B-D6B92306B9A0}" destId="{DFFD269D-5B0E-40A9-B409-5C119A00F471}" srcOrd="1" destOrd="0" presId="urn:microsoft.com/office/officeart/2008/layout/AlternatingHexagons"/>
    <dgm:cxn modelId="{F00B79E2-0265-4554-BA07-38A00F943F7D}" type="presParOf" srcId="{A68EA0DE-1B7F-40CE-A44B-D6B92306B9A0}" destId="{BF268ECF-F38C-4537-9831-8E4A6DDD4B67}" srcOrd="2" destOrd="0" presId="urn:microsoft.com/office/officeart/2008/layout/AlternatingHexagons"/>
    <dgm:cxn modelId="{1FEA2003-D276-43C8-897E-0A573F086C9D}" type="presParOf" srcId="{A68EA0DE-1B7F-40CE-A44B-D6B92306B9A0}" destId="{CCB50FF7-4119-4B3E-93A5-5DDAC2778D8C}" srcOrd="3" destOrd="0" presId="urn:microsoft.com/office/officeart/2008/layout/AlternatingHexagons"/>
    <dgm:cxn modelId="{DFD1DEAB-F639-40E8-954D-8531A1B92F1B}" type="presParOf" srcId="{A68EA0DE-1B7F-40CE-A44B-D6B92306B9A0}" destId="{FAFE78B2-6703-4605-80B1-BB9C7BB0CA41}" srcOrd="4" destOrd="0" presId="urn:microsoft.com/office/officeart/2008/layout/AlternatingHexagons"/>
    <dgm:cxn modelId="{6B716F32-3FF0-46AC-9FC1-DDA0FDEAD252}" type="presParOf" srcId="{097E9177-51D7-4C21-8563-E986959CA842}" destId="{A4FCAA53-6375-4E92-8ED1-6033373A965A}" srcOrd="7" destOrd="0" presId="urn:microsoft.com/office/officeart/2008/layout/AlternatingHexagons"/>
    <dgm:cxn modelId="{CA359BEE-E198-4CDB-9471-F4F1B82A7F47}" type="presParOf" srcId="{097E9177-51D7-4C21-8563-E986959CA842}" destId="{F252A7CD-09AE-40C4-9149-C5E8D3DB3E2E}" srcOrd="8" destOrd="0" presId="urn:microsoft.com/office/officeart/2008/layout/AlternatingHexagons"/>
    <dgm:cxn modelId="{C0EA44DE-E6B2-409E-BAFE-A4D061C1AE95}" type="presParOf" srcId="{F252A7CD-09AE-40C4-9149-C5E8D3DB3E2E}" destId="{6D732D13-96E0-461F-8BF3-F749B1E6CB6A}" srcOrd="0" destOrd="0" presId="urn:microsoft.com/office/officeart/2008/layout/AlternatingHexagons"/>
    <dgm:cxn modelId="{D70C705A-8238-481F-95E9-2E642D48552E}" type="presParOf" srcId="{F252A7CD-09AE-40C4-9149-C5E8D3DB3E2E}" destId="{FEAE5559-E42D-4849-9B34-5C889C8C282D}" srcOrd="1" destOrd="0" presId="urn:microsoft.com/office/officeart/2008/layout/AlternatingHexagons"/>
    <dgm:cxn modelId="{BC8C2E02-C67F-4976-BE33-83B9AB25BCE1}" type="presParOf" srcId="{F252A7CD-09AE-40C4-9149-C5E8D3DB3E2E}" destId="{B0A6838B-A248-413C-B8A8-999489C4ABB5}" srcOrd="2" destOrd="0" presId="urn:microsoft.com/office/officeart/2008/layout/AlternatingHexagons"/>
    <dgm:cxn modelId="{DE6DB481-4723-41B2-A9DB-A3EA2580DF38}" type="presParOf" srcId="{F252A7CD-09AE-40C4-9149-C5E8D3DB3E2E}" destId="{4B95B10C-26C1-470C-8352-82F02AA6F947}" srcOrd="3" destOrd="0" presId="urn:microsoft.com/office/officeart/2008/layout/AlternatingHexagons"/>
    <dgm:cxn modelId="{D3ED7CD8-49DC-4BE7-8B27-6FD4502FA0E9}" type="presParOf" srcId="{F252A7CD-09AE-40C4-9149-C5E8D3DB3E2E}" destId="{8B332B1F-DE6E-4FC8-9B83-0D4730F7C147}" srcOrd="4" destOrd="0" presId="urn:microsoft.com/office/officeart/2008/layout/AlternatingHexagon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BA79B9B-7991-46D2-B647-DDD77CC5E6FF}" type="doc">
      <dgm:prSet loTypeId="urn:microsoft.com/office/officeart/2008/layout/AlternatingHexagons" loCatId="list" qsTypeId="urn:microsoft.com/office/officeart/2005/8/quickstyle/3d4" qsCatId="3D" csTypeId="urn:microsoft.com/office/officeart/2005/8/colors/colorful1" csCatId="colorful" phldr="1"/>
      <dgm:spPr/>
      <dgm:t>
        <a:bodyPr/>
        <a:lstStyle/>
        <a:p>
          <a:pPr rtl="1"/>
          <a:endParaRPr lang="ar-EG"/>
        </a:p>
      </dgm:t>
    </dgm:pt>
    <dgm:pt modelId="{C334866F-67FB-40E1-B55E-6AB8B42C0806}">
      <dgm:prSet custT="1"/>
      <dgm:spPr/>
      <dgm:t>
        <a:bodyPr/>
        <a:lstStyle/>
        <a:p>
          <a:pPr rtl="1"/>
          <a:r>
            <a:rPr lang="ar-EG" sz="1800" b="0" dirty="0" smtClean="0">
              <a:effectLst>
                <a:outerShdw blurRad="38100" dist="38100" dir="2700000" algn="tl">
                  <a:srgbClr val="000000">
                    <a:alpha val="43137"/>
                  </a:srgbClr>
                </a:outerShdw>
              </a:effectLst>
              <a:latin typeface="Arabic Typesetting" pitchFamily="66" charset="-78"/>
              <a:cs typeface="Arabic Typesetting" pitchFamily="66" charset="-78"/>
            </a:rPr>
            <a:t>مراحل التصنيع</a:t>
          </a:r>
          <a:endParaRPr lang="ar-EG" sz="18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CD334051-F8D0-47AB-BA6B-DC2D6E989C14}" type="sibTrans" cxnId="{EF745916-C9AE-4992-A55F-FF99063C904A}">
      <dgm:prSet custT="1"/>
      <dgm:spPr/>
      <dgm:t>
        <a:bodyPr/>
        <a:lstStyle/>
        <a:p>
          <a:pPr rtl="1"/>
          <a:r>
            <a:rPr lang="ar-EG" sz="2800" b="0" dirty="0" smtClean="0">
              <a:effectLst>
                <a:outerShdw blurRad="38100" dist="38100" dir="2700000" algn="tl">
                  <a:srgbClr val="000000">
                    <a:alpha val="43137"/>
                  </a:srgbClr>
                </a:outerShdw>
              </a:effectLst>
              <a:latin typeface="Arabic Typesetting" pitchFamily="66" charset="-78"/>
              <a:cs typeface="Arabic Typesetting" pitchFamily="66" charset="-78"/>
            </a:rPr>
            <a:t>المقدمة</a:t>
          </a:r>
          <a:endParaRPr lang="ar-EG" sz="28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4DCC7F3F-B1D5-4C04-9647-E659E95B694A}" type="parTrans" cxnId="{EF745916-C9AE-4992-A55F-FF99063C904A}">
      <dgm:prSet/>
      <dgm:spPr/>
      <dgm:t>
        <a:bodyPr/>
        <a:lstStyle/>
        <a:p>
          <a:pPr rtl="1"/>
          <a:endParaRPr lang="ar-EG"/>
        </a:p>
      </dgm:t>
    </dgm:pt>
    <dgm:pt modelId="{74A8D407-8658-42E9-AF19-F89CC4B5AD07}">
      <dgm:prSet phldrT="[Text]" custT="1">
        <dgm:style>
          <a:lnRef idx="0">
            <a:schemeClr val="accent4"/>
          </a:lnRef>
          <a:fillRef idx="3">
            <a:schemeClr val="accent4"/>
          </a:fillRef>
          <a:effectRef idx="3">
            <a:schemeClr val="accent4"/>
          </a:effectRef>
          <a:fontRef idx="minor">
            <a:schemeClr val="lt1"/>
          </a:fontRef>
        </dgm:style>
      </dgm:prSet>
      <dgm:spPr>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0" scaled="1"/>
          <a:tileRect/>
        </a:gradFill>
      </dgm:spPr>
      <dgm:t>
        <a:bodyPr/>
        <a:lstStyle/>
        <a:p>
          <a:pPr rtl="1"/>
          <a:r>
            <a:rPr lang="ar-EG" sz="2000" b="0" dirty="0" smtClean="0">
              <a:effectLst>
                <a:outerShdw blurRad="38100" dist="38100" dir="2700000" algn="tl">
                  <a:srgbClr val="000000">
                    <a:alpha val="43137"/>
                  </a:srgbClr>
                </a:outerShdw>
              </a:effectLst>
              <a:latin typeface="Arabic Typesetting" pitchFamily="66" charset="-78"/>
              <a:cs typeface="Arabic Typesetting" pitchFamily="66" charset="-78"/>
            </a:rPr>
            <a:t>مكونات السيراميك </a:t>
          </a:r>
          <a:endParaRPr lang="ar-EG" sz="20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74B0D0A8-CF73-4E68-885D-2377E5C9C6E1}" type="sibTrans" cxnId="{DA633ABD-584C-4453-9CD3-A62D69A6AAD9}">
      <dgm:prSet/>
      <dgm:spPr/>
      <dgm:t>
        <a:bodyPr/>
        <a:lstStyle/>
        <a:p>
          <a:pPr rtl="1"/>
          <a:endParaRPr lang="ar-EG"/>
        </a:p>
      </dgm:t>
    </dgm:pt>
    <dgm:pt modelId="{D1A34F52-5796-467F-A6B3-FDE7A7D92E84}" type="parTrans" cxnId="{DA633ABD-584C-4453-9CD3-A62D69A6AAD9}">
      <dgm:prSet/>
      <dgm:spPr/>
      <dgm:t>
        <a:bodyPr/>
        <a:lstStyle/>
        <a:p>
          <a:pPr rtl="1"/>
          <a:endParaRPr lang="ar-EG"/>
        </a:p>
      </dgm:t>
    </dgm:pt>
    <dgm:pt modelId="{9B1A1B20-92BB-4416-AFE7-9CC133BADCB8}">
      <dgm:prSet custT="1"/>
      <dgm:spPr/>
      <dgm:t>
        <a:bodyPr/>
        <a:lstStyle/>
        <a:p>
          <a:pPr rtl="1"/>
          <a:r>
            <a:rPr lang="ar-EG" sz="1800" b="0" dirty="0" smtClean="0">
              <a:effectLst>
                <a:outerShdw blurRad="38100" dist="38100" dir="2700000" algn="tl">
                  <a:srgbClr val="000000">
                    <a:alpha val="43137"/>
                  </a:srgbClr>
                </a:outerShdw>
              </a:effectLst>
              <a:latin typeface="Arabic Typesetting" pitchFamily="66" charset="-78"/>
              <a:cs typeface="Arabic Typesetting" pitchFamily="66" charset="-78"/>
            </a:rPr>
            <a:t>البورسلين وانواعه</a:t>
          </a:r>
          <a:endParaRPr lang="ar-EG" sz="18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C2C259B0-E0F3-4974-AD0F-5F9B1E20D6FE}" type="parTrans" cxnId="{2F87CC29-64A7-4C1E-9BE5-42261C2B7303}">
      <dgm:prSet/>
      <dgm:spPr/>
      <dgm:t>
        <a:bodyPr/>
        <a:lstStyle/>
        <a:p>
          <a:pPr rtl="1"/>
          <a:endParaRPr lang="ar-EG"/>
        </a:p>
      </dgm:t>
    </dgm:pt>
    <dgm:pt modelId="{23D67FB3-5D4F-47C4-9916-B5749DC077B6}" type="sibTrans" cxnId="{2F87CC29-64A7-4C1E-9BE5-42261C2B7303}">
      <dgm:prSet custT="1"/>
      <dgm:spPr/>
      <dgm:t>
        <a:bodyPr/>
        <a:lstStyle/>
        <a:p>
          <a:pPr rtl="1"/>
          <a:r>
            <a:rPr lang="ar-EG" sz="2600" b="0" dirty="0" smtClean="0">
              <a:effectLst>
                <a:outerShdw blurRad="38100" dist="38100" dir="2700000" algn="tl">
                  <a:srgbClr val="000000">
                    <a:alpha val="43137"/>
                  </a:srgbClr>
                </a:outerShdw>
              </a:effectLst>
              <a:latin typeface="Arabic Typesetting" pitchFamily="66" charset="-78"/>
              <a:cs typeface="Arabic Typesetting" pitchFamily="66" charset="-78"/>
            </a:rPr>
            <a:t>مقارنة عامة </a:t>
          </a:r>
          <a:endParaRPr lang="ar-EG" sz="26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168DB1F5-A54E-42A5-B9F5-27B73C421EEF}">
      <dgm:prSet/>
      <dgm:spPr/>
      <dgm:t>
        <a:bodyPr/>
        <a:lstStyle/>
        <a:p>
          <a:pPr rtl="1"/>
          <a:endParaRPr lang="ar-EG"/>
        </a:p>
      </dgm:t>
    </dgm:pt>
    <dgm:pt modelId="{76D0A2F4-90E2-46C1-9468-B5D848A550BB}" type="parTrans" cxnId="{72D09216-229B-458E-8D08-761171E83792}">
      <dgm:prSet/>
      <dgm:spPr/>
      <dgm:t>
        <a:bodyPr/>
        <a:lstStyle/>
        <a:p>
          <a:pPr rtl="1"/>
          <a:endParaRPr lang="ar-EG"/>
        </a:p>
      </dgm:t>
    </dgm:pt>
    <dgm:pt modelId="{A29E6027-85DE-4B16-AB38-9121F46F62F2}" type="sibTrans" cxnId="{72D09216-229B-458E-8D08-761171E83792}">
      <dgm:prSet custT="1"/>
      <dgm:spPr/>
      <dgm:t>
        <a:bodyPr/>
        <a:lstStyle/>
        <a:p>
          <a:pPr rtl="1"/>
          <a:r>
            <a:rPr lang="ar-EG" sz="1800" b="0" dirty="0" smtClean="0">
              <a:effectLst>
                <a:outerShdw blurRad="38100" dist="38100" dir="2700000" algn="tl">
                  <a:srgbClr val="000000">
                    <a:alpha val="43137"/>
                  </a:srgbClr>
                </a:outerShdw>
              </a:effectLst>
              <a:latin typeface="Arabic Typesetting" pitchFamily="66" charset="-78"/>
              <a:cs typeface="Arabic Typesetting" pitchFamily="66" charset="-78"/>
            </a:rPr>
            <a:t>مرحلة التركيب</a:t>
          </a:r>
          <a:endParaRPr lang="ar-EG" sz="18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3840061E-486E-43E1-976B-2581D85237E1}">
      <dgm:prSet custT="1"/>
      <dgm:spPr/>
      <dgm:t>
        <a:bodyPr/>
        <a:lstStyle/>
        <a:p>
          <a:pPr rtl="1"/>
          <a:r>
            <a:rPr lang="ar-EG" sz="1800" b="0" dirty="0" smtClean="0">
              <a:effectLst>
                <a:outerShdw blurRad="38100" dist="38100" dir="2700000" algn="tl">
                  <a:srgbClr val="000000">
                    <a:alpha val="43137"/>
                  </a:srgbClr>
                </a:outerShdw>
              </a:effectLst>
              <a:latin typeface="Arabic Typesetting" pitchFamily="66" charset="-78"/>
              <a:cs typeface="Arabic Typesetting" pitchFamily="66" charset="-78"/>
            </a:rPr>
            <a:t>السيراميك وانواعه </a:t>
          </a:r>
          <a:endParaRPr lang="ar-EG" sz="18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0BE3CF6E-5E24-4FBA-9C30-8415101ABD63}" type="parTrans" cxnId="{AF6AA9CD-56E6-4C0C-9B99-067A70B2109B}">
      <dgm:prSet/>
      <dgm:spPr/>
      <dgm:t>
        <a:bodyPr/>
        <a:lstStyle/>
        <a:p>
          <a:pPr rtl="1"/>
          <a:endParaRPr lang="ar-EG"/>
        </a:p>
      </dgm:t>
    </dgm:pt>
    <dgm:pt modelId="{3645F02E-5C52-45ED-A8FF-D151A4EEF0CE}" type="sibTrans" cxnId="{AF6AA9CD-56E6-4C0C-9B99-067A70B2109B}">
      <dgm:prSet/>
      <dgm:spPr/>
      <dgm:t>
        <a:bodyPr/>
        <a:lstStyle/>
        <a:p>
          <a:pPr rtl="1"/>
          <a:endParaRPr lang="ar-EG"/>
        </a:p>
      </dgm:t>
    </dgm:pt>
    <dgm:pt modelId="{097E9177-51D7-4C21-8563-E986959CA842}" type="pres">
      <dgm:prSet presAssocID="{3BA79B9B-7991-46D2-B647-DDD77CC5E6FF}" presName="Name0" presStyleCnt="0">
        <dgm:presLayoutVars>
          <dgm:chMax/>
          <dgm:chPref/>
          <dgm:dir/>
          <dgm:animLvl val="lvl"/>
        </dgm:presLayoutVars>
      </dgm:prSet>
      <dgm:spPr/>
      <dgm:t>
        <a:bodyPr/>
        <a:lstStyle/>
        <a:p>
          <a:pPr rtl="1"/>
          <a:endParaRPr lang="ar-EG"/>
        </a:p>
      </dgm:t>
    </dgm:pt>
    <dgm:pt modelId="{7EC9A27C-D688-47AD-BC88-4D4C37A93DDB}" type="pres">
      <dgm:prSet presAssocID="{74A8D407-8658-42E9-AF19-F89CC4B5AD07}" presName="composite" presStyleCnt="0"/>
      <dgm:spPr/>
    </dgm:pt>
    <dgm:pt modelId="{8E48DF85-A7F2-4EF7-A5E8-FF5E7FB8A0EB}" type="pres">
      <dgm:prSet presAssocID="{74A8D407-8658-42E9-AF19-F89CC4B5AD07}" presName="Parent1" presStyleLbl="node1" presStyleIdx="0" presStyleCnt="10" custScaleX="82400" custScaleY="82400" custLinFactNeighborX="18290" custLinFactNeighborY="73760">
        <dgm:presLayoutVars>
          <dgm:chMax val="1"/>
          <dgm:chPref val="1"/>
          <dgm:bulletEnabled val="1"/>
        </dgm:presLayoutVars>
      </dgm:prSet>
      <dgm:spPr/>
      <dgm:t>
        <a:bodyPr/>
        <a:lstStyle/>
        <a:p>
          <a:pPr rtl="1"/>
          <a:endParaRPr lang="ar-EG"/>
        </a:p>
      </dgm:t>
    </dgm:pt>
    <dgm:pt modelId="{CC36926E-DACF-49C9-894D-8FF37A476089}" type="pres">
      <dgm:prSet presAssocID="{74A8D407-8658-42E9-AF19-F89CC4B5AD07}" presName="Childtext1" presStyleLbl="revTx" presStyleIdx="0" presStyleCnt="5" custScaleX="71200" custScaleY="71200" custLinFactY="77467" custLinFactNeighborX="-4301" custLinFactNeighborY="100000">
        <dgm:presLayoutVars>
          <dgm:chMax val="0"/>
          <dgm:chPref val="0"/>
          <dgm:bulletEnabled val="1"/>
        </dgm:presLayoutVars>
      </dgm:prSet>
      <dgm:spPr/>
      <dgm:t>
        <a:bodyPr/>
        <a:lstStyle/>
        <a:p>
          <a:pPr rtl="1"/>
          <a:endParaRPr lang="ar-EG"/>
        </a:p>
      </dgm:t>
    </dgm:pt>
    <dgm:pt modelId="{BEFFF714-1E74-4CC5-B489-F3330CA94D6D}" type="pres">
      <dgm:prSet presAssocID="{74A8D407-8658-42E9-AF19-F89CC4B5AD07}" presName="BalanceSpacing" presStyleCnt="0"/>
      <dgm:spPr/>
    </dgm:pt>
    <dgm:pt modelId="{AF04E12E-FE1B-4CBA-B512-8392E38503ED}" type="pres">
      <dgm:prSet presAssocID="{74A8D407-8658-42E9-AF19-F89CC4B5AD07}" presName="BalanceSpacing1" presStyleCnt="0"/>
      <dgm:spPr/>
    </dgm:pt>
    <dgm:pt modelId="{8F9E6EAD-F0E8-4A29-B769-9CB3B4668118}" type="pres">
      <dgm:prSet presAssocID="{74B0D0A8-CF73-4E68-885D-2377E5C9C6E1}" presName="Accent1Text" presStyleLbl="node1" presStyleIdx="1" presStyleCnt="10" custScaleX="71200" custScaleY="71200" custLinFactX="70428" custLinFactY="36960" custLinFactNeighborX="100000" custLinFactNeighborY="100000"/>
      <dgm:spPr/>
      <dgm:t>
        <a:bodyPr/>
        <a:lstStyle/>
        <a:p>
          <a:pPr rtl="1"/>
          <a:endParaRPr lang="ar-EG"/>
        </a:p>
      </dgm:t>
    </dgm:pt>
    <dgm:pt modelId="{9F9F8818-4F45-4DB6-9D08-3791887B769E}" type="pres">
      <dgm:prSet presAssocID="{74B0D0A8-CF73-4E68-885D-2377E5C9C6E1}" presName="spaceBetweenRectangles" presStyleCnt="0"/>
      <dgm:spPr/>
    </dgm:pt>
    <dgm:pt modelId="{20A03B60-FCB6-4219-8F17-BE3825BC468B}" type="pres">
      <dgm:prSet presAssocID="{C334866F-67FB-40E1-B55E-6AB8B42C0806}" presName="composite" presStyleCnt="0"/>
      <dgm:spPr/>
    </dgm:pt>
    <dgm:pt modelId="{E52E366B-8276-44C4-A9AF-494817DF506D}" type="pres">
      <dgm:prSet presAssocID="{C334866F-67FB-40E1-B55E-6AB8B42C0806}" presName="Parent1" presStyleLbl="node1" presStyleIdx="2" presStyleCnt="10" custScaleX="71200" custScaleY="71200" custLinFactX="16634" custLinFactNeighborX="100000" custLinFactNeighborY="59600">
        <dgm:presLayoutVars>
          <dgm:chMax val="1"/>
          <dgm:chPref val="1"/>
          <dgm:bulletEnabled val="1"/>
        </dgm:presLayoutVars>
      </dgm:prSet>
      <dgm:spPr/>
      <dgm:t>
        <a:bodyPr/>
        <a:lstStyle/>
        <a:p>
          <a:pPr rtl="1"/>
          <a:endParaRPr lang="ar-EG"/>
        </a:p>
      </dgm:t>
    </dgm:pt>
    <dgm:pt modelId="{C29705CF-4BF7-431B-BD19-C0404AADFE41}" type="pres">
      <dgm:prSet presAssocID="{C334866F-67FB-40E1-B55E-6AB8B42C0806}" presName="Childtext1" presStyleLbl="revTx" presStyleIdx="1" presStyleCnt="5" custScaleX="71200" custScaleY="71200" custLinFactY="99867" custLinFactNeighborX="-4444" custLinFactNeighborY="100000">
        <dgm:presLayoutVars>
          <dgm:chMax val="0"/>
          <dgm:chPref val="0"/>
          <dgm:bulletEnabled val="1"/>
        </dgm:presLayoutVars>
      </dgm:prSet>
      <dgm:spPr/>
    </dgm:pt>
    <dgm:pt modelId="{A76BE5F2-B39B-4A17-A448-B22EE5EC504D}" type="pres">
      <dgm:prSet presAssocID="{C334866F-67FB-40E1-B55E-6AB8B42C0806}" presName="BalanceSpacing" presStyleCnt="0"/>
      <dgm:spPr/>
    </dgm:pt>
    <dgm:pt modelId="{3CFA4725-6B27-47DA-A506-AB0174C51D36}" type="pres">
      <dgm:prSet presAssocID="{C334866F-67FB-40E1-B55E-6AB8B42C0806}" presName="BalanceSpacing1" presStyleCnt="0"/>
      <dgm:spPr/>
    </dgm:pt>
    <dgm:pt modelId="{791684BB-F5B8-49F9-82BC-FFF23FA0CEF7}" type="pres">
      <dgm:prSet presAssocID="{CD334051-F8D0-47AB-BA6B-DC2D6E989C14}" presName="Accent1Text" presStyleLbl="node1" presStyleIdx="3" presStyleCnt="10" custScaleX="71200" custScaleY="71200" custLinFactNeighborX="11957" custLinFactNeighborY="-64400"/>
      <dgm:spPr/>
      <dgm:t>
        <a:bodyPr/>
        <a:lstStyle/>
        <a:p>
          <a:pPr rtl="1"/>
          <a:endParaRPr lang="ar-EG"/>
        </a:p>
      </dgm:t>
    </dgm:pt>
    <dgm:pt modelId="{54F2BCD8-B82B-4097-89E7-195F191EE441}" type="pres">
      <dgm:prSet presAssocID="{CD334051-F8D0-47AB-BA6B-DC2D6E989C14}" presName="spaceBetweenRectangles" presStyleCnt="0"/>
      <dgm:spPr/>
    </dgm:pt>
    <dgm:pt modelId="{986B02BC-70CE-48D9-86BB-439F28F0491A}" type="pres">
      <dgm:prSet presAssocID="{3840061E-486E-43E1-976B-2581D85237E1}" presName="composite" presStyleCnt="0"/>
      <dgm:spPr/>
    </dgm:pt>
    <dgm:pt modelId="{83CDFED4-E380-4BC0-B325-E23E11975337}" type="pres">
      <dgm:prSet presAssocID="{3840061E-486E-43E1-976B-2581D85237E1}" presName="Parent1" presStyleLbl="node1" presStyleIdx="4" presStyleCnt="10" custScaleX="71200" custScaleY="71200" custLinFactNeighborX="29324" custLinFactNeighborY="37080">
        <dgm:presLayoutVars>
          <dgm:chMax val="1"/>
          <dgm:chPref val="1"/>
          <dgm:bulletEnabled val="1"/>
        </dgm:presLayoutVars>
      </dgm:prSet>
      <dgm:spPr/>
      <dgm:t>
        <a:bodyPr/>
        <a:lstStyle/>
        <a:p>
          <a:pPr rtl="1"/>
          <a:endParaRPr lang="ar-EG"/>
        </a:p>
      </dgm:t>
    </dgm:pt>
    <dgm:pt modelId="{1C3BDDC9-1552-4326-90F6-A85B1A75B760}" type="pres">
      <dgm:prSet presAssocID="{3840061E-486E-43E1-976B-2581D85237E1}" presName="Childtext1" presStyleLbl="revTx" presStyleIdx="2" presStyleCnt="5" custLinFactNeighborX="9747" custLinFactNeighborY="93392">
        <dgm:presLayoutVars>
          <dgm:chMax val="0"/>
          <dgm:chPref val="0"/>
          <dgm:bulletEnabled val="1"/>
        </dgm:presLayoutVars>
      </dgm:prSet>
      <dgm:spPr/>
    </dgm:pt>
    <dgm:pt modelId="{467E2DC8-01D5-48DB-A5F3-8E81BFE5ED57}" type="pres">
      <dgm:prSet presAssocID="{3840061E-486E-43E1-976B-2581D85237E1}" presName="BalanceSpacing" presStyleCnt="0"/>
      <dgm:spPr/>
    </dgm:pt>
    <dgm:pt modelId="{BE75C5D2-1745-4548-84F9-7A7603DE18E1}" type="pres">
      <dgm:prSet presAssocID="{3840061E-486E-43E1-976B-2581D85237E1}" presName="BalanceSpacing1" presStyleCnt="0"/>
      <dgm:spPr/>
    </dgm:pt>
    <dgm:pt modelId="{FE6F3C06-C2E5-4396-B1A9-E9AE3D788F03}" type="pres">
      <dgm:prSet presAssocID="{3645F02E-5C52-45ED-A8FF-D151A4EEF0CE}" presName="Accent1Text" presStyleLbl="node1" presStyleIdx="5" presStyleCnt="10" custScaleX="71200" custScaleY="71200" custLinFactX="75945" custLinFactY="320" custLinFactNeighborX="100000" custLinFactNeighborY="100000"/>
      <dgm:spPr/>
      <dgm:t>
        <a:bodyPr/>
        <a:lstStyle/>
        <a:p>
          <a:pPr rtl="1"/>
          <a:endParaRPr lang="ar-EG"/>
        </a:p>
      </dgm:t>
    </dgm:pt>
    <dgm:pt modelId="{22A880BC-0F2F-4075-BD78-0E3AAA47D53A}" type="pres">
      <dgm:prSet presAssocID="{3645F02E-5C52-45ED-A8FF-D151A4EEF0CE}" presName="spaceBetweenRectangles" presStyleCnt="0"/>
      <dgm:spPr/>
    </dgm:pt>
    <dgm:pt modelId="{A68EA0DE-1B7F-40CE-A44B-D6B92306B9A0}" type="pres">
      <dgm:prSet presAssocID="{168DB1F5-A54E-42A5-B9F5-27B73C421EEF}" presName="composite" presStyleCnt="0"/>
      <dgm:spPr/>
    </dgm:pt>
    <dgm:pt modelId="{9AC01AC2-7925-4F99-A35D-245C87D48A77}" type="pres">
      <dgm:prSet presAssocID="{168DB1F5-A54E-42A5-B9F5-27B73C421EEF}" presName="Parent1" presStyleLbl="node1" presStyleIdx="6" presStyleCnt="10" custScaleX="71200" custScaleY="71200" custLinFactX="16635" custLinFactY="55120" custLinFactNeighborX="100000" custLinFactNeighborY="100000">
        <dgm:presLayoutVars>
          <dgm:chMax val="1"/>
          <dgm:chPref val="1"/>
          <dgm:bulletEnabled val="1"/>
        </dgm:presLayoutVars>
      </dgm:prSet>
      <dgm:spPr/>
      <dgm:t>
        <a:bodyPr/>
        <a:lstStyle/>
        <a:p>
          <a:pPr rtl="1"/>
          <a:endParaRPr lang="ar-EG"/>
        </a:p>
      </dgm:t>
    </dgm:pt>
    <dgm:pt modelId="{DFFD269D-5B0E-40A9-B409-5C119A00F471}" type="pres">
      <dgm:prSet presAssocID="{168DB1F5-A54E-42A5-B9F5-27B73C421EEF}" presName="Childtext1" presStyleLbl="revTx" presStyleIdx="3" presStyleCnt="5" custScaleX="71200" custScaleY="71200" custLinFactY="18600" custLinFactNeighborX="-4301" custLinFactNeighborY="100000">
        <dgm:presLayoutVars>
          <dgm:chMax val="0"/>
          <dgm:chPref val="0"/>
          <dgm:bulletEnabled val="1"/>
        </dgm:presLayoutVars>
      </dgm:prSet>
      <dgm:spPr/>
    </dgm:pt>
    <dgm:pt modelId="{BF268ECF-F38C-4537-9831-8E4A6DDD4B67}" type="pres">
      <dgm:prSet presAssocID="{168DB1F5-A54E-42A5-B9F5-27B73C421EEF}" presName="BalanceSpacing" presStyleCnt="0"/>
      <dgm:spPr/>
    </dgm:pt>
    <dgm:pt modelId="{CCB50FF7-4119-4B3E-93A5-5DDAC2778D8C}" type="pres">
      <dgm:prSet presAssocID="{168DB1F5-A54E-42A5-B9F5-27B73C421EEF}" presName="BalanceSpacing1" presStyleCnt="0"/>
      <dgm:spPr/>
    </dgm:pt>
    <dgm:pt modelId="{FAFE78B2-6703-4605-80B1-BB9C7BB0CA41}" type="pres">
      <dgm:prSet presAssocID="{A29E6027-85DE-4B16-AB38-9121F46F62F2}" presName="Accent1Text" presStyleLbl="node1" presStyleIdx="7" presStyleCnt="10" custScaleX="71200" custScaleY="71200" custLinFactNeighborX="-24469" custLinFactNeighborY="91440"/>
      <dgm:spPr/>
      <dgm:t>
        <a:bodyPr/>
        <a:lstStyle/>
        <a:p>
          <a:pPr rtl="1"/>
          <a:endParaRPr lang="ar-EG"/>
        </a:p>
      </dgm:t>
    </dgm:pt>
    <dgm:pt modelId="{A4FCAA53-6375-4E92-8ED1-6033373A965A}" type="pres">
      <dgm:prSet presAssocID="{A29E6027-85DE-4B16-AB38-9121F46F62F2}" presName="spaceBetweenRectangles" presStyleCnt="0"/>
      <dgm:spPr/>
    </dgm:pt>
    <dgm:pt modelId="{F252A7CD-09AE-40C4-9149-C5E8D3DB3E2E}" type="pres">
      <dgm:prSet presAssocID="{9B1A1B20-92BB-4416-AFE7-9CC133BADCB8}" presName="composite" presStyleCnt="0"/>
      <dgm:spPr/>
    </dgm:pt>
    <dgm:pt modelId="{6D732D13-96E0-461F-8BF3-F749B1E6CB6A}" type="pres">
      <dgm:prSet presAssocID="{9B1A1B20-92BB-4416-AFE7-9CC133BADCB8}" presName="Parent1" presStyleLbl="node1" presStyleIdx="8" presStyleCnt="10" custScaleX="71200" custScaleY="71200" custLinFactNeighborX="68469" custLinFactNeighborY="-55040">
        <dgm:presLayoutVars>
          <dgm:chMax val="1"/>
          <dgm:chPref val="1"/>
          <dgm:bulletEnabled val="1"/>
        </dgm:presLayoutVars>
      </dgm:prSet>
      <dgm:spPr/>
      <dgm:t>
        <a:bodyPr/>
        <a:lstStyle/>
        <a:p>
          <a:pPr rtl="1"/>
          <a:endParaRPr lang="ar-EG"/>
        </a:p>
      </dgm:t>
    </dgm:pt>
    <dgm:pt modelId="{FEAE5559-E42D-4849-9B34-5C889C8C282D}" type="pres">
      <dgm:prSet presAssocID="{9B1A1B20-92BB-4416-AFE7-9CC133BADCB8}" presName="Childtext1" presStyleLbl="revTx" presStyleIdx="4" presStyleCnt="5" custScaleX="71200" custScaleY="71200" custLinFactY="45467" custLinFactNeighborX="-17626" custLinFactNeighborY="100000">
        <dgm:presLayoutVars>
          <dgm:chMax val="0"/>
          <dgm:chPref val="0"/>
          <dgm:bulletEnabled val="1"/>
        </dgm:presLayoutVars>
      </dgm:prSet>
      <dgm:spPr/>
    </dgm:pt>
    <dgm:pt modelId="{B0A6838B-A248-413C-B8A8-999489C4ABB5}" type="pres">
      <dgm:prSet presAssocID="{9B1A1B20-92BB-4416-AFE7-9CC133BADCB8}" presName="BalanceSpacing" presStyleCnt="0"/>
      <dgm:spPr/>
    </dgm:pt>
    <dgm:pt modelId="{4B95B10C-26C1-470C-8352-82F02AA6F947}" type="pres">
      <dgm:prSet presAssocID="{9B1A1B20-92BB-4416-AFE7-9CC133BADCB8}" presName="BalanceSpacing1" presStyleCnt="0"/>
      <dgm:spPr/>
    </dgm:pt>
    <dgm:pt modelId="{8B332B1F-DE6E-4FC8-9B83-0D4730F7C147}" type="pres">
      <dgm:prSet presAssocID="{23D67FB3-5D4F-47C4-9916-B5749DC077B6}" presName="Accent1Text" presStyleLbl="node1" presStyleIdx="9" presStyleCnt="10" custScaleX="71200" custScaleY="71200" custLinFactX="73672" custLinFactNeighborX="100000" custLinFactNeighborY="69440"/>
      <dgm:spPr/>
      <dgm:t>
        <a:bodyPr/>
        <a:lstStyle/>
        <a:p>
          <a:pPr rtl="1"/>
          <a:endParaRPr lang="ar-EG"/>
        </a:p>
      </dgm:t>
    </dgm:pt>
  </dgm:ptLst>
  <dgm:cxnLst>
    <dgm:cxn modelId="{EB35B78C-61FB-4F1C-BC14-4260E4053473}" type="presOf" srcId="{CD334051-F8D0-47AB-BA6B-DC2D6E989C14}" destId="{791684BB-F5B8-49F9-82BC-FFF23FA0CEF7}" srcOrd="0" destOrd="0" presId="urn:microsoft.com/office/officeart/2008/layout/AlternatingHexagons"/>
    <dgm:cxn modelId="{DA633ABD-584C-4453-9CD3-A62D69A6AAD9}" srcId="{3BA79B9B-7991-46D2-B647-DDD77CC5E6FF}" destId="{74A8D407-8658-42E9-AF19-F89CC4B5AD07}" srcOrd="0" destOrd="0" parTransId="{D1A34F52-5796-467F-A6B3-FDE7A7D92E84}" sibTransId="{74B0D0A8-CF73-4E68-885D-2377E5C9C6E1}"/>
    <dgm:cxn modelId="{3CBBB3C3-2B55-4C0A-83FF-6EC1CE5AF3CE}" type="presOf" srcId="{23D67FB3-5D4F-47C4-9916-B5749DC077B6}" destId="{8B332B1F-DE6E-4FC8-9B83-0D4730F7C147}" srcOrd="0" destOrd="0" presId="urn:microsoft.com/office/officeart/2008/layout/AlternatingHexagons"/>
    <dgm:cxn modelId="{EF6521FF-8CE1-47AC-8FF4-84484DD811EE}" type="presOf" srcId="{3645F02E-5C52-45ED-A8FF-D151A4EEF0CE}" destId="{FE6F3C06-C2E5-4396-B1A9-E9AE3D788F03}" srcOrd="0" destOrd="0" presId="urn:microsoft.com/office/officeart/2008/layout/AlternatingHexagons"/>
    <dgm:cxn modelId="{63416ED0-1502-49CA-BDD4-23AB920D2837}" type="presOf" srcId="{74A8D407-8658-42E9-AF19-F89CC4B5AD07}" destId="{8E48DF85-A7F2-4EF7-A5E8-FF5E7FB8A0EB}" srcOrd="0" destOrd="0" presId="urn:microsoft.com/office/officeart/2008/layout/AlternatingHexagons"/>
    <dgm:cxn modelId="{FC30309F-3A9C-4034-8CC1-B1109CDE481B}" type="presOf" srcId="{3BA79B9B-7991-46D2-B647-DDD77CC5E6FF}" destId="{097E9177-51D7-4C21-8563-E986959CA842}" srcOrd="0" destOrd="0" presId="urn:microsoft.com/office/officeart/2008/layout/AlternatingHexagons"/>
    <dgm:cxn modelId="{2F87CC29-64A7-4C1E-9BE5-42261C2B7303}" srcId="{3BA79B9B-7991-46D2-B647-DDD77CC5E6FF}" destId="{9B1A1B20-92BB-4416-AFE7-9CC133BADCB8}" srcOrd="4" destOrd="0" parTransId="{C2C259B0-E0F3-4974-AD0F-5F9B1E20D6FE}" sibTransId="{23D67FB3-5D4F-47C4-9916-B5749DC077B6}"/>
    <dgm:cxn modelId="{7C035DB4-A2B6-45F4-A079-D3791892E2E5}" type="presOf" srcId="{C334866F-67FB-40E1-B55E-6AB8B42C0806}" destId="{E52E366B-8276-44C4-A9AF-494817DF506D}" srcOrd="0" destOrd="0" presId="urn:microsoft.com/office/officeart/2008/layout/AlternatingHexagons"/>
    <dgm:cxn modelId="{F93BE45D-959A-49BA-AC9C-261E425167FC}" type="presOf" srcId="{74B0D0A8-CF73-4E68-885D-2377E5C9C6E1}" destId="{8F9E6EAD-F0E8-4A29-B769-9CB3B4668118}" srcOrd="0" destOrd="0" presId="urn:microsoft.com/office/officeart/2008/layout/AlternatingHexagons"/>
    <dgm:cxn modelId="{EF745916-C9AE-4992-A55F-FF99063C904A}" srcId="{3BA79B9B-7991-46D2-B647-DDD77CC5E6FF}" destId="{C334866F-67FB-40E1-B55E-6AB8B42C0806}" srcOrd="1" destOrd="0" parTransId="{4DCC7F3F-B1D5-4C04-9647-E659E95B694A}" sibTransId="{CD334051-F8D0-47AB-BA6B-DC2D6E989C14}"/>
    <dgm:cxn modelId="{6DBF3134-DC79-4942-896E-F7A93214A530}" type="presOf" srcId="{A29E6027-85DE-4B16-AB38-9121F46F62F2}" destId="{FAFE78B2-6703-4605-80B1-BB9C7BB0CA41}" srcOrd="0" destOrd="0" presId="urn:microsoft.com/office/officeart/2008/layout/AlternatingHexagons"/>
    <dgm:cxn modelId="{EE7C55F0-322B-405B-B603-F3455F110BC4}" type="presOf" srcId="{168DB1F5-A54E-42A5-B9F5-27B73C421EEF}" destId="{9AC01AC2-7925-4F99-A35D-245C87D48A77}" srcOrd="0" destOrd="0" presId="urn:microsoft.com/office/officeart/2008/layout/AlternatingHexagons"/>
    <dgm:cxn modelId="{F5E96374-68FC-4B66-B984-D31BAB8D2816}" type="presOf" srcId="{3840061E-486E-43E1-976B-2581D85237E1}" destId="{83CDFED4-E380-4BC0-B325-E23E11975337}" srcOrd="0" destOrd="0" presId="urn:microsoft.com/office/officeart/2008/layout/AlternatingHexagons"/>
    <dgm:cxn modelId="{72D09216-229B-458E-8D08-761171E83792}" srcId="{3BA79B9B-7991-46D2-B647-DDD77CC5E6FF}" destId="{168DB1F5-A54E-42A5-B9F5-27B73C421EEF}" srcOrd="3" destOrd="0" parTransId="{76D0A2F4-90E2-46C1-9468-B5D848A550BB}" sibTransId="{A29E6027-85DE-4B16-AB38-9121F46F62F2}"/>
    <dgm:cxn modelId="{AF6AA9CD-56E6-4C0C-9B99-067A70B2109B}" srcId="{3BA79B9B-7991-46D2-B647-DDD77CC5E6FF}" destId="{3840061E-486E-43E1-976B-2581D85237E1}" srcOrd="2" destOrd="0" parTransId="{0BE3CF6E-5E24-4FBA-9C30-8415101ABD63}" sibTransId="{3645F02E-5C52-45ED-A8FF-D151A4EEF0CE}"/>
    <dgm:cxn modelId="{9DDDDC42-28C7-48AC-9A84-05C17E594187}" type="presOf" srcId="{9B1A1B20-92BB-4416-AFE7-9CC133BADCB8}" destId="{6D732D13-96E0-461F-8BF3-F749B1E6CB6A}" srcOrd="0" destOrd="0" presId="urn:microsoft.com/office/officeart/2008/layout/AlternatingHexagons"/>
    <dgm:cxn modelId="{9DEEFF14-1C1B-4D13-B01E-E2CB19DB1864}" type="presParOf" srcId="{097E9177-51D7-4C21-8563-E986959CA842}" destId="{7EC9A27C-D688-47AD-BC88-4D4C37A93DDB}" srcOrd="0" destOrd="0" presId="urn:microsoft.com/office/officeart/2008/layout/AlternatingHexagons"/>
    <dgm:cxn modelId="{3EBB07FA-A569-4F6A-8262-14854376DD09}" type="presParOf" srcId="{7EC9A27C-D688-47AD-BC88-4D4C37A93DDB}" destId="{8E48DF85-A7F2-4EF7-A5E8-FF5E7FB8A0EB}" srcOrd="0" destOrd="0" presId="urn:microsoft.com/office/officeart/2008/layout/AlternatingHexagons"/>
    <dgm:cxn modelId="{F9C8662C-129E-4C72-91F3-31062D28DC9D}" type="presParOf" srcId="{7EC9A27C-D688-47AD-BC88-4D4C37A93DDB}" destId="{CC36926E-DACF-49C9-894D-8FF37A476089}" srcOrd="1" destOrd="0" presId="urn:microsoft.com/office/officeart/2008/layout/AlternatingHexagons"/>
    <dgm:cxn modelId="{7443A825-7A21-4F32-AE86-676E1643ED57}" type="presParOf" srcId="{7EC9A27C-D688-47AD-BC88-4D4C37A93DDB}" destId="{BEFFF714-1E74-4CC5-B489-F3330CA94D6D}" srcOrd="2" destOrd="0" presId="urn:microsoft.com/office/officeart/2008/layout/AlternatingHexagons"/>
    <dgm:cxn modelId="{1BBDB94E-0852-4DA5-9F82-5F12F7EDD45F}" type="presParOf" srcId="{7EC9A27C-D688-47AD-BC88-4D4C37A93DDB}" destId="{AF04E12E-FE1B-4CBA-B512-8392E38503ED}" srcOrd="3" destOrd="0" presId="urn:microsoft.com/office/officeart/2008/layout/AlternatingHexagons"/>
    <dgm:cxn modelId="{70AABF39-B097-4252-A882-8492BA818132}" type="presParOf" srcId="{7EC9A27C-D688-47AD-BC88-4D4C37A93DDB}" destId="{8F9E6EAD-F0E8-4A29-B769-9CB3B4668118}" srcOrd="4" destOrd="0" presId="urn:microsoft.com/office/officeart/2008/layout/AlternatingHexagons"/>
    <dgm:cxn modelId="{FDEC60E3-FEC0-4D96-9D91-AEB4E280ECB0}" type="presParOf" srcId="{097E9177-51D7-4C21-8563-E986959CA842}" destId="{9F9F8818-4F45-4DB6-9D08-3791887B769E}" srcOrd="1" destOrd="0" presId="urn:microsoft.com/office/officeart/2008/layout/AlternatingHexagons"/>
    <dgm:cxn modelId="{A2BDB094-6008-4773-8297-E303516C9018}" type="presParOf" srcId="{097E9177-51D7-4C21-8563-E986959CA842}" destId="{20A03B60-FCB6-4219-8F17-BE3825BC468B}" srcOrd="2" destOrd="0" presId="urn:microsoft.com/office/officeart/2008/layout/AlternatingHexagons"/>
    <dgm:cxn modelId="{4610993C-06B0-40AC-A9BE-AAD742E7F27B}" type="presParOf" srcId="{20A03B60-FCB6-4219-8F17-BE3825BC468B}" destId="{E52E366B-8276-44C4-A9AF-494817DF506D}" srcOrd="0" destOrd="0" presId="urn:microsoft.com/office/officeart/2008/layout/AlternatingHexagons"/>
    <dgm:cxn modelId="{5298EA59-374C-47E0-B46F-B9948CAA358E}" type="presParOf" srcId="{20A03B60-FCB6-4219-8F17-BE3825BC468B}" destId="{C29705CF-4BF7-431B-BD19-C0404AADFE41}" srcOrd="1" destOrd="0" presId="urn:microsoft.com/office/officeart/2008/layout/AlternatingHexagons"/>
    <dgm:cxn modelId="{7A28B8D4-A820-4CBB-A6F3-80652CB0B7C0}" type="presParOf" srcId="{20A03B60-FCB6-4219-8F17-BE3825BC468B}" destId="{A76BE5F2-B39B-4A17-A448-B22EE5EC504D}" srcOrd="2" destOrd="0" presId="urn:microsoft.com/office/officeart/2008/layout/AlternatingHexagons"/>
    <dgm:cxn modelId="{245F3840-83BC-489D-A68A-E861430F6612}" type="presParOf" srcId="{20A03B60-FCB6-4219-8F17-BE3825BC468B}" destId="{3CFA4725-6B27-47DA-A506-AB0174C51D36}" srcOrd="3" destOrd="0" presId="urn:microsoft.com/office/officeart/2008/layout/AlternatingHexagons"/>
    <dgm:cxn modelId="{6FE0254B-0BE0-40AE-ACF3-978229622E52}" type="presParOf" srcId="{20A03B60-FCB6-4219-8F17-BE3825BC468B}" destId="{791684BB-F5B8-49F9-82BC-FFF23FA0CEF7}" srcOrd="4" destOrd="0" presId="urn:microsoft.com/office/officeart/2008/layout/AlternatingHexagons"/>
    <dgm:cxn modelId="{3C71AE2C-1BA9-432B-B539-B1D84E5CE1DE}" type="presParOf" srcId="{097E9177-51D7-4C21-8563-E986959CA842}" destId="{54F2BCD8-B82B-4097-89E7-195F191EE441}" srcOrd="3" destOrd="0" presId="urn:microsoft.com/office/officeart/2008/layout/AlternatingHexagons"/>
    <dgm:cxn modelId="{E80FCAD7-0A0A-456A-ADE9-16C7CC78DC37}" type="presParOf" srcId="{097E9177-51D7-4C21-8563-E986959CA842}" destId="{986B02BC-70CE-48D9-86BB-439F28F0491A}" srcOrd="4" destOrd="0" presId="urn:microsoft.com/office/officeart/2008/layout/AlternatingHexagons"/>
    <dgm:cxn modelId="{98DF0E7E-978F-4791-B844-A9C6F01F2B6F}" type="presParOf" srcId="{986B02BC-70CE-48D9-86BB-439F28F0491A}" destId="{83CDFED4-E380-4BC0-B325-E23E11975337}" srcOrd="0" destOrd="0" presId="urn:microsoft.com/office/officeart/2008/layout/AlternatingHexagons"/>
    <dgm:cxn modelId="{76773460-FA96-4941-B479-9E6CCDEF7FFA}" type="presParOf" srcId="{986B02BC-70CE-48D9-86BB-439F28F0491A}" destId="{1C3BDDC9-1552-4326-90F6-A85B1A75B760}" srcOrd="1" destOrd="0" presId="urn:microsoft.com/office/officeart/2008/layout/AlternatingHexagons"/>
    <dgm:cxn modelId="{96D5CF41-8DA3-4831-91C7-83E494843309}" type="presParOf" srcId="{986B02BC-70CE-48D9-86BB-439F28F0491A}" destId="{467E2DC8-01D5-48DB-A5F3-8E81BFE5ED57}" srcOrd="2" destOrd="0" presId="urn:microsoft.com/office/officeart/2008/layout/AlternatingHexagons"/>
    <dgm:cxn modelId="{37D5F272-E517-40D6-807A-44ADB08483EA}" type="presParOf" srcId="{986B02BC-70CE-48D9-86BB-439F28F0491A}" destId="{BE75C5D2-1745-4548-84F9-7A7603DE18E1}" srcOrd="3" destOrd="0" presId="urn:microsoft.com/office/officeart/2008/layout/AlternatingHexagons"/>
    <dgm:cxn modelId="{33AC6D38-F535-46AE-8A30-1979E80DDCB7}" type="presParOf" srcId="{986B02BC-70CE-48D9-86BB-439F28F0491A}" destId="{FE6F3C06-C2E5-4396-B1A9-E9AE3D788F03}" srcOrd="4" destOrd="0" presId="urn:microsoft.com/office/officeart/2008/layout/AlternatingHexagons"/>
    <dgm:cxn modelId="{FE6F5709-A33D-44A9-9C56-EAA7C4EA58E3}" type="presParOf" srcId="{097E9177-51D7-4C21-8563-E986959CA842}" destId="{22A880BC-0F2F-4075-BD78-0E3AAA47D53A}" srcOrd="5" destOrd="0" presId="urn:microsoft.com/office/officeart/2008/layout/AlternatingHexagons"/>
    <dgm:cxn modelId="{C5A0B4F7-850B-459E-931D-41D9DC6E31C8}" type="presParOf" srcId="{097E9177-51D7-4C21-8563-E986959CA842}" destId="{A68EA0DE-1B7F-40CE-A44B-D6B92306B9A0}" srcOrd="6" destOrd="0" presId="urn:microsoft.com/office/officeart/2008/layout/AlternatingHexagons"/>
    <dgm:cxn modelId="{6612E8C4-9ECD-4E39-8F2A-85AA973FDFA3}" type="presParOf" srcId="{A68EA0DE-1B7F-40CE-A44B-D6B92306B9A0}" destId="{9AC01AC2-7925-4F99-A35D-245C87D48A77}" srcOrd="0" destOrd="0" presId="urn:microsoft.com/office/officeart/2008/layout/AlternatingHexagons"/>
    <dgm:cxn modelId="{26182694-31E3-48C2-B7BE-C65BC3BB60F6}" type="presParOf" srcId="{A68EA0DE-1B7F-40CE-A44B-D6B92306B9A0}" destId="{DFFD269D-5B0E-40A9-B409-5C119A00F471}" srcOrd="1" destOrd="0" presId="urn:microsoft.com/office/officeart/2008/layout/AlternatingHexagons"/>
    <dgm:cxn modelId="{F03FBD6B-F4BC-469F-9556-F2B867872819}" type="presParOf" srcId="{A68EA0DE-1B7F-40CE-A44B-D6B92306B9A0}" destId="{BF268ECF-F38C-4537-9831-8E4A6DDD4B67}" srcOrd="2" destOrd="0" presId="urn:microsoft.com/office/officeart/2008/layout/AlternatingHexagons"/>
    <dgm:cxn modelId="{D47A2274-230F-47B6-A7BC-F8EAD1C351BB}" type="presParOf" srcId="{A68EA0DE-1B7F-40CE-A44B-D6B92306B9A0}" destId="{CCB50FF7-4119-4B3E-93A5-5DDAC2778D8C}" srcOrd="3" destOrd="0" presId="urn:microsoft.com/office/officeart/2008/layout/AlternatingHexagons"/>
    <dgm:cxn modelId="{12693BCA-9DCD-4824-8CF6-12D0193F0C9C}" type="presParOf" srcId="{A68EA0DE-1B7F-40CE-A44B-D6B92306B9A0}" destId="{FAFE78B2-6703-4605-80B1-BB9C7BB0CA41}" srcOrd="4" destOrd="0" presId="urn:microsoft.com/office/officeart/2008/layout/AlternatingHexagons"/>
    <dgm:cxn modelId="{43C52C83-C568-446B-BABF-7D3F65093F05}" type="presParOf" srcId="{097E9177-51D7-4C21-8563-E986959CA842}" destId="{A4FCAA53-6375-4E92-8ED1-6033373A965A}" srcOrd="7" destOrd="0" presId="urn:microsoft.com/office/officeart/2008/layout/AlternatingHexagons"/>
    <dgm:cxn modelId="{C85969A6-5164-43BB-BD53-8D07C1227063}" type="presParOf" srcId="{097E9177-51D7-4C21-8563-E986959CA842}" destId="{F252A7CD-09AE-40C4-9149-C5E8D3DB3E2E}" srcOrd="8" destOrd="0" presId="urn:microsoft.com/office/officeart/2008/layout/AlternatingHexagons"/>
    <dgm:cxn modelId="{03B4F1F0-FB46-4DFF-B043-5E25B26755BD}" type="presParOf" srcId="{F252A7CD-09AE-40C4-9149-C5E8D3DB3E2E}" destId="{6D732D13-96E0-461F-8BF3-F749B1E6CB6A}" srcOrd="0" destOrd="0" presId="urn:microsoft.com/office/officeart/2008/layout/AlternatingHexagons"/>
    <dgm:cxn modelId="{6C7BE560-5496-49A7-B9C9-8825F08CAE25}" type="presParOf" srcId="{F252A7CD-09AE-40C4-9149-C5E8D3DB3E2E}" destId="{FEAE5559-E42D-4849-9B34-5C889C8C282D}" srcOrd="1" destOrd="0" presId="urn:microsoft.com/office/officeart/2008/layout/AlternatingHexagons"/>
    <dgm:cxn modelId="{1EA25188-E789-473E-AEBE-FF45A121C5BA}" type="presParOf" srcId="{F252A7CD-09AE-40C4-9149-C5E8D3DB3E2E}" destId="{B0A6838B-A248-413C-B8A8-999489C4ABB5}" srcOrd="2" destOrd="0" presId="urn:microsoft.com/office/officeart/2008/layout/AlternatingHexagons"/>
    <dgm:cxn modelId="{B44C5526-C24F-4A9B-9EC6-FD799EEBC768}" type="presParOf" srcId="{F252A7CD-09AE-40C4-9149-C5E8D3DB3E2E}" destId="{4B95B10C-26C1-470C-8352-82F02AA6F947}" srcOrd="3" destOrd="0" presId="urn:microsoft.com/office/officeart/2008/layout/AlternatingHexagons"/>
    <dgm:cxn modelId="{11C638F0-DF45-4455-A283-E2DC47CDCA22}" type="presParOf" srcId="{F252A7CD-09AE-40C4-9149-C5E8D3DB3E2E}" destId="{8B332B1F-DE6E-4FC8-9B83-0D4730F7C147}" srcOrd="4" destOrd="0" presId="urn:microsoft.com/office/officeart/2008/layout/AlternatingHexagon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BA79B9B-7991-46D2-B647-DDD77CC5E6FF}" type="doc">
      <dgm:prSet loTypeId="urn:microsoft.com/office/officeart/2008/layout/AlternatingHexagons" loCatId="list" qsTypeId="urn:microsoft.com/office/officeart/2005/8/quickstyle/3d4" qsCatId="3D" csTypeId="urn:microsoft.com/office/officeart/2005/8/colors/colorful1" csCatId="colorful" phldr="1"/>
      <dgm:spPr/>
      <dgm:t>
        <a:bodyPr/>
        <a:lstStyle/>
        <a:p>
          <a:pPr rtl="1"/>
          <a:endParaRPr lang="ar-EG"/>
        </a:p>
      </dgm:t>
    </dgm:pt>
    <dgm:pt modelId="{C334866F-67FB-40E1-B55E-6AB8B42C0806}">
      <dgm:prSet custT="1">
        <dgm:style>
          <a:lnRef idx="0">
            <a:schemeClr val="accent4"/>
          </a:lnRef>
          <a:fillRef idx="3">
            <a:schemeClr val="accent4"/>
          </a:fillRef>
          <a:effectRef idx="3">
            <a:schemeClr val="accent4"/>
          </a:effectRef>
          <a:fontRef idx="minor">
            <a:schemeClr val="lt1"/>
          </a:fontRef>
        </dgm:style>
      </dgm:prSet>
      <dgm:spPr>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0" scaled="1"/>
          <a:tileRect/>
        </a:gradFill>
      </dgm:spPr>
      <dgm:t>
        <a:bodyPr/>
        <a:lstStyle/>
        <a:p>
          <a:pPr rtl="1"/>
          <a:r>
            <a:rPr lang="ar-EG" sz="2600" b="0" dirty="0" smtClean="0">
              <a:effectLst>
                <a:outerShdw blurRad="38100" dist="38100" dir="2700000" algn="tl">
                  <a:srgbClr val="000000">
                    <a:alpha val="43137"/>
                  </a:srgbClr>
                </a:outerShdw>
              </a:effectLst>
              <a:latin typeface="Arabic Typesetting" pitchFamily="66" charset="-78"/>
              <a:cs typeface="Arabic Typesetting" pitchFamily="66" charset="-78"/>
            </a:rPr>
            <a:t>مراحل التصنيع</a:t>
          </a:r>
          <a:endParaRPr lang="ar-EG" sz="26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CD334051-F8D0-47AB-BA6B-DC2D6E989C14}" type="sibTrans" cxnId="{EF745916-C9AE-4992-A55F-FF99063C904A}">
      <dgm:prSet custT="1"/>
      <dgm:spPr/>
      <dgm:t>
        <a:bodyPr/>
        <a:lstStyle/>
        <a:p>
          <a:pPr rtl="1"/>
          <a:r>
            <a:rPr lang="ar-EG" sz="2800" b="0" dirty="0" smtClean="0">
              <a:effectLst>
                <a:outerShdw blurRad="38100" dist="38100" dir="2700000" algn="tl">
                  <a:srgbClr val="000000">
                    <a:alpha val="43137"/>
                  </a:srgbClr>
                </a:outerShdw>
              </a:effectLst>
              <a:latin typeface="Arabic Typesetting" pitchFamily="66" charset="-78"/>
              <a:cs typeface="Arabic Typesetting" pitchFamily="66" charset="-78"/>
            </a:rPr>
            <a:t>المقدمة</a:t>
          </a:r>
          <a:endParaRPr lang="ar-EG" sz="28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4DCC7F3F-B1D5-4C04-9647-E659E95B694A}" type="parTrans" cxnId="{EF745916-C9AE-4992-A55F-FF99063C904A}">
      <dgm:prSet/>
      <dgm:spPr/>
      <dgm:t>
        <a:bodyPr/>
        <a:lstStyle/>
        <a:p>
          <a:pPr rtl="1"/>
          <a:endParaRPr lang="ar-EG"/>
        </a:p>
      </dgm:t>
    </dgm:pt>
    <dgm:pt modelId="{74A8D407-8658-42E9-AF19-F89CC4B5AD07}">
      <dgm:prSet phldrT="[Text]" custT="1"/>
      <dgm:spPr/>
      <dgm:t>
        <a:bodyPr/>
        <a:lstStyle/>
        <a:p>
          <a:pPr rtl="1"/>
          <a:r>
            <a:rPr lang="ar-EG" sz="1800" b="0" dirty="0" smtClean="0">
              <a:effectLst>
                <a:outerShdw blurRad="38100" dist="38100" dir="2700000" algn="tl">
                  <a:srgbClr val="000000">
                    <a:alpha val="43137"/>
                  </a:srgbClr>
                </a:outerShdw>
              </a:effectLst>
              <a:latin typeface="Arabic Typesetting" pitchFamily="66" charset="-78"/>
              <a:cs typeface="Arabic Typesetting" pitchFamily="66" charset="-78"/>
            </a:rPr>
            <a:t>مكونات السيراميك </a:t>
          </a:r>
          <a:endParaRPr lang="ar-EG" sz="18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74B0D0A8-CF73-4E68-885D-2377E5C9C6E1}" type="sibTrans" cxnId="{DA633ABD-584C-4453-9CD3-A62D69A6AAD9}">
      <dgm:prSet>
        <dgm:style>
          <a:lnRef idx="0">
            <a:schemeClr val="accent4"/>
          </a:lnRef>
          <a:fillRef idx="3">
            <a:schemeClr val="accent4"/>
          </a:fillRef>
          <a:effectRef idx="3">
            <a:schemeClr val="accent4"/>
          </a:effectRef>
          <a:fontRef idx="minor">
            <a:schemeClr val="lt1"/>
          </a:fontRef>
        </dgm:style>
      </dgm:prSet>
      <dgm:spPr>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0" scaled="1"/>
          <a:tileRect/>
        </a:gradFill>
      </dgm:spPr>
      <dgm:t>
        <a:bodyPr/>
        <a:lstStyle/>
        <a:p>
          <a:pPr rtl="1"/>
          <a:endParaRPr lang="ar-EG"/>
        </a:p>
      </dgm:t>
    </dgm:pt>
    <dgm:pt modelId="{D1A34F52-5796-467F-A6B3-FDE7A7D92E84}" type="parTrans" cxnId="{DA633ABD-584C-4453-9CD3-A62D69A6AAD9}">
      <dgm:prSet/>
      <dgm:spPr/>
      <dgm:t>
        <a:bodyPr/>
        <a:lstStyle/>
        <a:p>
          <a:pPr rtl="1"/>
          <a:endParaRPr lang="ar-EG"/>
        </a:p>
      </dgm:t>
    </dgm:pt>
    <dgm:pt modelId="{9B1A1B20-92BB-4416-AFE7-9CC133BADCB8}">
      <dgm:prSet custT="1"/>
      <dgm:spPr/>
      <dgm:t>
        <a:bodyPr/>
        <a:lstStyle/>
        <a:p>
          <a:pPr rtl="1"/>
          <a:r>
            <a:rPr lang="ar-EG" sz="1800" b="0" dirty="0" smtClean="0">
              <a:effectLst>
                <a:outerShdw blurRad="38100" dist="38100" dir="2700000" algn="tl">
                  <a:srgbClr val="000000">
                    <a:alpha val="43137"/>
                  </a:srgbClr>
                </a:outerShdw>
              </a:effectLst>
              <a:latin typeface="Arabic Typesetting" pitchFamily="66" charset="-78"/>
              <a:cs typeface="Arabic Typesetting" pitchFamily="66" charset="-78"/>
            </a:rPr>
            <a:t>البورسلين وانواعه</a:t>
          </a:r>
          <a:endParaRPr lang="ar-EG" sz="18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C2C259B0-E0F3-4974-AD0F-5F9B1E20D6FE}" type="parTrans" cxnId="{2F87CC29-64A7-4C1E-9BE5-42261C2B7303}">
      <dgm:prSet/>
      <dgm:spPr/>
      <dgm:t>
        <a:bodyPr/>
        <a:lstStyle/>
        <a:p>
          <a:pPr rtl="1"/>
          <a:endParaRPr lang="ar-EG"/>
        </a:p>
      </dgm:t>
    </dgm:pt>
    <dgm:pt modelId="{23D67FB3-5D4F-47C4-9916-B5749DC077B6}" type="sibTrans" cxnId="{2F87CC29-64A7-4C1E-9BE5-42261C2B7303}">
      <dgm:prSet custT="1"/>
      <dgm:spPr/>
      <dgm:t>
        <a:bodyPr/>
        <a:lstStyle/>
        <a:p>
          <a:pPr rtl="1"/>
          <a:r>
            <a:rPr lang="ar-EG" sz="2800" b="0" dirty="0" smtClean="0">
              <a:effectLst>
                <a:outerShdw blurRad="38100" dist="38100" dir="2700000" algn="tl">
                  <a:srgbClr val="000000">
                    <a:alpha val="43137"/>
                  </a:srgbClr>
                </a:outerShdw>
              </a:effectLst>
              <a:latin typeface="Arabic Typesetting" pitchFamily="66" charset="-78"/>
              <a:cs typeface="Arabic Typesetting" pitchFamily="66" charset="-78"/>
            </a:rPr>
            <a:t>مقارنة عامة </a:t>
          </a:r>
          <a:endParaRPr lang="ar-EG" sz="28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168DB1F5-A54E-42A5-B9F5-27B73C421EEF}">
      <dgm:prSet/>
      <dgm:spPr/>
      <dgm:t>
        <a:bodyPr/>
        <a:lstStyle/>
        <a:p>
          <a:pPr rtl="1"/>
          <a:endParaRPr lang="ar-EG"/>
        </a:p>
      </dgm:t>
    </dgm:pt>
    <dgm:pt modelId="{76D0A2F4-90E2-46C1-9468-B5D848A550BB}" type="parTrans" cxnId="{72D09216-229B-458E-8D08-761171E83792}">
      <dgm:prSet/>
      <dgm:spPr/>
      <dgm:t>
        <a:bodyPr/>
        <a:lstStyle/>
        <a:p>
          <a:pPr rtl="1"/>
          <a:endParaRPr lang="ar-EG"/>
        </a:p>
      </dgm:t>
    </dgm:pt>
    <dgm:pt modelId="{A29E6027-85DE-4B16-AB38-9121F46F62F2}" type="sibTrans" cxnId="{72D09216-229B-458E-8D08-761171E83792}">
      <dgm:prSet custT="1"/>
      <dgm:spPr/>
      <dgm:t>
        <a:bodyPr/>
        <a:lstStyle/>
        <a:p>
          <a:pPr rtl="1"/>
          <a:r>
            <a:rPr lang="ar-EG" sz="2000" b="0" dirty="0" smtClean="0">
              <a:effectLst>
                <a:outerShdw blurRad="38100" dist="38100" dir="2700000" algn="tl">
                  <a:srgbClr val="000000">
                    <a:alpha val="43137"/>
                  </a:srgbClr>
                </a:outerShdw>
              </a:effectLst>
              <a:latin typeface="Arabic Typesetting" pitchFamily="66" charset="-78"/>
              <a:cs typeface="Arabic Typesetting" pitchFamily="66" charset="-78"/>
            </a:rPr>
            <a:t>مرحلة التركيب</a:t>
          </a:r>
          <a:endParaRPr lang="ar-EG" sz="20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3840061E-486E-43E1-976B-2581D85237E1}">
      <dgm:prSet custT="1"/>
      <dgm:spPr/>
      <dgm:t>
        <a:bodyPr/>
        <a:lstStyle/>
        <a:p>
          <a:pPr rtl="1"/>
          <a:r>
            <a:rPr lang="ar-EG" sz="1800" b="0" dirty="0" smtClean="0">
              <a:effectLst>
                <a:outerShdw blurRad="38100" dist="38100" dir="2700000" algn="tl">
                  <a:srgbClr val="000000">
                    <a:alpha val="43137"/>
                  </a:srgbClr>
                </a:outerShdw>
              </a:effectLst>
              <a:latin typeface="Arabic Typesetting" pitchFamily="66" charset="-78"/>
              <a:cs typeface="Arabic Typesetting" pitchFamily="66" charset="-78"/>
            </a:rPr>
            <a:t>السيراميك وانواعه </a:t>
          </a:r>
          <a:endParaRPr lang="ar-EG" sz="18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0BE3CF6E-5E24-4FBA-9C30-8415101ABD63}" type="parTrans" cxnId="{AF6AA9CD-56E6-4C0C-9B99-067A70B2109B}">
      <dgm:prSet/>
      <dgm:spPr/>
      <dgm:t>
        <a:bodyPr/>
        <a:lstStyle/>
        <a:p>
          <a:pPr rtl="1"/>
          <a:endParaRPr lang="ar-EG"/>
        </a:p>
      </dgm:t>
    </dgm:pt>
    <dgm:pt modelId="{3645F02E-5C52-45ED-A8FF-D151A4EEF0CE}" type="sibTrans" cxnId="{AF6AA9CD-56E6-4C0C-9B99-067A70B2109B}">
      <dgm:prSet/>
      <dgm:spPr/>
      <dgm:t>
        <a:bodyPr/>
        <a:lstStyle/>
        <a:p>
          <a:pPr rtl="1"/>
          <a:endParaRPr lang="ar-EG"/>
        </a:p>
      </dgm:t>
    </dgm:pt>
    <dgm:pt modelId="{097E9177-51D7-4C21-8563-E986959CA842}" type="pres">
      <dgm:prSet presAssocID="{3BA79B9B-7991-46D2-B647-DDD77CC5E6FF}" presName="Name0" presStyleCnt="0">
        <dgm:presLayoutVars>
          <dgm:chMax/>
          <dgm:chPref/>
          <dgm:dir/>
          <dgm:animLvl val="lvl"/>
        </dgm:presLayoutVars>
      </dgm:prSet>
      <dgm:spPr/>
      <dgm:t>
        <a:bodyPr/>
        <a:lstStyle/>
        <a:p>
          <a:pPr rtl="1"/>
          <a:endParaRPr lang="ar-EG"/>
        </a:p>
      </dgm:t>
    </dgm:pt>
    <dgm:pt modelId="{7EC9A27C-D688-47AD-BC88-4D4C37A93DDB}" type="pres">
      <dgm:prSet presAssocID="{74A8D407-8658-42E9-AF19-F89CC4B5AD07}" presName="composite" presStyleCnt="0"/>
      <dgm:spPr/>
    </dgm:pt>
    <dgm:pt modelId="{8E48DF85-A7F2-4EF7-A5E8-FF5E7FB8A0EB}" type="pres">
      <dgm:prSet presAssocID="{74A8D407-8658-42E9-AF19-F89CC4B5AD07}" presName="Parent1" presStyleLbl="node1" presStyleIdx="0" presStyleCnt="10" custScaleX="71200" custScaleY="71200" custLinFactNeighborX="23807" custLinFactNeighborY="60118">
        <dgm:presLayoutVars>
          <dgm:chMax val="1"/>
          <dgm:chPref val="1"/>
          <dgm:bulletEnabled val="1"/>
        </dgm:presLayoutVars>
      </dgm:prSet>
      <dgm:spPr/>
      <dgm:t>
        <a:bodyPr/>
        <a:lstStyle/>
        <a:p>
          <a:pPr rtl="1"/>
          <a:endParaRPr lang="ar-EG"/>
        </a:p>
      </dgm:t>
    </dgm:pt>
    <dgm:pt modelId="{CC36926E-DACF-49C9-894D-8FF37A476089}" type="pres">
      <dgm:prSet presAssocID="{74A8D407-8658-42E9-AF19-F89CC4B5AD07}" presName="Childtext1" presStyleLbl="revTx" presStyleIdx="0" presStyleCnt="5" custScaleX="71200" custScaleY="71200" custLinFactY="77467" custLinFactNeighborX="-4301" custLinFactNeighborY="100000">
        <dgm:presLayoutVars>
          <dgm:chMax val="0"/>
          <dgm:chPref val="0"/>
          <dgm:bulletEnabled val="1"/>
        </dgm:presLayoutVars>
      </dgm:prSet>
      <dgm:spPr/>
      <dgm:t>
        <a:bodyPr/>
        <a:lstStyle/>
        <a:p>
          <a:pPr rtl="1"/>
          <a:endParaRPr lang="ar-EG"/>
        </a:p>
      </dgm:t>
    </dgm:pt>
    <dgm:pt modelId="{BEFFF714-1E74-4CC5-B489-F3330CA94D6D}" type="pres">
      <dgm:prSet presAssocID="{74A8D407-8658-42E9-AF19-F89CC4B5AD07}" presName="BalanceSpacing" presStyleCnt="0"/>
      <dgm:spPr/>
    </dgm:pt>
    <dgm:pt modelId="{AF04E12E-FE1B-4CBA-B512-8392E38503ED}" type="pres">
      <dgm:prSet presAssocID="{74A8D407-8658-42E9-AF19-F89CC4B5AD07}" presName="BalanceSpacing1" presStyleCnt="0"/>
      <dgm:spPr/>
    </dgm:pt>
    <dgm:pt modelId="{8F9E6EAD-F0E8-4A29-B769-9CB3B4668118}" type="pres">
      <dgm:prSet presAssocID="{74B0D0A8-CF73-4E68-885D-2377E5C9C6E1}" presName="Accent1Text" presStyleLbl="node1" presStyleIdx="1" presStyleCnt="10" custScaleX="82233" custScaleY="82233" custLinFactX="70428" custLinFactY="27235" custLinFactNeighborX="100000" custLinFactNeighborY="100000"/>
      <dgm:spPr/>
      <dgm:t>
        <a:bodyPr/>
        <a:lstStyle/>
        <a:p>
          <a:pPr rtl="1"/>
          <a:endParaRPr lang="ar-EG"/>
        </a:p>
      </dgm:t>
    </dgm:pt>
    <dgm:pt modelId="{9F9F8818-4F45-4DB6-9D08-3791887B769E}" type="pres">
      <dgm:prSet presAssocID="{74B0D0A8-CF73-4E68-885D-2377E5C9C6E1}" presName="spaceBetweenRectangles" presStyleCnt="0"/>
      <dgm:spPr/>
    </dgm:pt>
    <dgm:pt modelId="{20A03B60-FCB6-4219-8F17-BE3825BC468B}" type="pres">
      <dgm:prSet presAssocID="{C334866F-67FB-40E1-B55E-6AB8B42C0806}" presName="composite" presStyleCnt="0"/>
      <dgm:spPr/>
    </dgm:pt>
    <dgm:pt modelId="{E52E366B-8276-44C4-A9AF-494817DF506D}" type="pres">
      <dgm:prSet presAssocID="{C334866F-67FB-40E1-B55E-6AB8B42C0806}" presName="Parent1" presStyleLbl="node1" presStyleIdx="2" presStyleCnt="10" custScaleX="82233" custScaleY="82233" custLinFactX="17159" custLinFactNeighborX="100000" custLinFactNeighborY="51871">
        <dgm:presLayoutVars>
          <dgm:chMax val="1"/>
          <dgm:chPref val="1"/>
          <dgm:bulletEnabled val="1"/>
        </dgm:presLayoutVars>
      </dgm:prSet>
      <dgm:spPr/>
      <dgm:t>
        <a:bodyPr/>
        <a:lstStyle/>
        <a:p>
          <a:pPr rtl="1"/>
          <a:endParaRPr lang="ar-EG"/>
        </a:p>
      </dgm:t>
    </dgm:pt>
    <dgm:pt modelId="{C29705CF-4BF7-431B-BD19-C0404AADFE41}" type="pres">
      <dgm:prSet presAssocID="{C334866F-67FB-40E1-B55E-6AB8B42C0806}" presName="Childtext1" presStyleLbl="revTx" presStyleIdx="1" presStyleCnt="5" custScaleX="71200" custScaleY="71200" custLinFactY="99867" custLinFactNeighborX="-4444" custLinFactNeighborY="100000">
        <dgm:presLayoutVars>
          <dgm:chMax val="0"/>
          <dgm:chPref val="0"/>
          <dgm:bulletEnabled val="1"/>
        </dgm:presLayoutVars>
      </dgm:prSet>
      <dgm:spPr/>
    </dgm:pt>
    <dgm:pt modelId="{A76BE5F2-B39B-4A17-A448-B22EE5EC504D}" type="pres">
      <dgm:prSet presAssocID="{C334866F-67FB-40E1-B55E-6AB8B42C0806}" presName="BalanceSpacing" presStyleCnt="0"/>
      <dgm:spPr/>
    </dgm:pt>
    <dgm:pt modelId="{3CFA4725-6B27-47DA-A506-AB0174C51D36}" type="pres">
      <dgm:prSet presAssocID="{C334866F-67FB-40E1-B55E-6AB8B42C0806}" presName="BalanceSpacing1" presStyleCnt="0"/>
      <dgm:spPr/>
    </dgm:pt>
    <dgm:pt modelId="{791684BB-F5B8-49F9-82BC-FFF23FA0CEF7}" type="pres">
      <dgm:prSet presAssocID="{CD334051-F8D0-47AB-BA6B-DC2D6E989C14}" presName="Accent1Text" presStyleLbl="node1" presStyleIdx="3" presStyleCnt="10" custScaleX="71200" custScaleY="71200" custLinFactNeighborX="11957" custLinFactNeighborY="-74278"/>
      <dgm:spPr/>
      <dgm:t>
        <a:bodyPr/>
        <a:lstStyle/>
        <a:p>
          <a:pPr rtl="1"/>
          <a:endParaRPr lang="ar-EG"/>
        </a:p>
      </dgm:t>
    </dgm:pt>
    <dgm:pt modelId="{54F2BCD8-B82B-4097-89E7-195F191EE441}" type="pres">
      <dgm:prSet presAssocID="{CD334051-F8D0-47AB-BA6B-DC2D6E989C14}" presName="spaceBetweenRectangles" presStyleCnt="0"/>
      <dgm:spPr/>
    </dgm:pt>
    <dgm:pt modelId="{986B02BC-70CE-48D9-86BB-439F28F0491A}" type="pres">
      <dgm:prSet presAssocID="{3840061E-486E-43E1-976B-2581D85237E1}" presName="composite" presStyleCnt="0"/>
      <dgm:spPr/>
    </dgm:pt>
    <dgm:pt modelId="{83CDFED4-E380-4BC0-B325-E23E11975337}" type="pres">
      <dgm:prSet presAssocID="{3840061E-486E-43E1-976B-2581D85237E1}" presName="Parent1" presStyleLbl="node1" presStyleIdx="4" presStyleCnt="10" custScaleX="71200" custScaleY="71200" custLinFactNeighborX="29324" custLinFactNeighborY="38442">
        <dgm:presLayoutVars>
          <dgm:chMax val="1"/>
          <dgm:chPref val="1"/>
          <dgm:bulletEnabled val="1"/>
        </dgm:presLayoutVars>
      </dgm:prSet>
      <dgm:spPr/>
      <dgm:t>
        <a:bodyPr/>
        <a:lstStyle/>
        <a:p>
          <a:pPr rtl="1"/>
          <a:endParaRPr lang="ar-EG"/>
        </a:p>
      </dgm:t>
    </dgm:pt>
    <dgm:pt modelId="{1C3BDDC9-1552-4326-90F6-A85B1A75B760}" type="pres">
      <dgm:prSet presAssocID="{3840061E-486E-43E1-976B-2581D85237E1}" presName="Childtext1" presStyleLbl="revTx" presStyleIdx="2" presStyleCnt="5" custLinFactNeighborY="46600">
        <dgm:presLayoutVars>
          <dgm:chMax val="0"/>
          <dgm:chPref val="0"/>
          <dgm:bulletEnabled val="1"/>
        </dgm:presLayoutVars>
      </dgm:prSet>
      <dgm:spPr/>
    </dgm:pt>
    <dgm:pt modelId="{467E2DC8-01D5-48DB-A5F3-8E81BFE5ED57}" type="pres">
      <dgm:prSet presAssocID="{3840061E-486E-43E1-976B-2581D85237E1}" presName="BalanceSpacing" presStyleCnt="0"/>
      <dgm:spPr/>
    </dgm:pt>
    <dgm:pt modelId="{BE75C5D2-1745-4548-84F9-7A7603DE18E1}" type="pres">
      <dgm:prSet presAssocID="{3840061E-486E-43E1-976B-2581D85237E1}" presName="BalanceSpacing1" presStyleCnt="0"/>
      <dgm:spPr/>
    </dgm:pt>
    <dgm:pt modelId="{FE6F3C06-C2E5-4396-B1A9-E9AE3D788F03}" type="pres">
      <dgm:prSet presAssocID="{3645F02E-5C52-45ED-A8FF-D151A4EEF0CE}" presName="Accent1Text" presStyleLbl="node1" presStyleIdx="5" presStyleCnt="10" custScaleX="71200" custScaleY="71200" custLinFactX="75945" custLinFactY="842" custLinFactNeighborX="100000" custLinFactNeighborY="100000"/>
      <dgm:spPr/>
      <dgm:t>
        <a:bodyPr/>
        <a:lstStyle/>
        <a:p>
          <a:pPr rtl="1"/>
          <a:endParaRPr lang="ar-EG"/>
        </a:p>
      </dgm:t>
    </dgm:pt>
    <dgm:pt modelId="{22A880BC-0F2F-4075-BD78-0E3AAA47D53A}" type="pres">
      <dgm:prSet presAssocID="{3645F02E-5C52-45ED-A8FF-D151A4EEF0CE}" presName="spaceBetweenRectangles" presStyleCnt="0"/>
      <dgm:spPr/>
    </dgm:pt>
    <dgm:pt modelId="{A68EA0DE-1B7F-40CE-A44B-D6B92306B9A0}" type="pres">
      <dgm:prSet presAssocID="{168DB1F5-A54E-42A5-B9F5-27B73C421EEF}" presName="composite" presStyleCnt="0"/>
      <dgm:spPr/>
    </dgm:pt>
    <dgm:pt modelId="{9AC01AC2-7925-4F99-A35D-245C87D48A77}" type="pres">
      <dgm:prSet presAssocID="{168DB1F5-A54E-42A5-B9F5-27B73C421EEF}" presName="Parent1" presStyleLbl="node1" presStyleIdx="6" presStyleCnt="10" custScaleX="71200" custScaleY="71200" custLinFactX="16635" custLinFactY="50842" custLinFactNeighborX="100000" custLinFactNeighborY="100000">
        <dgm:presLayoutVars>
          <dgm:chMax val="1"/>
          <dgm:chPref val="1"/>
          <dgm:bulletEnabled val="1"/>
        </dgm:presLayoutVars>
      </dgm:prSet>
      <dgm:spPr/>
      <dgm:t>
        <a:bodyPr/>
        <a:lstStyle/>
        <a:p>
          <a:pPr rtl="1"/>
          <a:endParaRPr lang="ar-EG"/>
        </a:p>
      </dgm:t>
    </dgm:pt>
    <dgm:pt modelId="{DFFD269D-5B0E-40A9-B409-5C119A00F471}" type="pres">
      <dgm:prSet presAssocID="{168DB1F5-A54E-42A5-B9F5-27B73C421EEF}" presName="Childtext1" presStyleLbl="revTx" presStyleIdx="3" presStyleCnt="5" custScaleX="71200" custScaleY="71200" custLinFactY="18600" custLinFactNeighborX="-4301" custLinFactNeighborY="100000">
        <dgm:presLayoutVars>
          <dgm:chMax val="0"/>
          <dgm:chPref val="0"/>
          <dgm:bulletEnabled val="1"/>
        </dgm:presLayoutVars>
      </dgm:prSet>
      <dgm:spPr/>
    </dgm:pt>
    <dgm:pt modelId="{BF268ECF-F38C-4537-9831-8E4A6DDD4B67}" type="pres">
      <dgm:prSet presAssocID="{168DB1F5-A54E-42A5-B9F5-27B73C421EEF}" presName="BalanceSpacing" presStyleCnt="0"/>
      <dgm:spPr/>
    </dgm:pt>
    <dgm:pt modelId="{CCB50FF7-4119-4B3E-93A5-5DDAC2778D8C}" type="pres">
      <dgm:prSet presAssocID="{168DB1F5-A54E-42A5-B9F5-27B73C421EEF}" presName="BalanceSpacing1" presStyleCnt="0"/>
      <dgm:spPr/>
    </dgm:pt>
    <dgm:pt modelId="{FAFE78B2-6703-4605-80B1-BB9C7BB0CA41}" type="pres">
      <dgm:prSet presAssocID="{A29E6027-85DE-4B16-AB38-9121F46F62F2}" presName="Accent1Text" presStyleLbl="node1" presStyleIdx="7" presStyleCnt="10" custScaleX="71200" custScaleY="71200" custLinFactNeighborX="-24469" custLinFactNeighborY="87162"/>
      <dgm:spPr/>
      <dgm:t>
        <a:bodyPr/>
        <a:lstStyle/>
        <a:p>
          <a:pPr rtl="1"/>
          <a:endParaRPr lang="ar-EG"/>
        </a:p>
      </dgm:t>
    </dgm:pt>
    <dgm:pt modelId="{A4FCAA53-6375-4E92-8ED1-6033373A965A}" type="pres">
      <dgm:prSet presAssocID="{A29E6027-85DE-4B16-AB38-9121F46F62F2}" presName="spaceBetweenRectangles" presStyleCnt="0"/>
      <dgm:spPr/>
    </dgm:pt>
    <dgm:pt modelId="{F252A7CD-09AE-40C4-9149-C5E8D3DB3E2E}" type="pres">
      <dgm:prSet presAssocID="{9B1A1B20-92BB-4416-AFE7-9CC133BADCB8}" presName="composite" presStyleCnt="0"/>
      <dgm:spPr/>
    </dgm:pt>
    <dgm:pt modelId="{6D732D13-96E0-461F-8BF3-F749B1E6CB6A}" type="pres">
      <dgm:prSet presAssocID="{9B1A1B20-92BB-4416-AFE7-9CC133BADCB8}" presName="Parent1" presStyleLbl="node1" presStyleIdx="8" presStyleCnt="10" custScaleX="71200" custScaleY="71200" custLinFactNeighborX="68469" custLinFactNeighborY="-54518">
        <dgm:presLayoutVars>
          <dgm:chMax val="1"/>
          <dgm:chPref val="1"/>
          <dgm:bulletEnabled val="1"/>
        </dgm:presLayoutVars>
      </dgm:prSet>
      <dgm:spPr/>
      <dgm:t>
        <a:bodyPr/>
        <a:lstStyle/>
        <a:p>
          <a:pPr rtl="1"/>
          <a:endParaRPr lang="ar-EG"/>
        </a:p>
      </dgm:t>
    </dgm:pt>
    <dgm:pt modelId="{FEAE5559-E42D-4849-9B34-5C889C8C282D}" type="pres">
      <dgm:prSet presAssocID="{9B1A1B20-92BB-4416-AFE7-9CC133BADCB8}" presName="Childtext1" presStyleLbl="revTx" presStyleIdx="4" presStyleCnt="5" custScaleX="71200" custScaleY="71200" custLinFactY="48870" custLinFactNeighborX="-17626" custLinFactNeighborY="100000">
        <dgm:presLayoutVars>
          <dgm:chMax val="0"/>
          <dgm:chPref val="0"/>
          <dgm:bulletEnabled val="1"/>
        </dgm:presLayoutVars>
      </dgm:prSet>
      <dgm:spPr/>
    </dgm:pt>
    <dgm:pt modelId="{B0A6838B-A248-413C-B8A8-999489C4ABB5}" type="pres">
      <dgm:prSet presAssocID="{9B1A1B20-92BB-4416-AFE7-9CC133BADCB8}" presName="BalanceSpacing" presStyleCnt="0"/>
      <dgm:spPr/>
    </dgm:pt>
    <dgm:pt modelId="{4B95B10C-26C1-470C-8352-82F02AA6F947}" type="pres">
      <dgm:prSet presAssocID="{9B1A1B20-92BB-4416-AFE7-9CC133BADCB8}" presName="BalanceSpacing1" presStyleCnt="0"/>
      <dgm:spPr/>
    </dgm:pt>
    <dgm:pt modelId="{8B332B1F-DE6E-4FC8-9B83-0D4730F7C147}" type="pres">
      <dgm:prSet presAssocID="{23D67FB3-5D4F-47C4-9916-B5749DC077B6}" presName="Accent1Text" presStyleLbl="node1" presStyleIdx="9" presStyleCnt="10" custScaleX="71200" custScaleY="71200" custLinFactX="73672" custLinFactNeighborX="100000" custLinFactNeighborY="65162"/>
      <dgm:spPr/>
      <dgm:t>
        <a:bodyPr/>
        <a:lstStyle/>
        <a:p>
          <a:pPr rtl="1"/>
          <a:endParaRPr lang="ar-EG"/>
        </a:p>
      </dgm:t>
    </dgm:pt>
  </dgm:ptLst>
  <dgm:cxnLst>
    <dgm:cxn modelId="{DA633ABD-584C-4453-9CD3-A62D69A6AAD9}" srcId="{3BA79B9B-7991-46D2-B647-DDD77CC5E6FF}" destId="{74A8D407-8658-42E9-AF19-F89CC4B5AD07}" srcOrd="0" destOrd="0" parTransId="{D1A34F52-5796-467F-A6B3-FDE7A7D92E84}" sibTransId="{74B0D0A8-CF73-4E68-885D-2377E5C9C6E1}"/>
    <dgm:cxn modelId="{7BD56DFE-D2FA-4E41-9507-C4D7E2FFCD88}" type="presOf" srcId="{C334866F-67FB-40E1-B55E-6AB8B42C0806}" destId="{E52E366B-8276-44C4-A9AF-494817DF506D}" srcOrd="0" destOrd="0" presId="urn:microsoft.com/office/officeart/2008/layout/AlternatingHexagons"/>
    <dgm:cxn modelId="{E7B4CFF2-2461-4D30-9EAC-024D88A1C6B2}" type="presOf" srcId="{74A8D407-8658-42E9-AF19-F89CC4B5AD07}" destId="{8E48DF85-A7F2-4EF7-A5E8-FF5E7FB8A0EB}" srcOrd="0" destOrd="0" presId="urn:microsoft.com/office/officeart/2008/layout/AlternatingHexagons"/>
    <dgm:cxn modelId="{D3EA8E44-4D97-49B2-BC0D-D5484DF648E4}" type="presOf" srcId="{23D67FB3-5D4F-47C4-9916-B5749DC077B6}" destId="{8B332B1F-DE6E-4FC8-9B83-0D4730F7C147}" srcOrd="0" destOrd="0" presId="urn:microsoft.com/office/officeart/2008/layout/AlternatingHexagons"/>
    <dgm:cxn modelId="{2F87CC29-64A7-4C1E-9BE5-42261C2B7303}" srcId="{3BA79B9B-7991-46D2-B647-DDD77CC5E6FF}" destId="{9B1A1B20-92BB-4416-AFE7-9CC133BADCB8}" srcOrd="4" destOrd="0" parTransId="{C2C259B0-E0F3-4974-AD0F-5F9B1E20D6FE}" sibTransId="{23D67FB3-5D4F-47C4-9916-B5749DC077B6}"/>
    <dgm:cxn modelId="{1724E74B-819A-40F0-85F8-A45C29E2F670}" type="presOf" srcId="{9B1A1B20-92BB-4416-AFE7-9CC133BADCB8}" destId="{6D732D13-96E0-461F-8BF3-F749B1E6CB6A}" srcOrd="0" destOrd="0" presId="urn:microsoft.com/office/officeart/2008/layout/AlternatingHexagons"/>
    <dgm:cxn modelId="{EF745916-C9AE-4992-A55F-FF99063C904A}" srcId="{3BA79B9B-7991-46D2-B647-DDD77CC5E6FF}" destId="{C334866F-67FB-40E1-B55E-6AB8B42C0806}" srcOrd="1" destOrd="0" parTransId="{4DCC7F3F-B1D5-4C04-9647-E659E95B694A}" sibTransId="{CD334051-F8D0-47AB-BA6B-DC2D6E989C14}"/>
    <dgm:cxn modelId="{87B4A1D5-473C-479C-80B8-9B8B9C289144}" type="presOf" srcId="{3BA79B9B-7991-46D2-B647-DDD77CC5E6FF}" destId="{097E9177-51D7-4C21-8563-E986959CA842}" srcOrd="0" destOrd="0" presId="urn:microsoft.com/office/officeart/2008/layout/AlternatingHexagons"/>
    <dgm:cxn modelId="{675276F3-FCC3-47BD-BCC0-DCA90E0655A5}" type="presOf" srcId="{74B0D0A8-CF73-4E68-885D-2377E5C9C6E1}" destId="{8F9E6EAD-F0E8-4A29-B769-9CB3B4668118}" srcOrd="0" destOrd="0" presId="urn:microsoft.com/office/officeart/2008/layout/AlternatingHexagons"/>
    <dgm:cxn modelId="{EB6B1798-881E-484F-86BF-71791CBE5CE7}" type="presOf" srcId="{A29E6027-85DE-4B16-AB38-9121F46F62F2}" destId="{FAFE78B2-6703-4605-80B1-BB9C7BB0CA41}" srcOrd="0" destOrd="0" presId="urn:microsoft.com/office/officeart/2008/layout/AlternatingHexagons"/>
    <dgm:cxn modelId="{72D09216-229B-458E-8D08-761171E83792}" srcId="{3BA79B9B-7991-46D2-B647-DDD77CC5E6FF}" destId="{168DB1F5-A54E-42A5-B9F5-27B73C421EEF}" srcOrd="3" destOrd="0" parTransId="{76D0A2F4-90E2-46C1-9468-B5D848A550BB}" sibTransId="{A29E6027-85DE-4B16-AB38-9121F46F62F2}"/>
    <dgm:cxn modelId="{AF6AA9CD-56E6-4C0C-9B99-067A70B2109B}" srcId="{3BA79B9B-7991-46D2-B647-DDD77CC5E6FF}" destId="{3840061E-486E-43E1-976B-2581D85237E1}" srcOrd="2" destOrd="0" parTransId="{0BE3CF6E-5E24-4FBA-9C30-8415101ABD63}" sibTransId="{3645F02E-5C52-45ED-A8FF-D151A4EEF0CE}"/>
    <dgm:cxn modelId="{3E7C3342-FACF-4BE7-ACBF-3B801970148F}" type="presOf" srcId="{3645F02E-5C52-45ED-A8FF-D151A4EEF0CE}" destId="{FE6F3C06-C2E5-4396-B1A9-E9AE3D788F03}" srcOrd="0" destOrd="0" presId="urn:microsoft.com/office/officeart/2008/layout/AlternatingHexagons"/>
    <dgm:cxn modelId="{F19F4F16-F9BB-4727-943E-BFC51A3A9066}" type="presOf" srcId="{168DB1F5-A54E-42A5-B9F5-27B73C421EEF}" destId="{9AC01AC2-7925-4F99-A35D-245C87D48A77}" srcOrd="0" destOrd="0" presId="urn:microsoft.com/office/officeart/2008/layout/AlternatingHexagons"/>
    <dgm:cxn modelId="{80EB3A9E-2F6A-4288-8D0E-5F43E405CC9C}" type="presOf" srcId="{3840061E-486E-43E1-976B-2581D85237E1}" destId="{83CDFED4-E380-4BC0-B325-E23E11975337}" srcOrd="0" destOrd="0" presId="urn:microsoft.com/office/officeart/2008/layout/AlternatingHexagons"/>
    <dgm:cxn modelId="{32C53385-D12C-484D-AFD4-D314E87218F4}" type="presOf" srcId="{CD334051-F8D0-47AB-BA6B-DC2D6E989C14}" destId="{791684BB-F5B8-49F9-82BC-FFF23FA0CEF7}" srcOrd="0" destOrd="0" presId="urn:microsoft.com/office/officeart/2008/layout/AlternatingHexagons"/>
    <dgm:cxn modelId="{8C064828-4C4A-4750-BD3C-1CCFCD9325F1}" type="presParOf" srcId="{097E9177-51D7-4C21-8563-E986959CA842}" destId="{7EC9A27C-D688-47AD-BC88-4D4C37A93DDB}" srcOrd="0" destOrd="0" presId="urn:microsoft.com/office/officeart/2008/layout/AlternatingHexagons"/>
    <dgm:cxn modelId="{2D9BCCA9-34BC-45A9-BF38-1AC2F17D2DA3}" type="presParOf" srcId="{7EC9A27C-D688-47AD-BC88-4D4C37A93DDB}" destId="{8E48DF85-A7F2-4EF7-A5E8-FF5E7FB8A0EB}" srcOrd="0" destOrd="0" presId="urn:microsoft.com/office/officeart/2008/layout/AlternatingHexagons"/>
    <dgm:cxn modelId="{10A9276D-0593-4427-B360-87917826725E}" type="presParOf" srcId="{7EC9A27C-D688-47AD-BC88-4D4C37A93DDB}" destId="{CC36926E-DACF-49C9-894D-8FF37A476089}" srcOrd="1" destOrd="0" presId="urn:microsoft.com/office/officeart/2008/layout/AlternatingHexagons"/>
    <dgm:cxn modelId="{26F9302B-A715-4FE3-8D41-A1F26F9DCC87}" type="presParOf" srcId="{7EC9A27C-D688-47AD-BC88-4D4C37A93DDB}" destId="{BEFFF714-1E74-4CC5-B489-F3330CA94D6D}" srcOrd="2" destOrd="0" presId="urn:microsoft.com/office/officeart/2008/layout/AlternatingHexagons"/>
    <dgm:cxn modelId="{DA32B921-513F-4ACA-B05C-771D87BD57CC}" type="presParOf" srcId="{7EC9A27C-D688-47AD-BC88-4D4C37A93DDB}" destId="{AF04E12E-FE1B-4CBA-B512-8392E38503ED}" srcOrd="3" destOrd="0" presId="urn:microsoft.com/office/officeart/2008/layout/AlternatingHexagons"/>
    <dgm:cxn modelId="{5EBDC556-235A-4482-A0F3-A0A58B00620A}" type="presParOf" srcId="{7EC9A27C-D688-47AD-BC88-4D4C37A93DDB}" destId="{8F9E6EAD-F0E8-4A29-B769-9CB3B4668118}" srcOrd="4" destOrd="0" presId="urn:microsoft.com/office/officeart/2008/layout/AlternatingHexagons"/>
    <dgm:cxn modelId="{AF412FA0-AD9E-4D2A-891D-CF4CC2D7E486}" type="presParOf" srcId="{097E9177-51D7-4C21-8563-E986959CA842}" destId="{9F9F8818-4F45-4DB6-9D08-3791887B769E}" srcOrd="1" destOrd="0" presId="urn:microsoft.com/office/officeart/2008/layout/AlternatingHexagons"/>
    <dgm:cxn modelId="{4E200179-7F16-44D1-8303-20C9C5BB60FF}" type="presParOf" srcId="{097E9177-51D7-4C21-8563-E986959CA842}" destId="{20A03B60-FCB6-4219-8F17-BE3825BC468B}" srcOrd="2" destOrd="0" presId="urn:microsoft.com/office/officeart/2008/layout/AlternatingHexagons"/>
    <dgm:cxn modelId="{D3892D53-78D6-4251-98E0-71DD23AC1C12}" type="presParOf" srcId="{20A03B60-FCB6-4219-8F17-BE3825BC468B}" destId="{E52E366B-8276-44C4-A9AF-494817DF506D}" srcOrd="0" destOrd="0" presId="urn:microsoft.com/office/officeart/2008/layout/AlternatingHexagons"/>
    <dgm:cxn modelId="{8D187302-9EF0-411E-816C-FFEC4DF23EAD}" type="presParOf" srcId="{20A03B60-FCB6-4219-8F17-BE3825BC468B}" destId="{C29705CF-4BF7-431B-BD19-C0404AADFE41}" srcOrd="1" destOrd="0" presId="urn:microsoft.com/office/officeart/2008/layout/AlternatingHexagons"/>
    <dgm:cxn modelId="{E8F695A4-AF71-4CD5-93BD-32B693A59F9D}" type="presParOf" srcId="{20A03B60-FCB6-4219-8F17-BE3825BC468B}" destId="{A76BE5F2-B39B-4A17-A448-B22EE5EC504D}" srcOrd="2" destOrd="0" presId="urn:microsoft.com/office/officeart/2008/layout/AlternatingHexagons"/>
    <dgm:cxn modelId="{8050B8C0-E582-4E6E-8334-A92549DD9A50}" type="presParOf" srcId="{20A03B60-FCB6-4219-8F17-BE3825BC468B}" destId="{3CFA4725-6B27-47DA-A506-AB0174C51D36}" srcOrd="3" destOrd="0" presId="urn:microsoft.com/office/officeart/2008/layout/AlternatingHexagons"/>
    <dgm:cxn modelId="{BCF33FBB-3BC6-4793-8C02-2AFFA4EC57CC}" type="presParOf" srcId="{20A03B60-FCB6-4219-8F17-BE3825BC468B}" destId="{791684BB-F5B8-49F9-82BC-FFF23FA0CEF7}" srcOrd="4" destOrd="0" presId="urn:microsoft.com/office/officeart/2008/layout/AlternatingHexagons"/>
    <dgm:cxn modelId="{5FF8062D-A9E8-4060-AAE0-C2F24C2D2747}" type="presParOf" srcId="{097E9177-51D7-4C21-8563-E986959CA842}" destId="{54F2BCD8-B82B-4097-89E7-195F191EE441}" srcOrd="3" destOrd="0" presId="urn:microsoft.com/office/officeart/2008/layout/AlternatingHexagons"/>
    <dgm:cxn modelId="{AF3CF729-CD97-4A00-B68D-FC6EB619215D}" type="presParOf" srcId="{097E9177-51D7-4C21-8563-E986959CA842}" destId="{986B02BC-70CE-48D9-86BB-439F28F0491A}" srcOrd="4" destOrd="0" presId="urn:microsoft.com/office/officeart/2008/layout/AlternatingHexagons"/>
    <dgm:cxn modelId="{882E4D73-30BE-403E-B06A-99F90ACC62CF}" type="presParOf" srcId="{986B02BC-70CE-48D9-86BB-439F28F0491A}" destId="{83CDFED4-E380-4BC0-B325-E23E11975337}" srcOrd="0" destOrd="0" presId="urn:microsoft.com/office/officeart/2008/layout/AlternatingHexagons"/>
    <dgm:cxn modelId="{D0C61CC7-0FF0-4387-A719-CCCC1B940663}" type="presParOf" srcId="{986B02BC-70CE-48D9-86BB-439F28F0491A}" destId="{1C3BDDC9-1552-4326-90F6-A85B1A75B760}" srcOrd="1" destOrd="0" presId="urn:microsoft.com/office/officeart/2008/layout/AlternatingHexagons"/>
    <dgm:cxn modelId="{F2403DB4-47AC-4AAA-9A84-96558DE8FEDD}" type="presParOf" srcId="{986B02BC-70CE-48D9-86BB-439F28F0491A}" destId="{467E2DC8-01D5-48DB-A5F3-8E81BFE5ED57}" srcOrd="2" destOrd="0" presId="urn:microsoft.com/office/officeart/2008/layout/AlternatingHexagons"/>
    <dgm:cxn modelId="{3CC0E4DF-08A5-4D15-9E86-B020876DBA74}" type="presParOf" srcId="{986B02BC-70CE-48D9-86BB-439F28F0491A}" destId="{BE75C5D2-1745-4548-84F9-7A7603DE18E1}" srcOrd="3" destOrd="0" presId="urn:microsoft.com/office/officeart/2008/layout/AlternatingHexagons"/>
    <dgm:cxn modelId="{3A0F4439-93DA-49D9-A2D5-587F7A796949}" type="presParOf" srcId="{986B02BC-70CE-48D9-86BB-439F28F0491A}" destId="{FE6F3C06-C2E5-4396-B1A9-E9AE3D788F03}" srcOrd="4" destOrd="0" presId="urn:microsoft.com/office/officeart/2008/layout/AlternatingHexagons"/>
    <dgm:cxn modelId="{EB12177D-6000-4A26-BCEC-47685DF1F96C}" type="presParOf" srcId="{097E9177-51D7-4C21-8563-E986959CA842}" destId="{22A880BC-0F2F-4075-BD78-0E3AAA47D53A}" srcOrd="5" destOrd="0" presId="urn:microsoft.com/office/officeart/2008/layout/AlternatingHexagons"/>
    <dgm:cxn modelId="{21D6D0F8-11DE-41D4-A9D5-5D0632FC1CCB}" type="presParOf" srcId="{097E9177-51D7-4C21-8563-E986959CA842}" destId="{A68EA0DE-1B7F-40CE-A44B-D6B92306B9A0}" srcOrd="6" destOrd="0" presId="urn:microsoft.com/office/officeart/2008/layout/AlternatingHexagons"/>
    <dgm:cxn modelId="{D984DCE2-8A9B-4B1B-A017-24AF68F8302A}" type="presParOf" srcId="{A68EA0DE-1B7F-40CE-A44B-D6B92306B9A0}" destId="{9AC01AC2-7925-4F99-A35D-245C87D48A77}" srcOrd="0" destOrd="0" presId="urn:microsoft.com/office/officeart/2008/layout/AlternatingHexagons"/>
    <dgm:cxn modelId="{5193D509-B9FA-4936-B2D4-6D984F277183}" type="presParOf" srcId="{A68EA0DE-1B7F-40CE-A44B-D6B92306B9A0}" destId="{DFFD269D-5B0E-40A9-B409-5C119A00F471}" srcOrd="1" destOrd="0" presId="urn:microsoft.com/office/officeart/2008/layout/AlternatingHexagons"/>
    <dgm:cxn modelId="{CE182EA6-318B-4A3E-ABF5-A3340DC3278C}" type="presParOf" srcId="{A68EA0DE-1B7F-40CE-A44B-D6B92306B9A0}" destId="{BF268ECF-F38C-4537-9831-8E4A6DDD4B67}" srcOrd="2" destOrd="0" presId="urn:microsoft.com/office/officeart/2008/layout/AlternatingHexagons"/>
    <dgm:cxn modelId="{B33078A1-2BE0-4E1E-8DEF-499D0EFD7D75}" type="presParOf" srcId="{A68EA0DE-1B7F-40CE-A44B-D6B92306B9A0}" destId="{CCB50FF7-4119-4B3E-93A5-5DDAC2778D8C}" srcOrd="3" destOrd="0" presId="urn:microsoft.com/office/officeart/2008/layout/AlternatingHexagons"/>
    <dgm:cxn modelId="{F8B9673B-7253-4C66-8948-B59CA542FB44}" type="presParOf" srcId="{A68EA0DE-1B7F-40CE-A44B-D6B92306B9A0}" destId="{FAFE78B2-6703-4605-80B1-BB9C7BB0CA41}" srcOrd="4" destOrd="0" presId="urn:microsoft.com/office/officeart/2008/layout/AlternatingHexagons"/>
    <dgm:cxn modelId="{DAC738B4-7C44-4D9F-90AC-F87A65C9315B}" type="presParOf" srcId="{097E9177-51D7-4C21-8563-E986959CA842}" destId="{A4FCAA53-6375-4E92-8ED1-6033373A965A}" srcOrd="7" destOrd="0" presId="urn:microsoft.com/office/officeart/2008/layout/AlternatingHexagons"/>
    <dgm:cxn modelId="{D6E523AC-E812-4F01-8163-7293ABC50D1F}" type="presParOf" srcId="{097E9177-51D7-4C21-8563-E986959CA842}" destId="{F252A7CD-09AE-40C4-9149-C5E8D3DB3E2E}" srcOrd="8" destOrd="0" presId="urn:microsoft.com/office/officeart/2008/layout/AlternatingHexagons"/>
    <dgm:cxn modelId="{726B60F0-24A5-4C55-8969-4018CF7BF042}" type="presParOf" srcId="{F252A7CD-09AE-40C4-9149-C5E8D3DB3E2E}" destId="{6D732D13-96E0-461F-8BF3-F749B1E6CB6A}" srcOrd="0" destOrd="0" presId="urn:microsoft.com/office/officeart/2008/layout/AlternatingHexagons"/>
    <dgm:cxn modelId="{46B42B57-7E90-4C33-8DA1-C8CE93E4F7DA}" type="presParOf" srcId="{F252A7CD-09AE-40C4-9149-C5E8D3DB3E2E}" destId="{FEAE5559-E42D-4849-9B34-5C889C8C282D}" srcOrd="1" destOrd="0" presId="urn:microsoft.com/office/officeart/2008/layout/AlternatingHexagons"/>
    <dgm:cxn modelId="{10132C7A-FB3F-4BFB-9EC3-690F951C4113}" type="presParOf" srcId="{F252A7CD-09AE-40C4-9149-C5E8D3DB3E2E}" destId="{B0A6838B-A248-413C-B8A8-999489C4ABB5}" srcOrd="2" destOrd="0" presId="urn:microsoft.com/office/officeart/2008/layout/AlternatingHexagons"/>
    <dgm:cxn modelId="{F45AA108-97FA-41B5-9B7B-FA58D618B444}" type="presParOf" srcId="{F252A7CD-09AE-40C4-9149-C5E8D3DB3E2E}" destId="{4B95B10C-26C1-470C-8352-82F02AA6F947}" srcOrd="3" destOrd="0" presId="urn:microsoft.com/office/officeart/2008/layout/AlternatingHexagons"/>
    <dgm:cxn modelId="{85A137BF-A220-40D2-B8E6-89C41A690697}" type="presParOf" srcId="{F252A7CD-09AE-40C4-9149-C5E8D3DB3E2E}" destId="{8B332B1F-DE6E-4FC8-9B83-0D4730F7C147}" srcOrd="4" destOrd="0" presId="urn:microsoft.com/office/officeart/2008/layout/AlternatingHexagon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BA79B9B-7991-46D2-B647-DDD77CC5E6FF}" type="doc">
      <dgm:prSet loTypeId="urn:microsoft.com/office/officeart/2008/layout/AlternatingHexagons" loCatId="list" qsTypeId="urn:microsoft.com/office/officeart/2005/8/quickstyle/3d4" qsCatId="3D" csTypeId="urn:microsoft.com/office/officeart/2005/8/colors/colorful1" csCatId="colorful" phldr="1"/>
      <dgm:spPr/>
      <dgm:t>
        <a:bodyPr/>
        <a:lstStyle/>
        <a:p>
          <a:pPr rtl="1"/>
          <a:endParaRPr lang="ar-EG"/>
        </a:p>
      </dgm:t>
    </dgm:pt>
    <dgm:pt modelId="{C334866F-67FB-40E1-B55E-6AB8B42C0806}">
      <dgm:prSet custT="1">
        <dgm:style>
          <a:lnRef idx="0">
            <a:schemeClr val="accent4"/>
          </a:lnRef>
          <a:fillRef idx="3">
            <a:schemeClr val="accent4"/>
          </a:fillRef>
          <a:effectRef idx="3">
            <a:schemeClr val="accent4"/>
          </a:effectRef>
          <a:fontRef idx="minor">
            <a:schemeClr val="lt1"/>
          </a:fontRef>
        </dgm:style>
      </dgm:prSet>
      <dgm:spPr>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0" scaled="1"/>
          <a:tileRect/>
        </a:gradFill>
      </dgm:spPr>
      <dgm:t>
        <a:bodyPr/>
        <a:lstStyle/>
        <a:p>
          <a:pPr rtl="1"/>
          <a:r>
            <a:rPr lang="ar-EG" sz="2600" b="0" dirty="0" smtClean="0">
              <a:effectLst>
                <a:outerShdw blurRad="38100" dist="38100" dir="2700000" algn="tl">
                  <a:srgbClr val="000000">
                    <a:alpha val="43137"/>
                  </a:srgbClr>
                </a:outerShdw>
              </a:effectLst>
              <a:latin typeface="Arabic Typesetting" pitchFamily="66" charset="-78"/>
              <a:cs typeface="Arabic Typesetting" pitchFamily="66" charset="-78"/>
            </a:rPr>
            <a:t>مراحل التصنيع</a:t>
          </a:r>
          <a:endParaRPr lang="ar-EG" sz="26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CD334051-F8D0-47AB-BA6B-DC2D6E989C14}" type="sibTrans" cxnId="{EF745916-C9AE-4992-A55F-FF99063C904A}">
      <dgm:prSet custT="1"/>
      <dgm:spPr/>
      <dgm:t>
        <a:bodyPr/>
        <a:lstStyle/>
        <a:p>
          <a:pPr rtl="1"/>
          <a:r>
            <a:rPr lang="ar-EG" sz="2800" b="0" dirty="0" smtClean="0">
              <a:effectLst>
                <a:outerShdw blurRad="38100" dist="38100" dir="2700000" algn="tl">
                  <a:srgbClr val="000000">
                    <a:alpha val="43137"/>
                  </a:srgbClr>
                </a:outerShdw>
              </a:effectLst>
              <a:latin typeface="Arabic Typesetting" pitchFamily="66" charset="-78"/>
              <a:cs typeface="Arabic Typesetting" pitchFamily="66" charset="-78"/>
            </a:rPr>
            <a:t>المقدمة</a:t>
          </a:r>
          <a:endParaRPr lang="ar-EG" sz="28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4DCC7F3F-B1D5-4C04-9647-E659E95B694A}" type="parTrans" cxnId="{EF745916-C9AE-4992-A55F-FF99063C904A}">
      <dgm:prSet/>
      <dgm:spPr/>
      <dgm:t>
        <a:bodyPr/>
        <a:lstStyle/>
        <a:p>
          <a:pPr rtl="1"/>
          <a:endParaRPr lang="ar-EG"/>
        </a:p>
      </dgm:t>
    </dgm:pt>
    <dgm:pt modelId="{74A8D407-8658-42E9-AF19-F89CC4B5AD07}">
      <dgm:prSet phldrT="[Text]" custT="1"/>
      <dgm:spPr/>
      <dgm:t>
        <a:bodyPr/>
        <a:lstStyle/>
        <a:p>
          <a:pPr rtl="1"/>
          <a:r>
            <a:rPr lang="ar-EG" sz="1800" b="0" dirty="0" smtClean="0">
              <a:effectLst>
                <a:outerShdw blurRad="38100" dist="38100" dir="2700000" algn="tl">
                  <a:srgbClr val="000000">
                    <a:alpha val="43137"/>
                  </a:srgbClr>
                </a:outerShdw>
              </a:effectLst>
              <a:latin typeface="Arabic Typesetting" pitchFamily="66" charset="-78"/>
              <a:cs typeface="Arabic Typesetting" pitchFamily="66" charset="-78"/>
            </a:rPr>
            <a:t>مكونات السيراميك </a:t>
          </a:r>
          <a:endParaRPr lang="ar-EG" sz="18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74B0D0A8-CF73-4E68-885D-2377E5C9C6E1}" type="sibTrans" cxnId="{DA633ABD-584C-4453-9CD3-A62D69A6AAD9}">
      <dgm:prSet>
        <dgm:style>
          <a:lnRef idx="0">
            <a:schemeClr val="accent4"/>
          </a:lnRef>
          <a:fillRef idx="3">
            <a:schemeClr val="accent4"/>
          </a:fillRef>
          <a:effectRef idx="3">
            <a:schemeClr val="accent4"/>
          </a:effectRef>
          <a:fontRef idx="minor">
            <a:schemeClr val="lt1"/>
          </a:fontRef>
        </dgm:style>
      </dgm:prSet>
      <dgm:spPr>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0" scaled="1"/>
          <a:tileRect/>
        </a:gradFill>
      </dgm:spPr>
      <dgm:t>
        <a:bodyPr/>
        <a:lstStyle/>
        <a:p>
          <a:pPr rtl="1"/>
          <a:endParaRPr lang="ar-EG"/>
        </a:p>
      </dgm:t>
    </dgm:pt>
    <dgm:pt modelId="{D1A34F52-5796-467F-A6B3-FDE7A7D92E84}" type="parTrans" cxnId="{DA633ABD-584C-4453-9CD3-A62D69A6AAD9}">
      <dgm:prSet/>
      <dgm:spPr/>
      <dgm:t>
        <a:bodyPr/>
        <a:lstStyle/>
        <a:p>
          <a:pPr rtl="1"/>
          <a:endParaRPr lang="ar-EG"/>
        </a:p>
      </dgm:t>
    </dgm:pt>
    <dgm:pt modelId="{9B1A1B20-92BB-4416-AFE7-9CC133BADCB8}">
      <dgm:prSet custT="1"/>
      <dgm:spPr/>
      <dgm:t>
        <a:bodyPr/>
        <a:lstStyle/>
        <a:p>
          <a:pPr rtl="1"/>
          <a:r>
            <a:rPr lang="ar-EG" sz="1800" b="0" dirty="0" smtClean="0">
              <a:effectLst>
                <a:outerShdw blurRad="38100" dist="38100" dir="2700000" algn="tl">
                  <a:srgbClr val="000000">
                    <a:alpha val="43137"/>
                  </a:srgbClr>
                </a:outerShdw>
              </a:effectLst>
              <a:latin typeface="Arabic Typesetting" pitchFamily="66" charset="-78"/>
              <a:cs typeface="Arabic Typesetting" pitchFamily="66" charset="-78"/>
            </a:rPr>
            <a:t>البورسلين وانواعه</a:t>
          </a:r>
          <a:endParaRPr lang="ar-EG" sz="18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C2C259B0-E0F3-4974-AD0F-5F9B1E20D6FE}" type="parTrans" cxnId="{2F87CC29-64A7-4C1E-9BE5-42261C2B7303}">
      <dgm:prSet/>
      <dgm:spPr/>
      <dgm:t>
        <a:bodyPr/>
        <a:lstStyle/>
        <a:p>
          <a:pPr rtl="1"/>
          <a:endParaRPr lang="ar-EG"/>
        </a:p>
      </dgm:t>
    </dgm:pt>
    <dgm:pt modelId="{23D67FB3-5D4F-47C4-9916-B5749DC077B6}" type="sibTrans" cxnId="{2F87CC29-64A7-4C1E-9BE5-42261C2B7303}">
      <dgm:prSet custT="1"/>
      <dgm:spPr/>
      <dgm:t>
        <a:bodyPr/>
        <a:lstStyle/>
        <a:p>
          <a:pPr rtl="1"/>
          <a:r>
            <a:rPr lang="ar-EG" sz="2800" b="0" dirty="0" smtClean="0">
              <a:effectLst>
                <a:outerShdw blurRad="38100" dist="38100" dir="2700000" algn="tl">
                  <a:srgbClr val="000000">
                    <a:alpha val="43137"/>
                  </a:srgbClr>
                </a:outerShdw>
              </a:effectLst>
              <a:latin typeface="Arabic Typesetting" pitchFamily="66" charset="-78"/>
              <a:cs typeface="Arabic Typesetting" pitchFamily="66" charset="-78"/>
            </a:rPr>
            <a:t>مقارنة عامة </a:t>
          </a:r>
          <a:endParaRPr lang="ar-EG" sz="28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168DB1F5-A54E-42A5-B9F5-27B73C421EEF}">
      <dgm:prSet/>
      <dgm:spPr/>
      <dgm:t>
        <a:bodyPr/>
        <a:lstStyle/>
        <a:p>
          <a:pPr rtl="1"/>
          <a:endParaRPr lang="ar-EG"/>
        </a:p>
      </dgm:t>
    </dgm:pt>
    <dgm:pt modelId="{76D0A2F4-90E2-46C1-9468-B5D848A550BB}" type="parTrans" cxnId="{72D09216-229B-458E-8D08-761171E83792}">
      <dgm:prSet/>
      <dgm:spPr/>
      <dgm:t>
        <a:bodyPr/>
        <a:lstStyle/>
        <a:p>
          <a:pPr rtl="1"/>
          <a:endParaRPr lang="ar-EG"/>
        </a:p>
      </dgm:t>
    </dgm:pt>
    <dgm:pt modelId="{A29E6027-85DE-4B16-AB38-9121F46F62F2}" type="sibTrans" cxnId="{72D09216-229B-458E-8D08-761171E83792}">
      <dgm:prSet custT="1"/>
      <dgm:spPr/>
      <dgm:t>
        <a:bodyPr/>
        <a:lstStyle/>
        <a:p>
          <a:pPr rtl="1"/>
          <a:r>
            <a:rPr lang="ar-EG" sz="2800" b="0" dirty="0" smtClean="0">
              <a:effectLst>
                <a:outerShdw blurRad="38100" dist="38100" dir="2700000" algn="tl">
                  <a:srgbClr val="000000">
                    <a:alpha val="43137"/>
                  </a:srgbClr>
                </a:outerShdw>
              </a:effectLst>
              <a:latin typeface="Arabic Typesetting" pitchFamily="66" charset="-78"/>
              <a:cs typeface="Arabic Typesetting" pitchFamily="66" charset="-78"/>
            </a:rPr>
            <a:t>مرحلة التركيب</a:t>
          </a:r>
          <a:endParaRPr lang="ar-EG" sz="28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3840061E-486E-43E1-976B-2581D85237E1}">
      <dgm:prSet custT="1"/>
      <dgm:spPr/>
      <dgm:t>
        <a:bodyPr/>
        <a:lstStyle/>
        <a:p>
          <a:pPr rtl="1"/>
          <a:r>
            <a:rPr lang="ar-EG" sz="1800" b="0" dirty="0" smtClean="0">
              <a:effectLst>
                <a:outerShdw blurRad="38100" dist="38100" dir="2700000" algn="tl">
                  <a:srgbClr val="000000">
                    <a:alpha val="43137"/>
                  </a:srgbClr>
                </a:outerShdw>
              </a:effectLst>
              <a:latin typeface="Arabic Typesetting" pitchFamily="66" charset="-78"/>
              <a:cs typeface="Arabic Typesetting" pitchFamily="66" charset="-78"/>
            </a:rPr>
            <a:t>السيراميك وانواعه </a:t>
          </a:r>
          <a:endParaRPr lang="ar-EG" sz="18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0BE3CF6E-5E24-4FBA-9C30-8415101ABD63}" type="parTrans" cxnId="{AF6AA9CD-56E6-4C0C-9B99-067A70B2109B}">
      <dgm:prSet/>
      <dgm:spPr/>
      <dgm:t>
        <a:bodyPr/>
        <a:lstStyle/>
        <a:p>
          <a:pPr rtl="1"/>
          <a:endParaRPr lang="ar-EG"/>
        </a:p>
      </dgm:t>
    </dgm:pt>
    <dgm:pt modelId="{3645F02E-5C52-45ED-A8FF-D151A4EEF0CE}" type="sibTrans" cxnId="{AF6AA9CD-56E6-4C0C-9B99-067A70B2109B}">
      <dgm:prSet/>
      <dgm:spPr/>
      <dgm:t>
        <a:bodyPr/>
        <a:lstStyle/>
        <a:p>
          <a:pPr rtl="1"/>
          <a:endParaRPr lang="ar-EG"/>
        </a:p>
      </dgm:t>
    </dgm:pt>
    <dgm:pt modelId="{097E9177-51D7-4C21-8563-E986959CA842}" type="pres">
      <dgm:prSet presAssocID="{3BA79B9B-7991-46D2-B647-DDD77CC5E6FF}" presName="Name0" presStyleCnt="0">
        <dgm:presLayoutVars>
          <dgm:chMax/>
          <dgm:chPref/>
          <dgm:dir/>
          <dgm:animLvl val="lvl"/>
        </dgm:presLayoutVars>
      </dgm:prSet>
      <dgm:spPr/>
      <dgm:t>
        <a:bodyPr/>
        <a:lstStyle/>
        <a:p>
          <a:pPr rtl="1"/>
          <a:endParaRPr lang="ar-EG"/>
        </a:p>
      </dgm:t>
    </dgm:pt>
    <dgm:pt modelId="{7EC9A27C-D688-47AD-BC88-4D4C37A93DDB}" type="pres">
      <dgm:prSet presAssocID="{74A8D407-8658-42E9-AF19-F89CC4B5AD07}" presName="composite" presStyleCnt="0"/>
      <dgm:spPr/>
    </dgm:pt>
    <dgm:pt modelId="{8E48DF85-A7F2-4EF7-A5E8-FF5E7FB8A0EB}" type="pres">
      <dgm:prSet presAssocID="{74A8D407-8658-42E9-AF19-F89CC4B5AD07}" presName="Parent1" presStyleLbl="node1" presStyleIdx="0" presStyleCnt="10" custScaleX="71200" custScaleY="71200" custLinFactNeighborX="23807" custLinFactNeighborY="63680">
        <dgm:presLayoutVars>
          <dgm:chMax val="1"/>
          <dgm:chPref val="1"/>
          <dgm:bulletEnabled val="1"/>
        </dgm:presLayoutVars>
      </dgm:prSet>
      <dgm:spPr/>
      <dgm:t>
        <a:bodyPr/>
        <a:lstStyle/>
        <a:p>
          <a:pPr rtl="1"/>
          <a:endParaRPr lang="ar-EG"/>
        </a:p>
      </dgm:t>
    </dgm:pt>
    <dgm:pt modelId="{CC36926E-DACF-49C9-894D-8FF37A476089}" type="pres">
      <dgm:prSet presAssocID="{74A8D407-8658-42E9-AF19-F89CC4B5AD07}" presName="Childtext1" presStyleLbl="revTx" presStyleIdx="0" presStyleCnt="5" custScaleX="71200" custScaleY="71200" custLinFactY="77467" custLinFactNeighborX="-4301" custLinFactNeighborY="100000">
        <dgm:presLayoutVars>
          <dgm:chMax val="0"/>
          <dgm:chPref val="0"/>
          <dgm:bulletEnabled val="1"/>
        </dgm:presLayoutVars>
      </dgm:prSet>
      <dgm:spPr/>
      <dgm:t>
        <a:bodyPr/>
        <a:lstStyle/>
        <a:p>
          <a:pPr rtl="1"/>
          <a:endParaRPr lang="ar-EG"/>
        </a:p>
      </dgm:t>
    </dgm:pt>
    <dgm:pt modelId="{BEFFF714-1E74-4CC5-B489-F3330CA94D6D}" type="pres">
      <dgm:prSet presAssocID="{74A8D407-8658-42E9-AF19-F89CC4B5AD07}" presName="BalanceSpacing" presStyleCnt="0"/>
      <dgm:spPr/>
    </dgm:pt>
    <dgm:pt modelId="{AF04E12E-FE1B-4CBA-B512-8392E38503ED}" type="pres">
      <dgm:prSet presAssocID="{74A8D407-8658-42E9-AF19-F89CC4B5AD07}" presName="BalanceSpacing1" presStyleCnt="0"/>
      <dgm:spPr/>
    </dgm:pt>
    <dgm:pt modelId="{8F9E6EAD-F0E8-4A29-B769-9CB3B4668118}" type="pres">
      <dgm:prSet presAssocID="{74B0D0A8-CF73-4E68-885D-2377E5C9C6E1}" presName="Accent1Text" presStyleLbl="node1" presStyleIdx="1" presStyleCnt="10" custScaleX="82400" custScaleY="82400" custLinFactX="70428" custLinFactY="31360" custLinFactNeighborX="100000" custLinFactNeighborY="100000"/>
      <dgm:spPr/>
      <dgm:t>
        <a:bodyPr/>
        <a:lstStyle/>
        <a:p>
          <a:pPr rtl="1"/>
          <a:endParaRPr lang="ar-EG"/>
        </a:p>
      </dgm:t>
    </dgm:pt>
    <dgm:pt modelId="{9F9F8818-4F45-4DB6-9D08-3791887B769E}" type="pres">
      <dgm:prSet presAssocID="{74B0D0A8-CF73-4E68-885D-2377E5C9C6E1}" presName="spaceBetweenRectangles" presStyleCnt="0"/>
      <dgm:spPr/>
    </dgm:pt>
    <dgm:pt modelId="{20A03B60-FCB6-4219-8F17-BE3825BC468B}" type="pres">
      <dgm:prSet presAssocID="{C334866F-67FB-40E1-B55E-6AB8B42C0806}" presName="composite" presStyleCnt="0"/>
      <dgm:spPr/>
    </dgm:pt>
    <dgm:pt modelId="{E52E366B-8276-44C4-A9AF-494817DF506D}" type="pres">
      <dgm:prSet presAssocID="{C334866F-67FB-40E1-B55E-6AB8B42C0806}" presName="Parent1" presStyleLbl="node1" presStyleIdx="2" presStyleCnt="10" custScaleX="82400" custScaleY="82400" custLinFactX="16634" custLinFactNeighborX="100000" custLinFactNeighborY="55280">
        <dgm:presLayoutVars>
          <dgm:chMax val="1"/>
          <dgm:chPref val="1"/>
          <dgm:bulletEnabled val="1"/>
        </dgm:presLayoutVars>
      </dgm:prSet>
      <dgm:spPr/>
      <dgm:t>
        <a:bodyPr/>
        <a:lstStyle/>
        <a:p>
          <a:pPr rtl="1"/>
          <a:endParaRPr lang="ar-EG"/>
        </a:p>
      </dgm:t>
    </dgm:pt>
    <dgm:pt modelId="{C29705CF-4BF7-431B-BD19-C0404AADFE41}" type="pres">
      <dgm:prSet presAssocID="{C334866F-67FB-40E1-B55E-6AB8B42C0806}" presName="Childtext1" presStyleLbl="revTx" presStyleIdx="1" presStyleCnt="5" custScaleX="71200" custScaleY="71200" custLinFactY="99867" custLinFactNeighborX="-4444" custLinFactNeighborY="100000">
        <dgm:presLayoutVars>
          <dgm:chMax val="0"/>
          <dgm:chPref val="0"/>
          <dgm:bulletEnabled val="1"/>
        </dgm:presLayoutVars>
      </dgm:prSet>
      <dgm:spPr/>
    </dgm:pt>
    <dgm:pt modelId="{A76BE5F2-B39B-4A17-A448-B22EE5EC504D}" type="pres">
      <dgm:prSet presAssocID="{C334866F-67FB-40E1-B55E-6AB8B42C0806}" presName="BalanceSpacing" presStyleCnt="0"/>
      <dgm:spPr/>
    </dgm:pt>
    <dgm:pt modelId="{3CFA4725-6B27-47DA-A506-AB0174C51D36}" type="pres">
      <dgm:prSet presAssocID="{C334866F-67FB-40E1-B55E-6AB8B42C0806}" presName="BalanceSpacing1" presStyleCnt="0"/>
      <dgm:spPr/>
    </dgm:pt>
    <dgm:pt modelId="{791684BB-F5B8-49F9-82BC-FFF23FA0CEF7}" type="pres">
      <dgm:prSet presAssocID="{CD334051-F8D0-47AB-BA6B-DC2D6E989C14}" presName="Accent1Text" presStyleLbl="node1" presStyleIdx="3" presStyleCnt="10" custScaleX="71200" custScaleY="71200" custLinFactNeighborX="11957" custLinFactNeighborY="-68720"/>
      <dgm:spPr/>
      <dgm:t>
        <a:bodyPr/>
        <a:lstStyle/>
        <a:p>
          <a:pPr rtl="1"/>
          <a:endParaRPr lang="ar-EG"/>
        </a:p>
      </dgm:t>
    </dgm:pt>
    <dgm:pt modelId="{54F2BCD8-B82B-4097-89E7-195F191EE441}" type="pres">
      <dgm:prSet presAssocID="{CD334051-F8D0-47AB-BA6B-DC2D6E989C14}" presName="spaceBetweenRectangles" presStyleCnt="0"/>
      <dgm:spPr/>
    </dgm:pt>
    <dgm:pt modelId="{986B02BC-70CE-48D9-86BB-439F28F0491A}" type="pres">
      <dgm:prSet presAssocID="{3840061E-486E-43E1-976B-2581D85237E1}" presName="composite" presStyleCnt="0"/>
      <dgm:spPr/>
    </dgm:pt>
    <dgm:pt modelId="{83CDFED4-E380-4BC0-B325-E23E11975337}" type="pres">
      <dgm:prSet presAssocID="{3840061E-486E-43E1-976B-2581D85237E1}" presName="Parent1" presStyleLbl="node1" presStyleIdx="4" presStyleCnt="10" custScaleX="71200" custScaleY="71200" custLinFactNeighborX="29324" custLinFactNeighborY="43200">
        <dgm:presLayoutVars>
          <dgm:chMax val="1"/>
          <dgm:chPref val="1"/>
          <dgm:bulletEnabled val="1"/>
        </dgm:presLayoutVars>
      </dgm:prSet>
      <dgm:spPr/>
      <dgm:t>
        <a:bodyPr/>
        <a:lstStyle/>
        <a:p>
          <a:pPr rtl="1"/>
          <a:endParaRPr lang="ar-EG"/>
        </a:p>
      </dgm:t>
    </dgm:pt>
    <dgm:pt modelId="{1C3BDDC9-1552-4326-90F6-A85B1A75B760}" type="pres">
      <dgm:prSet presAssocID="{3840061E-486E-43E1-976B-2581D85237E1}" presName="Childtext1" presStyleLbl="revTx" presStyleIdx="2" presStyleCnt="5" custLinFactNeighborX="14052" custLinFactNeighborY="48524">
        <dgm:presLayoutVars>
          <dgm:chMax val="0"/>
          <dgm:chPref val="0"/>
          <dgm:bulletEnabled val="1"/>
        </dgm:presLayoutVars>
      </dgm:prSet>
      <dgm:spPr/>
    </dgm:pt>
    <dgm:pt modelId="{467E2DC8-01D5-48DB-A5F3-8E81BFE5ED57}" type="pres">
      <dgm:prSet presAssocID="{3840061E-486E-43E1-976B-2581D85237E1}" presName="BalanceSpacing" presStyleCnt="0"/>
      <dgm:spPr/>
    </dgm:pt>
    <dgm:pt modelId="{BE75C5D2-1745-4548-84F9-7A7603DE18E1}" type="pres">
      <dgm:prSet presAssocID="{3840061E-486E-43E1-976B-2581D85237E1}" presName="BalanceSpacing1" presStyleCnt="0"/>
      <dgm:spPr/>
    </dgm:pt>
    <dgm:pt modelId="{FE6F3C06-C2E5-4396-B1A9-E9AE3D788F03}" type="pres">
      <dgm:prSet presAssocID="{3645F02E-5C52-45ED-A8FF-D151A4EEF0CE}" presName="Accent1Text" presStyleLbl="node1" presStyleIdx="5" presStyleCnt="10" custScaleX="71200" custScaleY="71200" custLinFactX="75945" custLinFactY="320" custLinFactNeighborX="100000" custLinFactNeighborY="100000"/>
      <dgm:spPr/>
      <dgm:t>
        <a:bodyPr/>
        <a:lstStyle/>
        <a:p>
          <a:pPr rtl="1"/>
          <a:endParaRPr lang="ar-EG"/>
        </a:p>
      </dgm:t>
    </dgm:pt>
    <dgm:pt modelId="{22A880BC-0F2F-4075-BD78-0E3AAA47D53A}" type="pres">
      <dgm:prSet presAssocID="{3645F02E-5C52-45ED-A8FF-D151A4EEF0CE}" presName="spaceBetweenRectangles" presStyleCnt="0"/>
      <dgm:spPr/>
    </dgm:pt>
    <dgm:pt modelId="{A68EA0DE-1B7F-40CE-A44B-D6B92306B9A0}" type="pres">
      <dgm:prSet presAssocID="{168DB1F5-A54E-42A5-B9F5-27B73C421EEF}" presName="composite" presStyleCnt="0"/>
      <dgm:spPr/>
    </dgm:pt>
    <dgm:pt modelId="{9AC01AC2-7925-4F99-A35D-245C87D48A77}" type="pres">
      <dgm:prSet presAssocID="{168DB1F5-A54E-42A5-B9F5-27B73C421EEF}" presName="Parent1" presStyleLbl="node1" presStyleIdx="6" presStyleCnt="10" custScaleX="71200" custScaleY="71200" custLinFactX="16635" custLinFactY="55120" custLinFactNeighborX="100000" custLinFactNeighborY="100000">
        <dgm:presLayoutVars>
          <dgm:chMax val="1"/>
          <dgm:chPref val="1"/>
          <dgm:bulletEnabled val="1"/>
        </dgm:presLayoutVars>
      </dgm:prSet>
      <dgm:spPr/>
      <dgm:t>
        <a:bodyPr/>
        <a:lstStyle/>
        <a:p>
          <a:pPr rtl="1"/>
          <a:endParaRPr lang="ar-EG"/>
        </a:p>
      </dgm:t>
    </dgm:pt>
    <dgm:pt modelId="{DFFD269D-5B0E-40A9-B409-5C119A00F471}" type="pres">
      <dgm:prSet presAssocID="{168DB1F5-A54E-42A5-B9F5-27B73C421EEF}" presName="Childtext1" presStyleLbl="revTx" presStyleIdx="3" presStyleCnt="5" custScaleX="71200" custScaleY="71200" custLinFactY="18600" custLinFactNeighborX="-4301" custLinFactNeighborY="100000">
        <dgm:presLayoutVars>
          <dgm:chMax val="0"/>
          <dgm:chPref val="0"/>
          <dgm:bulletEnabled val="1"/>
        </dgm:presLayoutVars>
      </dgm:prSet>
      <dgm:spPr/>
    </dgm:pt>
    <dgm:pt modelId="{BF268ECF-F38C-4537-9831-8E4A6DDD4B67}" type="pres">
      <dgm:prSet presAssocID="{168DB1F5-A54E-42A5-B9F5-27B73C421EEF}" presName="BalanceSpacing" presStyleCnt="0"/>
      <dgm:spPr/>
    </dgm:pt>
    <dgm:pt modelId="{CCB50FF7-4119-4B3E-93A5-5DDAC2778D8C}" type="pres">
      <dgm:prSet presAssocID="{168DB1F5-A54E-42A5-B9F5-27B73C421EEF}" presName="BalanceSpacing1" presStyleCnt="0"/>
      <dgm:spPr/>
    </dgm:pt>
    <dgm:pt modelId="{FAFE78B2-6703-4605-80B1-BB9C7BB0CA41}" type="pres">
      <dgm:prSet presAssocID="{A29E6027-85DE-4B16-AB38-9121F46F62F2}" presName="Accent1Text" presStyleLbl="node1" presStyleIdx="7" presStyleCnt="10" custScaleX="71200" custScaleY="71200" custLinFactNeighborX="-24469" custLinFactNeighborY="91440"/>
      <dgm:spPr/>
      <dgm:t>
        <a:bodyPr/>
        <a:lstStyle/>
        <a:p>
          <a:pPr rtl="1"/>
          <a:endParaRPr lang="ar-EG"/>
        </a:p>
      </dgm:t>
    </dgm:pt>
    <dgm:pt modelId="{A4FCAA53-6375-4E92-8ED1-6033373A965A}" type="pres">
      <dgm:prSet presAssocID="{A29E6027-85DE-4B16-AB38-9121F46F62F2}" presName="spaceBetweenRectangles" presStyleCnt="0"/>
      <dgm:spPr/>
    </dgm:pt>
    <dgm:pt modelId="{F252A7CD-09AE-40C4-9149-C5E8D3DB3E2E}" type="pres">
      <dgm:prSet presAssocID="{9B1A1B20-92BB-4416-AFE7-9CC133BADCB8}" presName="composite" presStyleCnt="0"/>
      <dgm:spPr/>
    </dgm:pt>
    <dgm:pt modelId="{6D732D13-96E0-461F-8BF3-F749B1E6CB6A}" type="pres">
      <dgm:prSet presAssocID="{9B1A1B20-92BB-4416-AFE7-9CC133BADCB8}" presName="Parent1" presStyleLbl="node1" presStyleIdx="8" presStyleCnt="10" custScaleX="71200" custScaleY="71200" custLinFactNeighborX="68469" custLinFactNeighborY="-55040">
        <dgm:presLayoutVars>
          <dgm:chMax val="1"/>
          <dgm:chPref val="1"/>
          <dgm:bulletEnabled val="1"/>
        </dgm:presLayoutVars>
      </dgm:prSet>
      <dgm:spPr/>
      <dgm:t>
        <a:bodyPr/>
        <a:lstStyle/>
        <a:p>
          <a:pPr rtl="1"/>
          <a:endParaRPr lang="ar-EG"/>
        </a:p>
      </dgm:t>
    </dgm:pt>
    <dgm:pt modelId="{FEAE5559-E42D-4849-9B34-5C889C8C282D}" type="pres">
      <dgm:prSet presAssocID="{9B1A1B20-92BB-4416-AFE7-9CC133BADCB8}" presName="Childtext1" presStyleLbl="revTx" presStyleIdx="4" presStyleCnt="5" custScaleX="71200" custScaleY="71200" custLinFactY="45467" custLinFactNeighborX="-17626" custLinFactNeighborY="100000">
        <dgm:presLayoutVars>
          <dgm:chMax val="0"/>
          <dgm:chPref val="0"/>
          <dgm:bulletEnabled val="1"/>
        </dgm:presLayoutVars>
      </dgm:prSet>
      <dgm:spPr/>
    </dgm:pt>
    <dgm:pt modelId="{B0A6838B-A248-413C-B8A8-999489C4ABB5}" type="pres">
      <dgm:prSet presAssocID="{9B1A1B20-92BB-4416-AFE7-9CC133BADCB8}" presName="BalanceSpacing" presStyleCnt="0"/>
      <dgm:spPr/>
    </dgm:pt>
    <dgm:pt modelId="{4B95B10C-26C1-470C-8352-82F02AA6F947}" type="pres">
      <dgm:prSet presAssocID="{9B1A1B20-92BB-4416-AFE7-9CC133BADCB8}" presName="BalanceSpacing1" presStyleCnt="0"/>
      <dgm:spPr/>
    </dgm:pt>
    <dgm:pt modelId="{8B332B1F-DE6E-4FC8-9B83-0D4730F7C147}" type="pres">
      <dgm:prSet presAssocID="{23D67FB3-5D4F-47C4-9916-B5749DC077B6}" presName="Accent1Text" presStyleLbl="node1" presStyleIdx="9" presStyleCnt="10" custScaleX="71200" custScaleY="71200" custLinFactX="73672" custLinFactNeighborX="100000" custLinFactNeighborY="69440"/>
      <dgm:spPr/>
      <dgm:t>
        <a:bodyPr/>
        <a:lstStyle/>
        <a:p>
          <a:pPr rtl="1"/>
          <a:endParaRPr lang="ar-EG"/>
        </a:p>
      </dgm:t>
    </dgm:pt>
  </dgm:ptLst>
  <dgm:cxnLst>
    <dgm:cxn modelId="{A3936D4B-6854-4CFA-B9B2-9BB2B77F2BC8}" type="presOf" srcId="{3645F02E-5C52-45ED-A8FF-D151A4EEF0CE}" destId="{FE6F3C06-C2E5-4396-B1A9-E9AE3D788F03}" srcOrd="0" destOrd="0" presId="urn:microsoft.com/office/officeart/2008/layout/AlternatingHexagons"/>
    <dgm:cxn modelId="{DA633ABD-584C-4453-9CD3-A62D69A6AAD9}" srcId="{3BA79B9B-7991-46D2-B647-DDD77CC5E6FF}" destId="{74A8D407-8658-42E9-AF19-F89CC4B5AD07}" srcOrd="0" destOrd="0" parTransId="{D1A34F52-5796-467F-A6B3-FDE7A7D92E84}" sibTransId="{74B0D0A8-CF73-4E68-885D-2377E5C9C6E1}"/>
    <dgm:cxn modelId="{67F6CB24-810D-4FDF-95EF-54A854302B27}" type="presOf" srcId="{74B0D0A8-CF73-4E68-885D-2377E5C9C6E1}" destId="{8F9E6EAD-F0E8-4A29-B769-9CB3B4668118}" srcOrd="0" destOrd="0" presId="urn:microsoft.com/office/officeart/2008/layout/AlternatingHexagons"/>
    <dgm:cxn modelId="{2F87CC29-64A7-4C1E-9BE5-42261C2B7303}" srcId="{3BA79B9B-7991-46D2-B647-DDD77CC5E6FF}" destId="{9B1A1B20-92BB-4416-AFE7-9CC133BADCB8}" srcOrd="4" destOrd="0" parTransId="{C2C259B0-E0F3-4974-AD0F-5F9B1E20D6FE}" sibTransId="{23D67FB3-5D4F-47C4-9916-B5749DC077B6}"/>
    <dgm:cxn modelId="{43D81372-DED9-4A60-9585-26636803B082}" type="presOf" srcId="{3BA79B9B-7991-46D2-B647-DDD77CC5E6FF}" destId="{097E9177-51D7-4C21-8563-E986959CA842}" srcOrd="0" destOrd="0" presId="urn:microsoft.com/office/officeart/2008/layout/AlternatingHexagons"/>
    <dgm:cxn modelId="{EF745916-C9AE-4992-A55F-FF99063C904A}" srcId="{3BA79B9B-7991-46D2-B647-DDD77CC5E6FF}" destId="{C334866F-67FB-40E1-B55E-6AB8B42C0806}" srcOrd="1" destOrd="0" parTransId="{4DCC7F3F-B1D5-4C04-9647-E659E95B694A}" sibTransId="{CD334051-F8D0-47AB-BA6B-DC2D6E989C14}"/>
    <dgm:cxn modelId="{BB769755-FD9C-453B-85AF-30371025E1DD}" type="presOf" srcId="{CD334051-F8D0-47AB-BA6B-DC2D6E989C14}" destId="{791684BB-F5B8-49F9-82BC-FFF23FA0CEF7}" srcOrd="0" destOrd="0" presId="urn:microsoft.com/office/officeart/2008/layout/AlternatingHexagons"/>
    <dgm:cxn modelId="{12EB341A-46D8-40F0-97A3-43B79E81E14B}" type="presOf" srcId="{3840061E-486E-43E1-976B-2581D85237E1}" destId="{83CDFED4-E380-4BC0-B325-E23E11975337}" srcOrd="0" destOrd="0" presId="urn:microsoft.com/office/officeart/2008/layout/AlternatingHexagons"/>
    <dgm:cxn modelId="{86ADDB52-0819-4880-8ABD-A2CE3B9C5DC8}" type="presOf" srcId="{9B1A1B20-92BB-4416-AFE7-9CC133BADCB8}" destId="{6D732D13-96E0-461F-8BF3-F749B1E6CB6A}" srcOrd="0" destOrd="0" presId="urn:microsoft.com/office/officeart/2008/layout/AlternatingHexagons"/>
    <dgm:cxn modelId="{D4ED2915-6657-432A-84B8-5B7CDBDB24BE}" type="presOf" srcId="{74A8D407-8658-42E9-AF19-F89CC4B5AD07}" destId="{8E48DF85-A7F2-4EF7-A5E8-FF5E7FB8A0EB}" srcOrd="0" destOrd="0" presId="urn:microsoft.com/office/officeart/2008/layout/AlternatingHexagons"/>
    <dgm:cxn modelId="{F7CCAFA1-E105-4064-A54C-D5DB31889DFF}" type="presOf" srcId="{23D67FB3-5D4F-47C4-9916-B5749DC077B6}" destId="{8B332B1F-DE6E-4FC8-9B83-0D4730F7C147}" srcOrd="0" destOrd="0" presId="urn:microsoft.com/office/officeart/2008/layout/AlternatingHexagons"/>
    <dgm:cxn modelId="{AF6AA9CD-56E6-4C0C-9B99-067A70B2109B}" srcId="{3BA79B9B-7991-46D2-B647-DDD77CC5E6FF}" destId="{3840061E-486E-43E1-976B-2581D85237E1}" srcOrd="2" destOrd="0" parTransId="{0BE3CF6E-5E24-4FBA-9C30-8415101ABD63}" sibTransId="{3645F02E-5C52-45ED-A8FF-D151A4EEF0CE}"/>
    <dgm:cxn modelId="{49B378DB-D816-4807-8D45-5758C1740EFC}" type="presOf" srcId="{168DB1F5-A54E-42A5-B9F5-27B73C421EEF}" destId="{9AC01AC2-7925-4F99-A35D-245C87D48A77}" srcOrd="0" destOrd="0" presId="urn:microsoft.com/office/officeart/2008/layout/AlternatingHexagons"/>
    <dgm:cxn modelId="{72D09216-229B-458E-8D08-761171E83792}" srcId="{3BA79B9B-7991-46D2-B647-DDD77CC5E6FF}" destId="{168DB1F5-A54E-42A5-B9F5-27B73C421EEF}" srcOrd="3" destOrd="0" parTransId="{76D0A2F4-90E2-46C1-9468-B5D848A550BB}" sibTransId="{A29E6027-85DE-4B16-AB38-9121F46F62F2}"/>
    <dgm:cxn modelId="{BB3CFED4-36F5-48C4-A611-3DF7F3D39063}" type="presOf" srcId="{A29E6027-85DE-4B16-AB38-9121F46F62F2}" destId="{FAFE78B2-6703-4605-80B1-BB9C7BB0CA41}" srcOrd="0" destOrd="0" presId="urn:microsoft.com/office/officeart/2008/layout/AlternatingHexagons"/>
    <dgm:cxn modelId="{A919E842-B1AC-42A4-8245-13FE6D3C871B}" type="presOf" srcId="{C334866F-67FB-40E1-B55E-6AB8B42C0806}" destId="{E52E366B-8276-44C4-A9AF-494817DF506D}" srcOrd="0" destOrd="0" presId="urn:microsoft.com/office/officeart/2008/layout/AlternatingHexagons"/>
    <dgm:cxn modelId="{9E199556-74FA-4992-9047-B86E14FAFA7C}" type="presParOf" srcId="{097E9177-51D7-4C21-8563-E986959CA842}" destId="{7EC9A27C-D688-47AD-BC88-4D4C37A93DDB}" srcOrd="0" destOrd="0" presId="urn:microsoft.com/office/officeart/2008/layout/AlternatingHexagons"/>
    <dgm:cxn modelId="{A09508B7-E21B-4C2C-8303-D2F1A416B64B}" type="presParOf" srcId="{7EC9A27C-D688-47AD-BC88-4D4C37A93DDB}" destId="{8E48DF85-A7F2-4EF7-A5E8-FF5E7FB8A0EB}" srcOrd="0" destOrd="0" presId="urn:microsoft.com/office/officeart/2008/layout/AlternatingHexagons"/>
    <dgm:cxn modelId="{016702CA-A493-4490-94D0-8CA9E74CF70D}" type="presParOf" srcId="{7EC9A27C-D688-47AD-BC88-4D4C37A93DDB}" destId="{CC36926E-DACF-49C9-894D-8FF37A476089}" srcOrd="1" destOrd="0" presId="urn:microsoft.com/office/officeart/2008/layout/AlternatingHexagons"/>
    <dgm:cxn modelId="{E9496A21-4B64-4F61-B3C6-3EB1589F6CA7}" type="presParOf" srcId="{7EC9A27C-D688-47AD-BC88-4D4C37A93DDB}" destId="{BEFFF714-1E74-4CC5-B489-F3330CA94D6D}" srcOrd="2" destOrd="0" presId="urn:microsoft.com/office/officeart/2008/layout/AlternatingHexagons"/>
    <dgm:cxn modelId="{1427E4FD-1A99-4DDE-9C73-003618012FD0}" type="presParOf" srcId="{7EC9A27C-D688-47AD-BC88-4D4C37A93DDB}" destId="{AF04E12E-FE1B-4CBA-B512-8392E38503ED}" srcOrd="3" destOrd="0" presId="urn:microsoft.com/office/officeart/2008/layout/AlternatingHexagons"/>
    <dgm:cxn modelId="{F5675E9B-1612-4EB0-A032-636D71578DDF}" type="presParOf" srcId="{7EC9A27C-D688-47AD-BC88-4D4C37A93DDB}" destId="{8F9E6EAD-F0E8-4A29-B769-9CB3B4668118}" srcOrd="4" destOrd="0" presId="urn:microsoft.com/office/officeart/2008/layout/AlternatingHexagons"/>
    <dgm:cxn modelId="{0C43D514-499F-4EFD-8ACA-6F92E6B43C32}" type="presParOf" srcId="{097E9177-51D7-4C21-8563-E986959CA842}" destId="{9F9F8818-4F45-4DB6-9D08-3791887B769E}" srcOrd="1" destOrd="0" presId="urn:microsoft.com/office/officeart/2008/layout/AlternatingHexagons"/>
    <dgm:cxn modelId="{C5D4B2F4-8179-4307-A87B-F3395F43E6C0}" type="presParOf" srcId="{097E9177-51D7-4C21-8563-E986959CA842}" destId="{20A03B60-FCB6-4219-8F17-BE3825BC468B}" srcOrd="2" destOrd="0" presId="urn:microsoft.com/office/officeart/2008/layout/AlternatingHexagons"/>
    <dgm:cxn modelId="{9E0818B6-505C-4975-BF21-15E6371E746E}" type="presParOf" srcId="{20A03B60-FCB6-4219-8F17-BE3825BC468B}" destId="{E52E366B-8276-44C4-A9AF-494817DF506D}" srcOrd="0" destOrd="0" presId="urn:microsoft.com/office/officeart/2008/layout/AlternatingHexagons"/>
    <dgm:cxn modelId="{9C3A97D4-C874-44F6-9EF3-75AA0D48CF6A}" type="presParOf" srcId="{20A03B60-FCB6-4219-8F17-BE3825BC468B}" destId="{C29705CF-4BF7-431B-BD19-C0404AADFE41}" srcOrd="1" destOrd="0" presId="urn:microsoft.com/office/officeart/2008/layout/AlternatingHexagons"/>
    <dgm:cxn modelId="{DD8A6B93-933A-4E74-8968-614B0D775DB1}" type="presParOf" srcId="{20A03B60-FCB6-4219-8F17-BE3825BC468B}" destId="{A76BE5F2-B39B-4A17-A448-B22EE5EC504D}" srcOrd="2" destOrd="0" presId="urn:microsoft.com/office/officeart/2008/layout/AlternatingHexagons"/>
    <dgm:cxn modelId="{6860D24E-854B-4DD8-BFF5-B45976EA64C1}" type="presParOf" srcId="{20A03B60-FCB6-4219-8F17-BE3825BC468B}" destId="{3CFA4725-6B27-47DA-A506-AB0174C51D36}" srcOrd="3" destOrd="0" presId="urn:microsoft.com/office/officeart/2008/layout/AlternatingHexagons"/>
    <dgm:cxn modelId="{8597B27B-7D5A-4982-8F73-5729098E1594}" type="presParOf" srcId="{20A03B60-FCB6-4219-8F17-BE3825BC468B}" destId="{791684BB-F5B8-49F9-82BC-FFF23FA0CEF7}" srcOrd="4" destOrd="0" presId="urn:microsoft.com/office/officeart/2008/layout/AlternatingHexagons"/>
    <dgm:cxn modelId="{45FEE1AC-964D-41EC-97ED-DE25A6626C7E}" type="presParOf" srcId="{097E9177-51D7-4C21-8563-E986959CA842}" destId="{54F2BCD8-B82B-4097-89E7-195F191EE441}" srcOrd="3" destOrd="0" presId="urn:microsoft.com/office/officeart/2008/layout/AlternatingHexagons"/>
    <dgm:cxn modelId="{B33C0A40-B6AD-4211-BB80-E8CE799940AF}" type="presParOf" srcId="{097E9177-51D7-4C21-8563-E986959CA842}" destId="{986B02BC-70CE-48D9-86BB-439F28F0491A}" srcOrd="4" destOrd="0" presId="urn:microsoft.com/office/officeart/2008/layout/AlternatingHexagons"/>
    <dgm:cxn modelId="{5D0C2329-072A-416F-8389-E30FF596FECF}" type="presParOf" srcId="{986B02BC-70CE-48D9-86BB-439F28F0491A}" destId="{83CDFED4-E380-4BC0-B325-E23E11975337}" srcOrd="0" destOrd="0" presId="urn:microsoft.com/office/officeart/2008/layout/AlternatingHexagons"/>
    <dgm:cxn modelId="{82CD7425-F654-40D9-82FE-3CF82061C258}" type="presParOf" srcId="{986B02BC-70CE-48D9-86BB-439F28F0491A}" destId="{1C3BDDC9-1552-4326-90F6-A85B1A75B760}" srcOrd="1" destOrd="0" presId="urn:microsoft.com/office/officeart/2008/layout/AlternatingHexagons"/>
    <dgm:cxn modelId="{E76B1CF2-8461-4741-857E-AE8E9DF73B95}" type="presParOf" srcId="{986B02BC-70CE-48D9-86BB-439F28F0491A}" destId="{467E2DC8-01D5-48DB-A5F3-8E81BFE5ED57}" srcOrd="2" destOrd="0" presId="urn:microsoft.com/office/officeart/2008/layout/AlternatingHexagons"/>
    <dgm:cxn modelId="{CAC2D3BF-43C4-49EE-8F31-678B44972607}" type="presParOf" srcId="{986B02BC-70CE-48D9-86BB-439F28F0491A}" destId="{BE75C5D2-1745-4548-84F9-7A7603DE18E1}" srcOrd="3" destOrd="0" presId="urn:microsoft.com/office/officeart/2008/layout/AlternatingHexagons"/>
    <dgm:cxn modelId="{0B05E82F-99BA-4BC8-B408-6BE70EDE9288}" type="presParOf" srcId="{986B02BC-70CE-48D9-86BB-439F28F0491A}" destId="{FE6F3C06-C2E5-4396-B1A9-E9AE3D788F03}" srcOrd="4" destOrd="0" presId="urn:microsoft.com/office/officeart/2008/layout/AlternatingHexagons"/>
    <dgm:cxn modelId="{C0BFD318-204E-45A6-A438-F9D1989BC220}" type="presParOf" srcId="{097E9177-51D7-4C21-8563-E986959CA842}" destId="{22A880BC-0F2F-4075-BD78-0E3AAA47D53A}" srcOrd="5" destOrd="0" presId="urn:microsoft.com/office/officeart/2008/layout/AlternatingHexagons"/>
    <dgm:cxn modelId="{8D378BEB-42AA-44B4-92C6-79BCE20159DD}" type="presParOf" srcId="{097E9177-51D7-4C21-8563-E986959CA842}" destId="{A68EA0DE-1B7F-40CE-A44B-D6B92306B9A0}" srcOrd="6" destOrd="0" presId="urn:microsoft.com/office/officeart/2008/layout/AlternatingHexagons"/>
    <dgm:cxn modelId="{E5DDE6C7-E6F6-4B3B-AED3-C35568FD78FE}" type="presParOf" srcId="{A68EA0DE-1B7F-40CE-A44B-D6B92306B9A0}" destId="{9AC01AC2-7925-4F99-A35D-245C87D48A77}" srcOrd="0" destOrd="0" presId="urn:microsoft.com/office/officeart/2008/layout/AlternatingHexagons"/>
    <dgm:cxn modelId="{16CBD4AE-FF79-4422-B51A-C80963CA2B6D}" type="presParOf" srcId="{A68EA0DE-1B7F-40CE-A44B-D6B92306B9A0}" destId="{DFFD269D-5B0E-40A9-B409-5C119A00F471}" srcOrd="1" destOrd="0" presId="urn:microsoft.com/office/officeart/2008/layout/AlternatingHexagons"/>
    <dgm:cxn modelId="{49C1E116-584B-4D4B-A6BF-7583C4883088}" type="presParOf" srcId="{A68EA0DE-1B7F-40CE-A44B-D6B92306B9A0}" destId="{BF268ECF-F38C-4537-9831-8E4A6DDD4B67}" srcOrd="2" destOrd="0" presId="urn:microsoft.com/office/officeart/2008/layout/AlternatingHexagons"/>
    <dgm:cxn modelId="{ACEFFA1F-4214-4764-818D-A2DF52BFAC77}" type="presParOf" srcId="{A68EA0DE-1B7F-40CE-A44B-D6B92306B9A0}" destId="{CCB50FF7-4119-4B3E-93A5-5DDAC2778D8C}" srcOrd="3" destOrd="0" presId="urn:microsoft.com/office/officeart/2008/layout/AlternatingHexagons"/>
    <dgm:cxn modelId="{94D36D23-9217-4CF6-B1FF-6B6CB25644F0}" type="presParOf" srcId="{A68EA0DE-1B7F-40CE-A44B-D6B92306B9A0}" destId="{FAFE78B2-6703-4605-80B1-BB9C7BB0CA41}" srcOrd="4" destOrd="0" presId="urn:microsoft.com/office/officeart/2008/layout/AlternatingHexagons"/>
    <dgm:cxn modelId="{3862B6B8-D8D0-4DAA-8B39-4489B59BED5B}" type="presParOf" srcId="{097E9177-51D7-4C21-8563-E986959CA842}" destId="{A4FCAA53-6375-4E92-8ED1-6033373A965A}" srcOrd="7" destOrd="0" presId="urn:microsoft.com/office/officeart/2008/layout/AlternatingHexagons"/>
    <dgm:cxn modelId="{4ECAFD5B-6B24-4E43-B876-B1C3DC832EB4}" type="presParOf" srcId="{097E9177-51D7-4C21-8563-E986959CA842}" destId="{F252A7CD-09AE-40C4-9149-C5E8D3DB3E2E}" srcOrd="8" destOrd="0" presId="urn:microsoft.com/office/officeart/2008/layout/AlternatingHexagons"/>
    <dgm:cxn modelId="{57D07F32-FD43-4343-9FDB-95C1864FEAE5}" type="presParOf" srcId="{F252A7CD-09AE-40C4-9149-C5E8D3DB3E2E}" destId="{6D732D13-96E0-461F-8BF3-F749B1E6CB6A}" srcOrd="0" destOrd="0" presId="urn:microsoft.com/office/officeart/2008/layout/AlternatingHexagons"/>
    <dgm:cxn modelId="{EE1D05BC-0669-480C-9B66-5462D2FA6265}" type="presParOf" srcId="{F252A7CD-09AE-40C4-9149-C5E8D3DB3E2E}" destId="{FEAE5559-E42D-4849-9B34-5C889C8C282D}" srcOrd="1" destOrd="0" presId="urn:microsoft.com/office/officeart/2008/layout/AlternatingHexagons"/>
    <dgm:cxn modelId="{20077494-3457-4876-A26F-0E77C12E5260}" type="presParOf" srcId="{F252A7CD-09AE-40C4-9149-C5E8D3DB3E2E}" destId="{B0A6838B-A248-413C-B8A8-999489C4ABB5}" srcOrd="2" destOrd="0" presId="urn:microsoft.com/office/officeart/2008/layout/AlternatingHexagons"/>
    <dgm:cxn modelId="{83BC1B43-B230-4F60-8041-E0FD15792DC4}" type="presParOf" srcId="{F252A7CD-09AE-40C4-9149-C5E8D3DB3E2E}" destId="{4B95B10C-26C1-470C-8352-82F02AA6F947}" srcOrd="3" destOrd="0" presId="urn:microsoft.com/office/officeart/2008/layout/AlternatingHexagons"/>
    <dgm:cxn modelId="{114CB95E-82A7-4CD3-9D50-D7E0204CD6E5}" type="presParOf" srcId="{F252A7CD-09AE-40C4-9149-C5E8D3DB3E2E}" destId="{8B332B1F-DE6E-4FC8-9B83-0D4730F7C147}" srcOrd="4" destOrd="0" presId="urn:microsoft.com/office/officeart/2008/layout/AlternatingHexagon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3BA79B9B-7991-46D2-B647-DDD77CC5E6FF}" type="doc">
      <dgm:prSet loTypeId="urn:microsoft.com/office/officeart/2008/layout/AlternatingHexagons" loCatId="list" qsTypeId="urn:microsoft.com/office/officeart/2005/8/quickstyle/3d4" qsCatId="3D" csTypeId="urn:microsoft.com/office/officeart/2005/8/colors/colorful1" csCatId="colorful" phldr="1"/>
      <dgm:spPr/>
      <dgm:t>
        <a:bodyPr/>
        <a:lstStyle/>
        <a:p>
          <a:pPr rtl="1"/>
          <a:endParaRPr lang="ar-EG"/>
        </a:p>
      </dgm:t>
    </dgm:pt>
    <dgm:pt modelId="{C334866F-67FB-40E1-B55E-6AB8B42C0806}">
      <dgm:prSet custT="1">
        <dgm:style>
          <a:lnRef idx="0">
            <a:schemeClr val="accent4"/>
          </a:lnRef>
          <a:fillRef idx="3">
            <a:schemeClr val="accent4"/>
          </a:fillRef>
          <a:effectRef idx="3">
            <a:schemeClr val="accent4"/>
          </a:effectRef>
          <a:fontRef idx="minor">
            <a:schemeClr val="lt1"/>
          </a:fontRef>
        </dgm:style>
      </dgm:prSet>
      <dgm:spPr>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0" scaled="1"/>
          <a:tileRect/>
        </a:gradFill>
      </dgm:spPr>
      <dgm:t>
        <a:bodyPr/>
        <a:lstStyle/>
        <a:p>
          <a:pPr rtl="1"/>
          <a:r>
            <a:rPr lang="ar-EG" sz="2600" b="0" dirty="0" smtClean="0">
              <a:effectLst>
                <a:outerShdw blurRad="38100" dist="38100" dir="2700000" algn="tl">
                  <a:srgbClr val="000000">
                    <a:alpha val="43137"/>
                  </a:srgbClr>
                </a:outerShdw>
              </a:effectLst>
              <a:latin typeface="Arabic Typesetting" pitchFamily="66" charset="-78"/>
              <a:cs typeface="Arabic Typesetting" pitchFamily="66" charset="-78"/>
            </a:rPr>
            <a:t>مراحل التصنيع</a:t>
          </a:r>
          <a:endParaRPr lang="ar-EG" sz="26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CD334051-F8D0-47AB-BA6B-DC2D6E989C14}" type="sibTrans" cxnId="{EF745916-C9AE-4992-A55F-FF99063C904A}">
      <dgm:prSet custT="1"/>
      <dgm:spPr/>
      <dgm:t>
        <a:bodyPr/>
        <a:lstStyle/>
        <a:p>
          <a:pPr rtl="1"/>
          <a:r>
            <a:rPr lang="ar-EG" sz="2800" b="0" dirty="0" smtClean="0">
              <a:effectLst>
                <a:outerShdw blurRad="38100" dist="38100" dir="2700000" algn="tl">
                  <a:srgbClr val="000000">
                    <a:alpha val="43137"/>
                  </a:srgbClr>
                </a:outerShdw>
              </a:effectLst>
              <a:latin typeface="Arabic Typesetting" pitchFamily="66" charset="-78"/>
              <a:cs typeface="Arabic Typesetting" pitchFamily="66" charset="-78"/>
            </a:rPr>
            <a:t>المقدمة</a:t>
          </a:r>
          <a:endParaRPr lang="ar-EG" sz="28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4DCC7F3F-B1D5-4C04-9647-E659E95B694A}" type="parTrans" cxnId="{EF745916-C9AE-4992-A55F-FF99063C904A}">
      <dgm:prSet/>
      <dgm:spPr/>
      <dgm:t>
        <a:bodyPr/>
        <a:lstStyle/>
        <a:p>
          <a:pPr rtl="1"/>
          <a:endParaRPr lang="ar-EG"/>
        </a:p>
      </dgm:t>
    </dgm:pt>
    <dgm:pt modelId="{74A8D407-8658-42E9-AF19-F89CC4B5AD07}">
      <dgm:prSet phldrT="[Text]" custT="1"/>
      <dgm:spPr/>
      <dgm:t>
        <a:bodyPr/>
        <a:lstStyle/>
        <a:p>
          <a:pPr rtl="1"/>
          <a:r>
            <a:rPr lang="ar-EG" sz="1800" b="0" dirty="0" smtClean="0">
              <a:effectLst>
                <a:outerShdw blurRad="38100" dist="38100" dir="2700000" algn="tl">
                  <a:srgbClr val="000000">
                    <a:alpha val="43137"/>
                  </a:srgbClr>
                </a:outerShdw>
              </a:effectLst>
              <a:latin typeface="Arabic Typesetting" pitchFamily="66" charset="-78"/>
              <a:cs typeface="Arabic Typesetting" pitchFamily="66" charset="-78"/>
            </a:rPr>
            <a:t>مكونات السيراميك </a:t>
          </a:r>
          <a:endParaRPr lang="ar-EG" sz="18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74B0D0A8-CF73-4E68-885D-2377E5C9C6E1}" type="sibTrans" cxnId="{DA633ABD-584C-4453-9CD3-A62D69A6AAD9}">
      <dgm:prSet>
        <dgm:style>
          <a:lnRef idx="0">
            <a:schemeClr val="accent4"/>
          </a:lnRef>
          <a:fillRef idx="3">
            <a:schemeClr val="accent4"/>
          </a:fillRef>
          <a:effectRef idx="3">
            <a:schemeClr val="accent4"/>
          </a:effectRef>
          <a:fontRef idx="minor">
            <a:schemeClr val="lt1"/>
          </a:fontRef>
        </dgm:style>
      </dgm:prSet>
      <dgm:spPr>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0" scaled="1"/>
          <a:tileRect/>
        </a:gradFill>
      </dgm:spPr>
      <dgm:t>
        <a:bodyPr/>
        <a:lstStyle/>
        <a:p>
          <a:pPr rtl="1"/>
          <a:endParaRPr lang="ar-EG"/>
        </a:p>
      </dgm:t>
    </dgm:pt>
    <dgm:pt modelId="{D1A34F52-5796-467F-A6B3-FDE7A7D92E84}" type="parTrans" cxnId="{DA633ABD-584C-4453-9CD3-A62D69A6AAD9}">
      <dgm:prSet/>
      <dgm:spPr/>
      <dgm:t>
        <a:bodyPr/>
        <a:lstStyle/>
        <a:p>
          <a:pPr rtl="1"/>
          <a:endParaRPr lang="ar-EG"/>
        </a:p>
      </dgm:t>
    </dgm:pt>
    <dgm:pt modelId="{9B1A1B20-92BB-4416-AFE7-9CC133BADCB8}">
      <dgm:prSet custT="1"/>
      <dgm:spPr/>
      <dgm:t>
        <a:bodyPr/>
        <a:lstStyle/>
        <a:p>
          <a:pPr rtl="1"/>
          <a:r>
            <a:rPr lang="ar-EG" sz="1800" b="0" dirty="0" smtClean="0">
              <a:effectLst>
                <a:outerShdw blurRad="38100" dist="38100" dir="2700000" algn="tl">
                  <a:srgbClr val="000000">
                    <a:alpha val="43137"/>
                  </a:srgbClr>
                </a:outerShdw>
              </a:effectLst>
              <a:latin typeface="Arabic Typesetting" pitchFamily="66" charset="-78"/>
              <a:cs typeface="Arabic Typesetting" pitchFamily="66" charset="-78"/>
            </a:rPr>
            <a:t>البورسلين وانواعه</a:t>
          </a:r>
          <a:endParaRPr lang="ar-EG" sz="18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C2C259B0-E0F3-4974-AD0F-5F9B1E20D6FE}" type="parTrans" cxnId="{2F87CC29-64A7-4C1E-9BE5-42261C2B7303}">
      <dgm:prSet/>
      <dgm:spPr/>
      <dgm:t>
        <a:bodyPr/>
        <a:lstStyle/>
        <a:p>
          <a:pPr rtl="1"/>
          <a:endParaRPr lang="ar-EG"/>
        </a:p>
      </dgm:t>
    </dgm:pt>
    <dgm:pt modelId="{23D67FB3-5D4F-47C4-9916-B5749DC077B6}" type="sibTrans" cxnId="{2F87CC29-64A7-4C1E-9BE5-42261C2B7303}">
      <dgm:prSet custT="1"/>
      <dgm:spPr/>
      <dgm:t>
        <a:bodyPr/>
        <a:lstStyle/>
        <a:p>
          <a:pPr rtl="1"/>
          <a:r>
            <a:rPr lang="ar-EG" sz="2400" b="0" dirty="0" smtClean="0">
              <a:effectLst>
                <a:outerShdw blurRad="38100" dist="38100" dir="2700000" algn="tl">
                  <a:srgbClr val="000000">
                    <a:alpha val="43137"/>
                  </a:srgbClr>
                </a:outerShdw>
              </a:effectLst>
              <a:latin typeface="Arabic Typesetting" pitchFamily="66" charset="-78"/>
              <a:cs typeface="Arabic Typesetting" pitchFamily="66" charset="-78"/>
            </a:rPr>
            <a:t>مقارنة عامة </a:t>
          </a:r>
          <a:endParaRPr lang="ar-EG" sz="24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168DB1F5-A54E-42A5-B9F5-27B73C421EEF}">
      <dgm:prSet/>
      <dgm:spPr/>
      <dgm:t>
        <a:bodyPr/>
        <a:lstStyle/>
        <a:p>
          <a:pPr rtl="1"/>
          <a:endParaRPr lang="ar-EG"/>
        </a:p>
      </dgm:t>
    </dgm:pt>
    <dgm:pt modelId="{76D0A2F4-90E2-46C1-9468-B5D848A550BB}" type="parTrans" cxnId="{72D09216-229B-458E-8D08-761171E83792}">
      <dgm:prSet/>
      <dgm:spPr/>
      <dgm:t>
        <a:bodyPr/>
        <a:lstStyle/>
        <a:p>
          <a:pPr rtl="1"/>
          <a:endParaRPr lang="ar-EG"/>
        </a:p>
      </dgm:t>
    </dgm:pt>
    <dgm:pt modelId="{A29E6027-85DE-4B16-AB38-9121F46F62F2}" type="sibTrans" cxnId="{72D09216-229B-458E-8D08-761171E83792}">
      <dgm:prSet custT="1"/>
      <dgm:spPr/>
      <dgm:t>
        <a:bodyPr/>
        <a:lstStyle/>
        <a:p>
          <a:pPr rtl="1"/>
          <a:r>
            <a:rPr lang="ar-EG" sz="2000" b="0" dirty="0" smtClean="0">
              <a:effectLst>
                <a:outerShdw blurRad="38100" dist="38100" dir="2700000" algn="tl">
                  <a:srgbClr val="000000">
                    <a:alpha val="43137"/>
                  </a:srgbClr>
                </a:outerShdw>
              </a:effectLst>
              <a:latin typeface="Arabic Typesetting" pitchFamily="66" charset="-78"/>
              <a:cs typeface="Arabic Typesetting" pitchFamily="66" charset="-78"/>
            </a:rPr>
            <a:t>مرحلة التركيب</a:t>
          </a:r>
          <a:endParaRPr lang="ar-EG" sz="20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3840061E-486E-43E1-976B-2581D85237E1}">
      <dgm:prSet custT="1"/>
      <dgm:spPr/>
      <dgm:t>
        <a:bodyPr/>
        <a:lstStyle/>
        <a:p>
          <a:pPr rtl="1"/>
          <a:r>
            <a:rPr lang="ar-EG" sz="1800" b="0" dirty="0" smtClean="0">
              <a:effectLst>
                <a:outerShdw blurRad="38100" dist="38100" dir="2700000" algn="tl">
                  <a:srgbClr val="000000">
                    <a:alpha val="43137"/>
                  </a:srgbClr>
                </a:outerShdw>
              </a:effectLst>
              <a:latin typeface="Arabic Typesetting" pitchFamily="66" charset="-78"/>
              <a:cs typeface="Arabic Typesetting" pitchFamily="66" charset="-78"/>
            </a:rPr>
            <a:t>السيراميك وانواعه </a:t>
          </a:r>
          <a:endParaRPr lang="ar-EG" sz="18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0BE3CF6E-5E24-4FBA-9C30-8415101ABD63}" type="parTrans" cxnId="{AF6AA9CD-56E6-4C0C-9B99-067A70B2109B}">
      <dgm:prSet/>
      <dgm:spPr/>
      <dgm:t>
        <a:bodyPr/>
        <a:lstStyle/>
        <a:p>
          <a:pPr rtl="1"/>
          <a:endParaRPr lang="ar-EG"/>
        </a:p>
      </dgm:t>
    </dgm:pt>
    <dgm:pt modelId="{3645F02E-5C52-45ED-A8FF-D151A4EEF0CE}" type="sibTrans" cxnId="{AF6AA9CD-56E6-4C0C-9B99-067A70B2109B}">
      <dgm:prSet/>
      <dgm:spPr/>
      <dgm:t>
        <a:bodyPr/>
        <a:lstStyle/>
        <a:p>
          <a:pPr rtl="1"/>
          <a:endParaRPr lang="ar-EG"/>
        </a:p>
      </dgm:t>
    </dgm:pt>
    <dgm:pt modelId="{097E9177-51D7-4C21-8563-E986959CA842}" type="pres">
      <dgm:prSet presAssocID="{3BA79B9B-7991-46D2-B647-DDD77CC5E6FF}" presName="Name0" presStyleCnt="0">
        <dgm:presLayoutVars>
          <dgm:chMax/>
          <dgm:chPref/>
          <dgm:dir/>
          <dgm:animLvl val="lvl"/>
        </dgm:presLayoutVars>
      </dgm:prSet>
      <dgm:spPr/>
      <dgm:t>
        <a:bodyPr/>
        <a:lstStyle/>
        <a:p>
          <a:pPr rtl="1"/>
          <a:endParaRPr lang="ar-EG"/>
        </a:p>
      </dgm:t>
    </dgm:pt>
    <dgm:pt modelId="{7EC9A27C-D688-47AD-BC88-4D4C37A93DDB}" type="pres">
      <dgm:prSet presAssocID="{74A8D407-8658-42E9-AF19-F89CC4B5AD07}" presName="composite" presStyleCnt="0"/>
      <dgm:spPr/>
    </dgm:pt>
    <dgm:pt modelId="{8E48DF85-A7F2-4EF7-A5E8-FF5E7FB8A0EB}" type="pres">
      <dgm:prSet presAssocID="{74A8D407-8658-42E9-AF19-F89CC4B5AD07}" presName="Parent1" presStyleLbl="node1" presStyleIdx="0" presStyleCnt="10" custScaleX="71200" custScaleY="71200" custLinFactNeighborX="23807" custLinFactNeighborY="60160">
        <dgm:presLayoutVars>
          <dgm:chMax val="1"/>
          <dgm:chPref val="1"/>
          <dgm:bulletEnabled val="1"/>
        </dgm:presLayoutVars>
      </dgm:prSet>
      <dgm:spPr/>
      <dgm:t>
        <a:bodyPr/>
        <a:lstStyle/>
        <a:p>
          <a:pPr rtl="1"/>
          <a:endParaRPr lang="ar-EG"/>
        </a:p>
      </dgm:t>
    </dgm:pt>
    <dgm:pt modelId="{CC36926E-DACF-49C9-894D-8FF37A476089}" type="pres">
      <dgm:prSet presAssocID="{74A8D407-8658-42E9-AF19-F89CC4B5AD07}" presName="Childtext1" presStyleLbl="revTx" presStyleIdx="0" presStyleCnt="5" custScaleX="71200" custScaleY="71200" custLinFactY="77467" custLinFactNeighborX="-4301" custLinFactNeighborY="100000">
        <dgm:presLayoutVars>
          <dgm:chMax val="0"/>
          <dgm:chPref val="0"/>
          <dgm:bulletEnabled val="1"/>
        </dgm:presLayoutVars>
      </dgm:prSet>
      <dgm:spPr/>
      <dgm:t>
        <a:bodyPr/>
        <a:lstStyle/>
        <a:p>
          <a:pPr rtl="1"/>
          <a:endParaRPr lang="ar-EG"/>
        </a:p>
      </dgm:t>
    </dgm:pt>
    <dgm:pt modelId="{BEFFF714-1E74-4CC5-B489-F3330CA94D6D}" type="pres">
      <dgm:prSet presAssocID="{74A8D407-8658-42E9-AF19-F89CC4B5AD07}" presName="BalanceSpacing" presStyleCnt="0"/>
      <dgm:spPr/>
    </dgm:pt>
    <dgm:pt modelId="{AF04E12E-FE1B-4CBA-B512-8392E38503ED}" type="pres">
      <dgm:prSet presAssocID="{74A8D407-8658-42E9-AF19-F89CC4B5AD07}" presName="BalanceSpacing1" presStyleCnt="0"/>
      <dgm:spPr/>
    </dgm:pt>
    <dgm:pt modelId="{8F9E6EAD-F0E8-4A29-B769-9CB3B4668118}" type="pres">
      <dgm:prSet presAssocID="{74B0D0A8-CF73-4E68-885D-2377E5C9C6E1}" presName="Accent1Text" presStyleLbl="node1" presStyleIdx="1" presStyleCnt="10" custScaleX="82400" custScaleY="82400" custLinFactX="70428" custLinFactY="31360" custLinFactNeighborX="100000" custLinFactNeighborY="100000"/>
      <dgm:spPr/>
      <dgm:t>
        <a:bodyPr/>
        <a:lstStyle/>
        <a:p>
          <a:pPr rtl="1"/>
          <a:endParaRPr lang="ar-EG"/>
        </a:p>
      </dgm:t>
    </dgm:pt>
    <dgm:pt modelId="{9F9F8818-4F45-4DB6-9D08-3791887B769E}" type="pres">
      <dgm:prSet presAssocID="{74B0D0A8-CF73-4E68-885D-2377E5C9C6E1}" presName="spaceBetweenRectangles" presStyleCnt="0"/>
      <dgm:spPr/>
    </dgm:pt>
    <dgm:pt modelId="{20A03B60-FCB6-4219-8F17-BE3825BC468B}" type="pres">
      <dgm:prSet presAssocID="{C334866F-67FB-40E1-B55E-6AB8B42C0806}" presName="composite" presStyleCnt="0"/>
      <dgm:spPr/>
    </dgm:pt>
    <dgm:pt modelId="{E52E366B-8276-44C4-A9AF-494817DF506D}" type="pres">
      <dgm:prSet presAssocID="{C334866F-67FB-40E1-B55E-6AB8B42C0806}" presName="Parent1" presStyleLbl="node1" presStyleIdx="2" presStyleCnt="10" custScaleX="82400" custScaleY="82400" custLinFactX="16634" custLinFactNeighborX="100000" custLinFactNeighborY="53280">
        <dgm:presLayoutVars>
          <dgm:chMax val="1"/>
          <dgm:chPref val="1"/>
          <dgm:bulletEnabled val="1"/>
        </dgm:presLayoutVars>
      </dgm:prSet>
      <dgm:spPr/>
      <dgm:t>
        <a:bodyPr/>
        <a:lstStyle/>
        <a:p>
          <a:pPr rtl="1"/>
          <a:endParaRPr lang="ar-EG"/>
        </a:p>
      </dgm:t>
    </dgm:pt>
    <dgm:pt modelId="{C29705CF-4BF7-431B-BD19-C0404AADFE41}" type="pres">
      <dgm:prSet presAssocID="{C334866F-67FB-40E1-B55E-6AB8B42C0806}" presName="Childtext1" presStyleLbl="revTx" presStyleIdx="1" presStyleCnt="5" custScaleX="71200" custScaleY="71200" custLinFactY="99867" custLinFactNeighborX="-4444" custLinFactNeighborY="100000">
        <dgm:presLayoutVars>
          <dgm:chMax val="0"/>
          <dgm:chPref val="0"/>
          <dgm:bulletEnabled val="1"/>
        </dgm:presLayoutVars>
      </dgm:prSet>
      <dgm:spPr/>
    </dgm:pt>
    <dgm:pt modelId="{A76BE5F2-B39B-4A17-A448-B22EE5EC504D}" type="pres">
      <dgm:prSet presAssocID="{C334866F-67FB-40E1-B55E-6AB8B42C0806}" presName="BalanceSpacing" presStyleCnt="0"/>
      <dgm:spPr/>
    </dgm:pt>
    <dgm:pt modelId="{3CFA4725-6B27-47DA-A506-AB0174C51D36}" type="pres">
      <dgm:prSet presAssocID="{C334866F-67FB-40E1-B55E-6AB8B42C0806}" presName="BalanceSpacing1" presStyleCnt="0"/>
      <dgm:spPr/>
    </dgm:pt>
    <dgm:pt modelId="{791684BB-F5B8-49F9-82BC-FFF23FA0CEF7}" type="pres">
      <dgm:prSet presAssocID="{CD334051-F8D0-47AB-BA6B-DC2D6E989C14}" presName="Accent1Text" presStyleLbl="node1" presStyleIdx="3" presStyleCnt="10" custScaleX="71200" custScaleY="71200" custLinFactNeighborX="11957" custLinFactNeighborY="-74320"/>
      <dgm:spPr/>
      <dgm:t>
        <a:bodyPr/>
        <a:lstStyle/>
        <a:p>
          <a:pPr rtl="1"/>
          <a:endParaRPr lang="ar-EG"/>
        </a:p>
      </dgm:t>
    </dgm:pt>
    <dgm:pt modelId="{54F2BCD8-B82B-4097-89E7-195F191EE441}" type="pres">
      <dgm:prSet presAssocID="{CD334051-F8D0-47AB-BA6B-DC2D6E989C14}" presName="spaceBetweenRectangles" presStyleCnt="0"/>
      <dgm:spPr/>
    </dgm:pt>
    <dgm:pt modelId="{986B02BC-70CE-48D9-86BB-439F28F0491A}" type="pres">
      <dgm:prSet presAssocID="{3840061E-486E-43E1-976B-2581D85237E1}" presName="composite" presStyleCnt="0"/>
      <dgm:spPr/>
    </dgm:pt>
    <dgm:pt modelId="{83CDFED4-E380-4BC0-B325-E23E11975337}" type="pres">
      <dgm:prSet presAssocID="{3840061E-486E-43E1-976B-2581D85237E1}" presName="Parent1" presStyleLbl="node1" presStyleIdx="4" presStyleCnt="10" custScaleX="71200" custScaleY="71200" custLinFactNeighborX="29324" custLinFactNeighborY="38400">
        <dgm:presLayoutVars>
          <dgm:chMax val="1"/>
          <dgm:chPref val="1"/>
          <dgm:bulletEnabled val="1"/>
        </dgm:presLayoutVars>
      </dgm:prSet>
      <dgm:spPr/>
      <dgm:t>
        <a:bodyPr/>
        <a:lstStyle/>
        <a:p>
          <a:pPr rtl="1"/>
          <a:endParaRPr lang="ar-EG"/>
        </a:p>
      </dgm:t>
    </dgm:pt>
    <dgm:pt modelId="{1C3BDDC9-1552-4326-90F6-A85B1A75B760}" type="pres">
      <dgm:prSet presAssocID="{3840061E-486E-43E1-976B-2581D85237E1}" presName="Childtext1" presStyleLbl="revTx" presStyleIdx="2" presStyleCnt="5" custLinFactNeighborY="46600">
        <dgm:presLayoutVars>
          <dgm:chMax val="0"/>
          <dgm:chPref val="0"/>
          <dgm:bulletEnabled val="1"/>
        </dgm:presLayoutVars>
      </dgm:prSet>
      <dgm:spPr/>
    </dgm:pt>
    <dgm:pt modelId="{467E2DC8-01D5-48DB-A5F3-8E81BFE5ED57}" type="pres">
      <dgm:prSet presAssocID="{3840061E-486E-43E1-976B-2581D85237E1}" presName="BalanceSpacing" presStyleCnt="0"/>
      <dgm:spPr/>
    </dgm:pt>
    <dgm:pt modelId="{BE75C5D2-1745-4548-84F9-7A7603DE18E1}" type="pres">
      <dgm:prSet presAssocID="{3840061E-486E-43E1-976B-2581D85237E1}" presName="BalanceSpacing1" presStyleCnt="0"/>
      <dgm:spPr/>
    </dgm:pt>
    <dgm:pt modelId="{FE6F3C06-C2E5-4396-B1A9-E9AE3D788F03}" type="pres">
      <dgm:prSet presAssocID="{3645F02E-5C52-45ED-A8FF-D151A4EEF0CE}" presName="Accent1Text" presStyleLbl="node1" presStyleIdx="5" presStyleCnt="10" custScaleX="71200" custScaleY="71200" custLinFactX="75945" custLinFactY="800" custLinFactNeighborX="100000" custLinFactNeighborY="100000"/>
      <dgm:spPr/>
      <dgm:t>
        <a:bodyPr/>
        <a:lstStyle/>
        <a:p>
          <a:pPr rtl="1"/>
          <a:endParaRPr lang="ar-EG"/>
        </a:p>
      </dgm:t>
    </dgm:pt>
    <dgm:pt modelId="{22A880BC-0F2F-4075-BD78-0E3AAA47D53A}" type="pres">
      <dgm:prSet presAssocID="{3645F02E-5C52-45ED-A8FF-D151A4EEF0CE}" presName="spaceBetweenRectangles" presStyleCnt="0"/>
      <dgm:spPr/>
    </dgm:pt>
    <dgm:pt modelId="{A68EA0DE-1B7F-40CE-A44B-D6B92306B9A0}" type="pres">
      <dgm:prSet presAssocID="{168DB1F5-A54E-42A5-B9F5-27B73C421EEF}" presName="composite" presStyleCnt="0"/>
      <dgm:spPr/>
    </dgm:pt>
    <dgm:pt modelId="{9AC01AC2-7925-4F99-A35D-245C87D48A77}" type="pres">
      <dgm:prSet presAssocID="{168DB1F5-A54E-42A5-B9F5-27B73C421EEF}" presName="Parent1" presStyleLbl="node1" presStyleIdx="6" presStyleCnt="10" custScaleX="71200" custScaleY="71200" custLinFactX="16635" custLinFactY="50800" custLinFactNeighborX="100000" custLinFactNeighborY="100000">
        <dgm:presLayoutVars>
          <dgm:chMax val="1"/>
          <dgm:chPref val="1"/>
          <dgm:bulletEnabled val="1"/>
        </dgm:presLayoutVars>
      </dgm:prSet>
      <dgm:spPr/>
      <dgm:t>
        <a:bodyPr/>
        <a:lstStyle/>
        <a:p>
          <a:pPr rtl="1"/>
          <a:endParaRPr lang="ar-EG"/>
        </a:p>
      </dgm:t>
    </dgm:pt>
    <dgm:pt modelId="{DFFD269D-5B0E-40A9-B409-5C119A00F471}" type="pres">
      <dgm:prSet presAssocID="{168DB1F5-A54E-42A5-B9F5-27B73C421EEF}" presName="Childtext1" presStyleLbl="revTx" presStyleIdx="3" presStyleCnt="5" custScaleX="71200" custScaleY="71200" custLinFactY="18600" custLinFactNeighborX="-4301" custLinFactNeighborY="100000">
        <dgm:presLayoutVars>
          <dgm:chMax val="0"/>
          <dgm:chPref val="0"/>
          <dgm:bulletEnabled val="1"/>
        </dgm:presLayoutVars>
      </dgm:prSet>
      <dgm:spPr/>
    </dgm:pt>
    <dgm:pt modelId="{BF268ECF-F38C-4537-9831-8E4A6DDD4B67}" type="pres">
      <dgm:prSet presAssocID="{168DB1F5-A54E-42A5-B9F5-27B73C421EEF}" presName="BalanceSpacing" presStyleCnt="0"/>
      <dgm:spPr/>
    </dgm:pt>
    <dgm:pt modelId="{CCB50FF7-4119-4B3E-93A5-5DDAC2778D8C}" type="pres">
      <dgm:prSet presAssocID="{168DB1F5-A54E-42A5-B9F5-27B73C421EEF}" presName="BalanceSpacing1" presStyleCnt="0"/>
      <dgm:spPr/>
    </dgm:pt>
    <dgm:pt modelId="{FAFE78B2-6703-4605-80B1-BB9C7BB0CA41}" type="pres">
      <dgm:prSet presAssocID="{A29E6027-85DE-4B16-AB38-9121F46F62F2}" presName="Accent1Text" presStyleLbl="node1" presStyleIdx="7" presStyleCnt="10" custScaleX="71200" custScaleY="71200" custLinFactNeighborX="-24469" custLinFactNeighborY="87120"/>
      <dgm:spPr/>
      <dgm:t>
        <a:bodyPr/>
        <a:lstStyle/>
        <a:p>
          <a:pPr rtl="1"/>
          <a:endParaRPr lang="ar-EG"/>
        </a:p>
      </dgm:t>
    </dgm:pt>
    <dgm:pt modelId="{A4FCAA53-6375-4E92-8ED1-6033373A965A}" type="pres">
      <dgm:prSet presAssocID="{A29E6027-85DE-4B16-AB38-9121F46F62F2}" presName="spaceBetweenRectangles" presStyleCnt="0"/>
      <dgm:spPr/>
    </dgm:pt>
    <dgm:pt modelId="{F252A7CD-09AE-40C4-9149-C5E8D3DB3E2E}" type="pres">
      <dgm:prSet presAssocID="{9B1A1B20-92BB-4416-AFE7-9CC133BADCB8}" presName="composite" presStyleCnt="0"/>
      <dgm:spPr/>
    </dgm:pt>
    <dgm:pt modelId="{6D732D13-96E0-461F-8BF3-F749B1E6CB6A}" type="pres">
      <dgm:prSet presAssocID="{9B1A1B20-92BB-4416-AFE7-9CC133BADCB8}" presName="Parent1" presStyleLbl="node1" presStyleIdx="8" presStyleCnt="10" custScaleX="71200" custScaleY="71200" custLinFactNeighborX="68469" custLinFactNeighborY="-58160">
        <dgm:presLayoutVars>
          <dgm:chMax val="1"/>
          <dgm:chPref val="1"/>
          <dgm:bulletEnabled val="1"/>
        </dgm:presLayoutVars>
      </dgm:prSet>
      <dgm:spPr/>
      <dgm:t>
        <a:bodyPr/>
        <a:lstStyle/>
        <a:p>
          <a:pPr rtl="1"/>
          <a:endParaRPr lang="ar-EG"/>
        </a:p>
      </dgm:t>
    </dgm:pt>
    <dgm:pt modelId="{FEAE5559-E42D-4849-9B34-5C889C8C282D}" type="pres">
      <dgm:prSet presAssocID="{9B1A1B20-92BB-4416-AFE7-9CC133BADCB8}" presName="Childtext1" presStyleLbl="revTx" presStyleIdx="4" presStyleCnt="5" custScaleX="71200" custScaleY="71200" custLinFactY="48800" custLinFactNeighborX="-17626" custLinFactNeighborY="100000">
        <dgm:presLayoutVars>
          <dgm:chMax val="0"/>
          <dgm:chPref val="0"/>
          <dgm:bulletEnabled val="1"/>
        </dgm:presLayoutVars>
      </dgm:prSet>
      <dgm:spPr/>
    </dgm:pt>
    <dgm:pt modelId="{B0A6838B-A248-413C-B8A8-999489C4ABB5}" type="pres">
      <dgm:prSet presAssocID="{9B1A1B20-92BB-4416-AFE7-9CC133BADCB8}" presName="BalanceSpacing" presStyleCnt="0"/>
      <dgm:spPr/>
    </dgm:pt>
    <dgm:pt modelId="{4B95B10C-26C1-470C-8352-82F02AA6F947}" type="pres">
      <dgm:prSet presAssocID="{9B1A1B20-92BB-4416-AFE7-9CC133BADCB8}" presName="BalanceSpacing1" presStyleCnt="0"/>
      <dgm:spPr/>
    </dgm:pt>
    <dgm:pt modelId="{8B332B1F-DE6E-4FC8-9B83-0D4730F7C147}" type="pres">
      <dgm:prSet presAssocID="{23D67FB3-5D4F-47C4-9916-B5749DC077B6}" presName="Accent1Text" presStyleLbl="node1" presStyleIdx="9" presStyleCnt="10" custScaleX="71200" custScaleY="71200" custLinFactX="70428" custLinFactNeighborX="100000" custLinFactNeighborY="65120"/>
      <dgm:spPr/>
      <dgm:t>
        <a:bodyPr/>
        <a:lstStyle/>
        <a:p>
          <a:pPr rtl="1"/>
          <a:endParaRPr lang="ar-EG"/>
        </a:p>
      </dgm:t>
    </dgm:pt>
  </dgm:ptLst>
  <dgm:cxnLst>
    <dgm:cxn modelId="{87DC1EE9-771A-4CF1-9F8A-8E1FC5CAB212}" type="presOf" srcId="{23D67FB3-5D4F-47C4-9916-B5749DC077B6}" destId="{8B332B1F-DE6E-4FC8-9B83-0D4730F7C147}" srcOrd="0" destOrd="0" presId="urn:microsoft.com/office/officeart/2008/layout/AlternatingHexagons"/>
    <dgm:cxn modelId="{021CA486-6E6B-4F10-A57E-307EA79F0EA2}" type="presOf" srcId="{74A8D407-8658-42E9-AF19-F89CC4B5AD07}" destId="{8E48DF85-A7F2-4EF7-A5E8-FF5E7FB8A0EB}" srcOrd="0" destOrd="0" presId="urn:microsoft.com/office/officeart/2008/layout/AlternatingHexagons"/>
    <dgm:cxn modelId="{DA633ABD-584C-4453-9CD3-A62D69A6AAD9}" srcId="{3BA79B9B-7991-46D2-B647-DDD77CC5E6FF}" destId="{74A8D407-8658-42E9-AF19-F89CC4B5AD07}" srcOrd="0" destOrd="0" parTransId="{D1A34F52-5796-467F-A6B3-FDE7A7D92E84}" sibTransId="{74B0D0A8-CF73-4E68-885D-2377E5C9C6E1}"/>
    <dgm:cxn modelId="{D6FCE2C3-00E6-49F3-917B-320F0326EDB4}" type="presOf" srcId="{C334866F-67FB-40E1-B55E-6AB8B42C0806}" destId="{E52E366B-8276-44C4-A9AF-494817DF506D}" srcOrd="0" destOrd="0" presId="urn:microsoft.com/office/officeart/2008/layout/AlternatingHexagons"/>
    <dgm:cxn modelId="{2F87CC29-64A7-4C1E-9BE5-42261C2B7303}" srcId="{3BA79B9B-7991-46D2-B647-DDD77CC5E6FF}" destId="{9B1A1B20-92BB-4416-AFE7-9CC133BADCB8}" srcOrd="4" destOrd="0" parTransId="{C2C259B0-E0F3-4974-AD0F-5F9B1E20D6FE}" sibTransId="{23D67FB3-5D4F-47C4-9916-B5749DC077B6}"/>
    <dgm:cxn modelId="{C8A76FFF-3B00-4F44-8AA8-70C410DDD8CC}" type="presOf" srcId="{3BA79B9B-7991-46D2-B647-DDD77CC5E6FF}" destId="{097E9177-51D7-4C21-8563-E986959CA842}" srcOrd="0" destOrd="0" presId="urn:microsoft.com/office/officeart/2008/layout/AlternatingHexagons"/>
    <dgm:cxn modelId="{5B404CE6-1CF4-4524-BC76-7AE71A2ECABB}" type="presOf" srcId="{9B1A1B20-92BB-4416-AFE7-9CC133BADCB8}" destId="{6D732D13-96E0-461F-8BF3-F749B1E6CB6A}" srcOrd="0" destOrd="0" presId="urn:microsoft.com/office/officeart/2008/layout/AlternatingHexagons"/>
    <dgm:cxn modelId="{EF745916-C9AE-4992-A55F-FF99063C904A}" srcId="{3BA79B9B-7991-46D2-B647-DDD77CC5E6FF}" destId="{C334866F-67FB-40E1-B55E-6AB8B42C0806}" srcOrd="1" destOrd="0" parTransId="{4DCC7F3F-B1D5-4C04-9647-E659E95B694A}" sibTransId="{CD334051-F8D0-47AB-BA6B-DC2D6E989C14}"/>
    <dgm:cxn modelId="{7463F4CA-F800-42A2-994C-7DDFDE9E1D0D}" type="presOf" srcId="{3840061E-486E-43E1-976B-2581D85237E1}" destId="{83CDFED4-E380-4BC0-B325-E23E11975337}" srcOrd="0" destOrd="0" presId="urn:microsoft.com/office/officeart/2008/layout/AlternatingHexagons"/>
    <dgm:cxn modelId="{C102A4B2-E14F-4D66-9BA4-002AF73F5EF8}" type="presOf" srcId="{CD334051-F8D0-47AB-BA6B-DC2D6E989C14}" destId="{791684BB-F5B8-49F9-82BC-FFF23FA0CEF7}" srcOrd="0" destOrd="0" presId="urn:microsoft.com/office/officeart/2008/layout/AlternatingHexagons"/>
    <dgm:cxn modelId="{72D09216-229B-458E-8D08-761171E83792}" srcId="{3BA79B9B-7991-46D2-B647-DDD77CC5E6FF}" destId="{168DB1F5-A54E-42A5-B9F5-27B73C421EEF}" srcOrd="3" destOrd="0" parTransId="{76D0A2F4-90E2-46C1-9468-B5D848A550BB}" sibTransId="{A29E6027-85DE-4B16-AB38-9121F46F62F2}"/>
    <dgm:cxn modelId="{AF6AA9CD-56E6-4C0C-9B99-067A70B2109B}" srcId="{3BA79B9B-7991-46D2-B647-DDD77CC5E6FF}" destId="{3840061E-486E-43E1-976B-2581D85237E1}" srcOrd="2" destOrd="0" parTransId="{0BE3CF6E-5E24-4FBA-9C30-8415101ABD63}" sibTransId="{3645F02E-5C52-45ED-A8FF-D151A4EEF0CE}"/>
    <dgm:cxn modelId="{5F0FE7B6-ABF3-4A0A-8E0B-7D8E7BB50186}" type="presOf" srcId="{A29E6027-85DE-4B16-AB38-9121F46F62F2}" destId="{FAFE78B2-6703-4605-80B1-BB9C7BB0CA41}" srcOrd="0" destOrd="0" presId="urn:microsoft.com/office/officeart/2008/layout/AlternatingHexagons"/>
    <dgm:cxn modelId="{643EFFD3-8847-40B2-8D1F-D341E15088DA}" type="presOf" srcId="{168DB1F5-A54E-42A5-B9F5-27B73C421EEF}" destId="{9AC01AC2-7925-4F99-A35D-245C87D48A77}" srcOrd="0" destOrd="0" presId="urn:microsoft.com/office/officeart/2008/layout/AlternatingHexagons"/>
    <dgm:cxn modelId="{D88EE957-6ACF-412B-9CC5-072F4DB670E5}" type="presOf" srcId="{74B0D0A8-CF73-4E68-885D-2377E5C9C6E1}" destId="{8F9E6EAD-F0E8-4A29-B769-9CB3B4668118}" srcOrd="0" destOrd="0" presId="urn:microsoft.com/office/officeart/2008/layout/AlternatingHexagons"/>
    <dgm:cxn modelId="{22C19B53-4AB6-440F-A25C-98CE70C426DF}" type="presOf" srcId="{3645F02E-5C52-45ED-A8FF-D151A4EEF0CE}" destId="{FE6F3C06-C2E5-4396-B1A9-E9AE3D788F03}" srcOrd="0" destOrd="0" presId="urn:microsoft.com/office/officeart/2008/layout/AlternatingHexagons"/>
    <dgm:cxn modelId="{3A3D1265-BD7C-464E-9218-EA6EBBE25EC7}" type="presParOf" srcId="{097E9177-51D7-4C21-8563-E986959CA842}" destId="{7EC9A27C-D688-47AD-BC88-4D4C37A93DDB}" srcOrd="0" destOrd="0" presId="urn:microsoft.com/office/officeart/2008/layout/AlternatingHexagons"/>
    <dgm:cxn modelId="{051EB45A-C4BD-4C80-96D8-4863BC58A06C}" type="presParOf" srcId="{7EC9A27C-D688-47AD-BC88-4D4C37A93DDB}" destId="{8E48DF85-A7F2-4EF7-A5E8-FF5E7FB8A0EB}" srcOrd="0" destOrd="0" presId="urn:microsoft.com/office/officeart/2008/layout/AlternatingHexagons"/>
    <dgm:cxn modelId="{0CC709BF-A560-47B1-8188-1DC47D38C945}" type="presParOf" srcId="{7EC9A27C-D688-47AD-BC88-4D4C37A93DDB}" destId="{CC36926E-DACF-49C9-894D-8FF37A476089}" srcOrd="1" destOrd="0" presId="urn:microsoft.com/office/officeart/2008/layout/AlternatingHexagons"/>
    <dgm:cxn modelId="{E041F8C6-FF4B-41D9-A62C-BF5EA7D3F741}" type="presParOf" srcId="{7EC9A27C-D688-47AD-BC88-4D4C37A93DDB}" destId="{BEFFF714-1E74-4CC5-B489-F3330CA94D6D}" srcOrd="2" destOrd="0" presId="urn:microsoft.com/office/officeart/2008/layout/AlternatingHexagons"/>
    <dgm:cxn modelId="{6933D9DB-7397-4659-AAB8-EF129B20E315}" type="presParOf" srcId="{7EC9A27C-D688-47AD-BC88-4D4C37A93DDB}" destId="{AF04E12E-FE1B-4CBA-B512-8392E38503ED}" srcOrd="3" destOrd="0" presId="urn:microsoft.com/office/officeart/2008/layout/AlternatingHexagons"/>
    <dgm:cxn modelId="{59A799D7-43A1-47CB-AE44-90B9FE6EB4C3}" type="presParOf" srcId="{7EC9A27C-D688-47AD-BC88-4D4C37A93DDB}" destId="{8F9E6EAD-F0E8-4A29-B769-9CB3B4668118}" srcOrd="4" destOrd="0" presId="urn:microsoft.com/office/officeart/2008/layout/AlternatingHexagons"/>
    <dgm:cxn modelId="{B479FBAA-0C61-42E4-9EFC-93D9DEFCFB23}" type="presParOf" srcId="{097E9177-51D7-4C21-8563-E986959CA842}" destId="{9F9F8818-4F45-4DB6-9D08-3791887B769E}" srcOrd="1" destOrd="0" presId="urn:microsoft.com/office/officeart/2008/layout/AlternatingHexagons"/>
    <dgm:cxn modelId="{D9FBC3D1-82E4-4571-8936-5DD7993B87B0}" type="presParOf" srcId="{097E9177-51D7-4C21-8563-E986959CA842}" destId="{20A03B60-FCB6-4219-8F17-BE3825BC468B}" srcOrd="2" destOrd="0" presId="urn:microsoft.com/office/officeart/2008/layout/AlternatingHexagons"/>
    <dgm:cxn modelId="{F9376DD2-F01B-47F8-BC34-A59A6A8A671D}" type="presParOf" srcId="{20A03B60-FCB6-4219-8F17-BE3825BC468B}" destId="{E52E366B-8276-44C4-A9AF-494817DF506D}" srcOrd="0" destOrd="0" presId="urn:microsoft.com/office/officeart/2008/layout/AlternatingHexagons"/>
    <dgm:cxn modelId="{C1C05557-E462-42E1-9C6A-27FC254D62AA}" type="presParOf" srcId="{20A03B60-FCB6-4219-8F17-BE3825BC468B}" destId="{C29705CF-4BF7-431B-BD19-C0404AADFE41}" srcOrd="1" destOrd="0" presId="urn:microsoft.com/office/officeart/2008/layout/AlternatingHexagons"/>
    <dgm:cxn modelId="{0E1ECC1F-8C6E-4C98-BBFA-EC047E600074}" type="presParOf" srcId="{20A03B60-FCB6-4219-8F17-BE3825BC468B}" destId="{A76BE5F2-B39B-4A17-A448-B22EE5EC504D}" srcOrd="2" destOrd="0" presId="urn:microsoft.com/office/officeart/2008/layout/AlternatingHexagons"/>
    <dgm:cxn modelId="{DBAA58BE-0E2F-4FCE-9C8E-75BE851FC3EC}" type="presParOf" srcId="{20A03B60-FCB6-4219-8F17-BE3825BC468B}" destId="{3CFA4725-6B27-47DA-A506-AB0174C51D36}" srcOrd="3" destOrd="0" presId="urn:microsoft.com/office/officeart/2008/layout/AlternatingHexagons"/>
    <dgm:cxn modelId="{70C15B8A-1FD5-4164-98AC-66CF15F53D01}" type="presParOf" srcId="{20A03B60-FCB6-4219-8F17-BE3825BC468B}" destId="{791684BB-F5B8-49F9-82BC-FFF23FA0CEF7}" srcOrd="4" destOrd="0" presId="urn:microsoft.com/office/officeart/2008/layout/AlternatingHexagons"/>
    <dgm:cxn modelId="{46402ACE-C416-41CD-96B2-E7B8F9EF5E35}" type="presParOf" srcId="{097E9177-51D7-4C21-8563-E986959CA842}" destId="{54F2BCD8-B82B-4097-89E7-195F191EE441}" srcOrd="3" destOrd="0" presId="urn:microsoft.com/office/officeart/2008/layout/AlternatingHexagons"/>
    <dgm:cxn modelId="{67E892C0-7E08-4463-A7F1-B732EE34D57A}" type="presParOf" srcId="{097E9177-51D7-4C21-8563-E986959CA842}" destId="{986B02BC-70CE-48D9-86BB-439F28F0491A}" srcOrd="4" destOrd="0" presId="urn:microsoft.com/office/officeart/2008/layout/AlternatingHexagons"/>
    <dgm:cxn modelId="{2D814054-0F4B-49AC-B1C2-D6DAB6700C1E}" type="presParOf" srcId="{986B02BC-70CE-48D9-86BB-439F28F0491A}" destId="{83CDFED4-E380-4BC0-B325-E23E11975337}" srcOrd="0" destOrd="0" presId="urn:microsoft.com/office/officeart/2008/layout/AlternatingHexagons"/>
    <dgm:cxn modelId="{42FA6B4A-F534-4B90-9946-9EC5B6B97F5A}" type="presParOf" srcId="{986B02BC-70CE-48D9-86BB-439F28F0491A}" destId="{1C3BDDC9-1552-4326-90F6-A85B1A75B760}" srcOrd="1" destOrd="0" presId="urn:microsoft.com/office/officeart/2008/layout/AlternatingHexagons"/>
    <dgm:cxn modelId="{A04A1122-DBFC-428A-BD0B-9635D4B871F8}" type="presParOf" srcId="{986B02BC-70CE-48D9-86BB-439F28F0491A}" destId="{467E2DC8-01D5-48DB-A5F3-8E81BFE5ED57}" srcOrd="2" destOrd="0" presId="urn:microsoft.com/office/officeart/2008/layout/AlternatingHexagons"/>
    <dgm:cxn modelId="{145D9D3F-C6BE-428B-BF08-046937A2BAC0}" type="presParOf" srcId="{986B02BC-70CE-48D9-86BB-439F28F0491A}" destId="{BE75C5D2-1745-4548-84F9-7A7603DE18E1}" srcOrd="3" destOrd="0" presId="urn:microsoft.com/office/officeart/2008/layout/AlternatingHexagons"/>
    <dgm:cxn modelId="{67F6E665-6A62-41D1-8674-FC48743680F3}" type="presParOf" srcId="{986B02BC-70CE-48D9-86BB-439F28F0491A}" destId="{FE6F3C06-C2E5-4396-B1A9-E9AE3D788F03}" srcOrd="4" destOrd="0" presId="urn:microsoft.com/office/officeart/2008/layout/AlternatingHexagons"/>
    <dgm:cxn modelId="{A61555DD-3F89-4C6B-8C08-0962C58F0FE3}" type="presParOf" srcId="{097E9177-51D7-4C21-8563-E986959CA842}" destId="{22A880BC-0F2F-4075-BD78-0E3AAA47D53A}" srcOrd="5" destOrd="0" presId="urn:microsoft.com/office/officeart/2008/layout/AlternatingHexagons"/>
    <dgm:cxn modelId="{D4C97C34-12C7-4552-A0FE-81A589CECE3A}" type="presParOf" srcId="{097E9177-51D7-4C21-8563-E986959CA842}" destId="{A68EA0DE-1B7F-40CE-A44B-D6B92306B9A0}" srcOrd="6" destOrd="0" presId="urn:microsoft.com/office/officeart/2008/layout/AlternatingHexagons"/>
    <dgm:cxn modelId="{77E3C357-7272-4B45-A0B1-CC5D4B811539}" type="presParOf" srcId="{A68EA0DE-1B7F-40CE-A44B-D6B92306B9A0}" destId="{9AC01AC2-7925-4F99-A35D-245C87D48A77}" srcOrd="0" destOrd="0" presId="urn:microsoft.com/office/officeart/2008/layout/AlternatingHexagons"/>
    <dgm:cxn modelId="{CCD55E18-FDA6-45F8-B7F2-8AF6D1DA1346}" type="presParOf" srcId="{A68EA0DE-1B7F-40CE-A44B-D6B92306B9A0}" destId="{DFFD269D-5B0E-40A9-B409-5C119A00F471}" srcOrd="1" destOrd="0" presId="urn:microsoft.com/office/officeart/2008/layout/AlternatingHexagons"/>
    <dgm:cxn modelId="{2882331E-8D17-4BC9-826F-6AE9658C1620}" type="presParOf" srcId="{A68EA0DE-1B7F-40CE-A44B-D6B92306B9A0}" destId="{BF268ECF-F38C-4537-9831-8E4A6DDD4B67}" srcOrd="2" destOrd="0" presId="urn:microsoft.com/office/officeart/2008/layout/AlternatingHexagons"/>
    <dgm:cxn modelId="{F3738F88-E7D1-4A52-B785-F16B3A2A0235}" type="presParOf" srcId="{A68EA0DE-1B7F-40CE-A44B-D6B92306B9A0}" destId="{CCB50FF7-4119-4B3E-93A5-5DDAC2778D8C}" srcOrd="3" destOrd="0" presId="urn:microsoft.com/office/officeart/2008/layout/AlternatingHexagons"/>
    <dgm:cxn modelId="{6E782D4B-5110-4665-A877-BFEEC6ABEB9F}" type="presParOf" srcId="{A68EA0DE-1B7F-40CE-A44B-D6B92306B9A0}" destId="{FAFE78B2-6703-4605-80B1-BB9C7BB0CA41}" srcOrd="4" destOrd="0" presId="urn:microsoft.com/office/officeart/2008/layout/AlternatingHexagons"/>
    <dgm:cxn modelId="{7E3BABA0-4ADA-494E-A2FD-5D0F903FAB32}" type="presParOf" srcId="{097E9177-51D7-4C21-8563-E986959CA842}" destId="{A4FCAA53-6375-4E92-8ED1-6033373A965A}" srcOrd="7" destOrd="0" presId="urn:microsoft.com/office/officeart/2008/layout/AlternatingHexagons"/>
    <dgm:cxn modelId="{7C6FC954-0415-494B-8228-9E52FDEDE85D}" type="presParOf" srcId="{097E9177-51D7-4C21-8563-E986959CA842}" destId="{F252A7CD-09AE-40C4-9149-C5E8D3DB3E2E}" srcOrd="8" destOrd="0" presId="urn:microsoft.com/office/officeart/2008/layout/AlternatingHexagons"/>
    <dgm:cxn modelId="{BE284E59-6E37-4522-9E1C-79E57C752B0D}" type="presParOf" srcId="{F252A7CD-09AE-40C4-9149-C5E8D3DB3E2E}" destId="{6D732D13-96E0-461F-8BF3-F749B1E6CB6A}" srcOrd="0" destOrd="0" presId="urn:microsoft.com/office/officeart/2008/layout/AlternatingHexagons"/>
    <dgm:cxn modelId="{12914D63-AD45-4575-BC01-B7F1FBA8A255}" type="presParOf" srcId="{F252A7CD-09AE-40C4-9149-C5E8D3DB3E2E}" destId="{FEAE5559-E42D-4849-9B34-5C889C8C282D}" srcOrd="1" destOrd="0" presId="urn:microsoft.com/office/officeart/2008/layout/AlternatingHexagons"/>
    <dgm:cxn modelId="{846AEAE9-7A5D-475D-B1D6-114439C80B59}" type="presParOf" srcId="{F252A7CD-09AE-40C4-9149-C5E8D3DB3E2E}" destId="{B0A6838B-A248-413C-B8A8-999489C4ABB5}" srcOrd="2" destOrd="0" presId="urn:microsoft.com/office/officeart/2008/layout/AlternatingHexagons"/>
    <dgm:cxn modelId="{2C56624E-460B-4113-B2CD-1BCAEAF9D527}" type="presParOf" srcId="{F252A7CD-09AE-40C4-9149-C5E8D3DB3E2E}" destId="{4B95B10C-26C1-470C-8352-82F02AA6F947}" srcOrd="3" destOrd="0" presId="urn:microsoft.com/office/officeart/2008/layout/AlternatingHexagons"/>
    <dgm:cxn modelId="{06F5622A-6F9B-4E36-8D2B-1F8772213AF8}" type="presParOf" srcId="{F252A7CD-09AE-40C4-9149-C5E8D3DB3E2E}" destId="{8B332B1F-DE6E-4FC8-9B83-0D4730F7C147}" srcOrd="4" destOrd="0" presId="urn:microsoft.com/office/officeart/2008/layout/AlternatingHexagon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C93635FF-AA57-4580-9A5F-97A4C2FE6991}" type="doc">
      <dgm:prSet loTypeId="urn:microsoft.com/office/officeart/2005/8/layout/hierarchy1" loCatId="hierarchy" qsTypeId="urn:microsoft.com/office/officeart/2005/8/quickstyle/simple3" qsCatId="simple" csTypeId="urn:microsoft.com/office/officeart/2005/8/colors/accent4_3" csCatId="accent4" phldr="1"/>
      <dgm:spPr/>
      <dgm:t>
        <a:bodyPr/>
        <a:lstStyle/>
        <a:p>
          <a:pPr rtl="1"/>
          <a:endParaRPr lang="ar-EG"/>
        </a:p>
      </dgm:t>
    </dgm:pt>
    <dgm:pt modelId="{3F6DB71A-30CE-441E-8462-1B1D55F0D9AC}">
      <dgm:prSet phldrT="[Text]" custT="1"/>
      <dgm:spPr/>
      <dgm:t>
        <a:bodyPr/>
        <a:lstStyle/>
        <a:p>
          <a:pPr rtl="1"/>
          <a:r>
            <a:rPr lang="ar-EG" sz="4000" b="1" kern="120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mn-ea"/>
              <a:cs typeface="Arabic Typesetting" pitchFamily="66" charset="-78"/>
            </a:rPr>
            <a:t>انواع السيراميك </a:t>
          </a:r>
        </a:p>
        <a:p>
          <a:pPr rtl="1"/>
          <a:r>
            <a:rPr lang="ar-EG" sz="4000" b="1" kern="120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mn-ea"/>
              <a:cs typeface="Arabic Typesetting" pitchFamily="66" charset="-78"/>
            </a:rPr>
            <a:t>(من حيث امتصاص الماء) </a:t>
          </a:r>
          <a:endParaRPr lang="ar-EG" sz="4000" b="1" kern="12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mn-ea"/>
            <a:cs typeface="Arabic Typesetting" pitchFamily="66" charset="-78"/>
          </a:endParaRPr>
        </a:p>
      </dgm:t>
    </dgm:pt>
    <dgm:pt modelId="{55F13DBB-7823-43A9-8492-97DEA7AB736D}" type="sibTrans" cxnId="{3CFE7FC3-A74D-4D5C-A125-9CBE5EB0F101}">
      <dgm:prSet/>
      <dgm:spPr/>
      <dgm:t>
        <a:bodyPr/>
        <a:lstStyle/>
        <a:p>
          <a:pPr rtl="1"/>
          <a:endParaRPr lang="ar-EG"/>
        </a:p>
      </dgm:t>
    </dgm:pt>
    <dgm:pt modelId="{8A1B5B79-CEC9-4299-B01A-D4447D7792C5}" type="parTrans" cxnId="{3CFE7FC3-A74D-4D5C-A125-9CBE5EB0F101}">
      <dgm:prSet/>
      <dgm:spPr/>
      <dgm:t>
        <a:bodyPr/>
        <a:lstStyle/>
        <a:p>
          <a:pPr rtl="1"/>
          <a:endParaRPr lang="ar-EG"/>
        </a:p>
      </dgm:t>
    </dgm:pt>
    <dgm:pt modelId="{E0AF0B7E-ABD6-457F-873D-20020C7A5F9E}">
      <dgm:prSet phldrT="[Text]" custT="1"/>
      <dgm:spPr/>
      <dgm:t>
        <a:bodyPr/>
        <a:lstStyle/>
        <a:p>
          <a:pPr rtl="1"/>
          <a:r>
            <a:rPr lang="ar-EG" sz="4000" b="1" kern="120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mn-ea"/>
              <a:cs typeface="Arabic Typesetting" pitchFamily="66" charset="-78"/>
            </a:rPr>
            <a:t>كامل التزجج</a:t>
          </a:r>
        </a:p>
        <a:p>
          <a:pPr rtl="1"/>
          <a:r>
            <a:rPr lang="ar-EG" sz="36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a:t>
          </a:r>
          <a:r>
            <a:rPr kumimoji="0" lang="ar-EG" sz="3600" kern="1200" dirty="0" smtClean="0">
              <a:solidFill>
                <a:schemeClr val="bg1"/>
              </a:solidFill>
              <a:effectLst/>
              <a:latin typeface="Arabic Typesetting" pitchFamily="66" charset="-78"/>
              <a:ea typeface="+mn-ea"/>
              <a:cs typeface="Arabic Typesetting" pitchFamily="66" charset="-78"/>
            </a:rPr>
            <a:t>لا تزيد نسبة امتصاصه للماء عن 0,3 %</a:t>
          </a:r>
          <a:r>
            <a:rPr lang="ar-EG" sz="36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a:t>
          </a:r>
          <a:endParaRPr lang="ar-EG" sz="36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901C4C66-ED25-43D0-9776-1B51F8F25013}" type="sibTrans" cxnId="{352F421B-0E4D-404D-8D0B-F0DD9D8001F0}">
      <dgm:prSet/>
      <dgm:spPr/>
      <dgm:t>
        <a:bodyPr/>
        <a:lstStyle/>
        <a:p>
          <a:pPr rtl="1"/>
          <a:endParaRPr lang="ar-EG"/>
        </a:p>
      </dgm:t>
    </dgm:pt>
    <dgm:pt modelId="{1770FDB1-D33A-412F-881F-60CFDFB1D413}" type="parTrans" cxnId="{352F421B-0E4D-404D-8D0B-F0DD9D8001F0}">
      <dgm:prSet/>
      <dgm:spPr/>
      <dgm:t>
        <a:bodyPr/>
        <a:lstStyle/>
        <a:p>
          <a:pPr rtl="1"/>
          <a:endParaRPr lang="ar-EG"/>
        </a:p>
      </dgm:t>
    </dgm:pt>
    <dgm:pt modelId="{17F04E45-F9F7-4501-ADC7-C3A3F929E81C}">
      <dgm:prSet phldrT="[Text]" custT="1"/>
      <dgm:spPr/>
      <dgm:t>
        <a:bodyPr/>
        <a:lstStyle/>
        <a:p>
          <a:pPr rtl="1"/>
          <a:r>
            <a:rPr lang="ar-EG" sz="4000" b="1" kern="120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mn-ea"/>
              <a:cs typeface="Arabic Typesetting" pitchFamily="66" charset="-78"/>
            </a:rPr>
            <a:t>المزجج</a:t>
          </a:r>
        </a:p>
        <a:p>
          <a:pPr rtl="1"/>
          <a:r>
            <a:rPr kumimoji="0" lang="en-US" sz="3600" kern="1200" dirty="0" smtClean="0">
              <a:solidFill>
                <a:schemeClr val="bg1"/>
              </a:solidFill>
              <a:effectLst/>
              <a:latin typeface="Arabic Typesetting" pitchFamily="66" charset="-78"/>
              <a:ea typeface="+mn-ea"/>
              <a:cs typeface="Arabic Typesetting" pitchFamily="66" charset="-78"/>
            </a:rPr>
            <a:t>)</a:t>
          </a:r>
          <a:r>
            <a:rPr kumimoji="0" lang="ar-EG" sz="3600" kern="1200" dirty="0" smtClean="0">
              <a:solidFill>
                <a:schemeClr val="bg1"/>
              </a:solidFill>
              <a:effectLst/>
              <a:latin typeface="Arabic Typesetting" pitchFamily="66" charset="-78"/>
              <a:ea typeface="+mn-ea"/>
              <a:cs typeface="Arabic Typesetting" pitchFamily="66" charset="-78"/>
            </a:rPr>
            <a:t>لا تزيد نسبة امتصاصه للماء عن 4%</a:t>
          </a:r>
          <a:r>
            <a:rPr kumimoji="0" lang="en-US" sz="3600" kern="1200" dirty="0" smtClean="0">
              <a:solidFill>
                <a:schemeClr val="bg1"/>
              </a:solidFill>
              <a:effectLst/>
              <a:latin typeface="Arabic Typesetting" pitchFamily="66" charset="-78"/>
              <a:ea typeface="+mn-ea"/>
              <a:cs typeface="Arabic Typesetting" pitchFamily="66" charset="-78"/>
            </a:rPr>
            <a:t>(</a:t>
          </a:r>
          <a:endParaRPr lang="ar-EG" sz="36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485B1C82-8E2A-4A3F-92F7-80AF574A8E23}" type="sibTrans" cxnId="{FB48A62D-8637-44D1-95A5-AF29A6936486}">
      <dgm:prSet/>
      <dgm:spPr/>
      <dgm:t>
        <a:bodyPr/>
        <a:lstStyle/>
        <a:p>
          <a:pPr rtl="1"/>
          <a:endParaRPr lang="ar-EG"/>
        </a:p>
      </dgm:t>
    </dgm:pt>
    <dgm:pt modelId="{F01BA086-1872-409E-B991-35962B362014}" type="parTrans" cxnId="{FB48A62D-8637-44D1-95A5-AF29A6936486}">
      <dgm:prSet/>
      <dgm:spPr/>
      <dgm:t>
        <a:bodyPr/>
        <a:lstStyle/>
        <a:p>
          <a:pPr rtl="1"/>
          <a:endParaRPr lang="ar-EG"/>
        </a:p>
      </dgm:t>
    </dgm:pt>
    <dgm:pt modelId="{5151578F-C91B-45CD-BFCF-3992BCAB7832}" type="pres">
      <dgm:prSet presAssocID="{C93635FF-AA57-4580-9A5F-97A4C2FE6991}" presName="hierChild1" presStyleCnt="0">
        <dgm:presLayoutVars>
          <dgm:chPref val="1"/>
          <dgm:dir/>
          <dgm:animOne val="branch"/>
          <dgm:animLvl val="lvl"/>
          <dgm:resizeHandles/>
        </dgm:presLayoutVars>
      </dgm:prSet>
      <dgm:spPr/>
      <dgm:t>
        <a:bodyPr/>
        <a:lstStyle/>
        <a:p>
          <a:pPr rtl="1"/>
          <a:endParaRPr lang="ar-EG"/>
        </a:p>
      </dgm:t>
    </dgm:pt>
    <dgm:pt modelId="{F759C152-8EA3-4B23-AF7B-1248B98A3F53}" type="pres">
      <dgm:prSet presAssocID="{3F6DB71A-30CE-441E-8462-1B1D55F0D9AC}" presName="hierRoot1" presStyleCnt="0"/>
      <dgm:spPr/>
    </dgm:pt>
    <dgm:pt modelId="{C5D1A9CA-8042-4401-9E92-FCF34597CA13}" type="pres">
      <dgm:prSet presAssocID="{3F6DB71A-30CE-441E-8462-1B1D55F0D9AC}" presName="composite" presStyleCnt="0"/>
      <dgm:spPr/>
    </dgm:pt>
    <dgm:pt modelId="{3A6D2400-D3C4-4995-BE45-8578B94C63D5}" type="pres">
      <dgm:prSet presAssocID="{3F6DB71A-30CE-441E-8462-1B1D55F0D9AC}" presName="background" presStyleLbl="node0" presStyleIdx="0" presStyleCnt="1"/>
      <dgm:spPr/>
    </dgm:pt>
    <dgm:pt modelId="{C4B0B2E7-29D0-4965-A2A7-DE9BEE0129BD}" type="pres">
      <dgm:prSet presAssocID="{3F6DB71A-30CE-441E-8462-1B1D55F0D9AC}" presName="text" presStyleLbl="fgAcc0" presStyleIdx="0" presStyleCnt="1" custScaleX="109443" custScaleY="106153" custLinFactNeighborX="-2572" custLinFactNeighborY="9093">
        <dgm:presLayoutVars>
          <dgm:chPref val="3"/>
        </dgm:presLayoutVars>
      </dgm:prSet>
      <dgm:spPr/>
      <dgm:t>
        <a:bodyPr/>
        <a:lstStyle/>
        <a:p>
          <a:pPr rtl="1"/>
          <a:endParaRPr lang="ar-EG"/>
        </a:p>
      </dgm:t>
    </dgm:pt>
    <dgm:pt modelId="{363A059F-C7BA-48D0-A6ED-F2FE808E8088}" type="pres">
      <dgm:prSet presAssocID="{3F6DB71A-30CE-441E-8462-1B1D55F0D9AC}" presName="hierChild2" presStyleCnt="0"/>
      <dgm:spPr/>
    </dgm:pt>
    <dgm:pt modelId="{7A8C256C-5A48-4154-BB57-2B5AB15224A2}" type="pres">
      <dgm:prSet presAssocID="{1770FDB1-D33A-412F-881F-60CFDFB1D413}" presName="Name10" presStyleLbl="parChTrans1D2" presStyleIdx="0" presStyleCnt="2"/>
      <dgm:spPr/>
      <dgm:t>
        <a:bodyPr/>
        <a:lstStyle/>
        <a:p>
          <a:pPr rtl="1"/>
          <a:endParaRPr lang="ar-EG"/>
        </a:p>
      </dgm:t>
    </dgm:pt>
    <dgm:pt modelId="{40741808-DB67-4BD2-B52E-65FDA36C5B13}" type="pres">
      <dgm:prSet presAssocID="{E0AF0B7E-ABD6-457F-873D-20020C7A5F9E}" presName="hierRoot2" presStyleCnt="0"/>
      <dgm:spPr/>
    </dgm:pt>
    <dgm:pt modelId="{82AF1913-EA77-4EBF-8B1F-6D1861380403}" type="pres">
      <dgm:prSet presAssocID="{E0AF0B7E-ABD6-457F-873D-20020C7A5F9E}" presName="composite2" presStyleCnt="0"/>
      <dgm:spPr/>
    </dgm:pt>
    <dgm:pt modelId="{C2C2B518-2835-47EC-BF56-317DE1998B30}" type="pres">
      <dgm:prSet presAssocID="{E0AF0B7E-ABD6-457F-873D-20020C7A5F9E}" presName="background2" presStyleLbl="node2" presStyleIdx="0" presStyleCnt="2"/>
      <dgm:spPr/>
    </dgm:pt>
    <dgm:pt modelId="{86452CDF-1088-4BFB-BBB9-ECE974CE0F34}" type="pres">
      <dgm:prSet presAssocID="{E0AF0B7E-ABD6-457F-873D-20020C7A5F9E}" presName="text2" presStyleLbl="fgAcc2" presStyleIdx="0" presStyleCnt="2" custScaleX="110589" custScaleY="104991">
        <dgm:presLayoutVars>
          <dgm:chPref val="3"/>
        </dgm:presLayoutVars>
      </dgm:prSet>
      <dgm:spPr/>
      <dgm:t>
        <a:bodyPr/>
        <a:lstStyle/>
        <a:p>
          <a:pPr rtl="1"/>
          <a:endParaRPr lang="ar-EG"/>
        </a:p>
      </dgm:t>
    </dgm:pt>
    <dgm:pt modelId="{429884CC-35DB-4AE2-9A98-F1D39AE3163F}" type="pres">
      <dgm:prSet presAssocID="{E0AF0B7E-ABD6-457F-873D-20020C7A5F9E}" presName="hierChild3" presStyleCnt="0"/>
      <dgm:spPr/>
    </dgm:pt>
    <dgm:pt modelId="{0EE8EE52-6A8E-41F0-A30E-8099D0C79CD1}" type="pres">
      <dgm:prSet presAssocID="{F01BA086-1872-409E-B991-35962B362014}" presName="Name10" presStyleLbl="parChTrans1D2" presStyleIdx="1" presStyleCnt="2"/>
      <dgm:spPr/>
      <dgm:t>
        <a:bodyPr/>
        <a:lstStyle/>
        <a:p>
          <a:pPr rtl="1"/>
          <a:endParaRPr lang="ar-EG"/>
        </a:p>
      </dgm:t>
    </dgm:pt>
    <dgm:pt modelId="{857CB2CE-5518-4BEE-AD6B-5975E66C575E}" type="pres">
      <dgm:prSet presAssocID="{17F04E45-F9F7-4501-ADC7-C3A3F929E81C}" presName="hierRoot2" presStyleCnt="0"/>
      <dgm:spPr/>
    </dgm:pt>
    <dgm:pt modelId="{D6D1038F-59EA-47BE-BCF0-DC8FDACE3E74}" type="pres">
      <dgm:prSet presAssocID="{17F04E45-F9F7-4501-ADC7-C3A3F929E81C}" presName="composite2" presStyleCnt="0"/>
      <dgm:spPr/>
    </dgm:pt>
    <dgm:pt modelId="{D0C6039F-41F2-4E35-B7FB-AD6B7E599D2F}" type="pres">
      <dgm:prSet presAssocID="{17F04E45-F9F7-4501-ADC7-C3A3F929E81C}" presName="background2" presStyleLbl="node2" presStyleIdx="1" presStyleCnt="2"/>
      <dgm:spPr/>
    </dgm:pt>
    <dgm:pt modelId="{F5DCD863-6FF3-4FF2-84E3-BC7016D779E1}" type="pres">
      <dgm:prSet presAssocID="{17F04E45-F9F7-4501-ADC7-C3A3F929E81C}" presName="text2" presStyleLbl="fgAcc2" presStyleIdx="1" presStyleCnt="2" custScaleX="105768" custScaleY="102533">
        <dgm:presLayoutVars>
          <dgm:chPref val="3"/>
        </dgm:presLayoutVars>
      </dgm:prSet>
      <dgm:spPr/>
      <dgm:t>
        <a:bodyPr/>
        <a:lstStyle/>
        <a:p>
          <a:pPr rtl="1"/>
          <a:endParaRPr lang="ar-EG"/>
        </a:p>
      </dgm:t>
    </dgm:pt>
    <dgm:pt modelId="{0256DDB0-D171-43AB-B06A-0B5881A47E54}" type="pres">
      <dgm:prSet presAssocID="{17F04E45-F9F7-4501-ADC7-C3A3F929E81C}" presName="hierChild3" presStyleCnt="0"/>
      <dgm:spPr/>
    </dgm:pt>
  </dgm:ptLst>
  <dgm:cxnLst>
    <dgm:cxn modelId="{1F78A333-A03E-4540-AD12-9676EB803A9F}" type="presOf" srcId="{C93635FF-AA57-4580-9A5F-97A4C2FE6991}" destId="{5151578F-C91B-45CD-BFCF-3992BCAB7832}" srcOrd="0" destOrd="0" presId="urn:microsoft.com/office/officeart/2005/8/layout/hierarchy1"/>
    <dgm:cxn modelId="{3B717656-DB55-44C0-B5F3-23727B4DC09F}" type="presOf" srcId="{1770FDB1-D33A-412F-881F-60CFDFB1D413}" destId="{7A8C256C-5A48-4154-BB57-2B5AB15224A2}" srcOrd="0" destOrd="0" presId="urn:microsoft.com/office/officeart/2005/8/layout/hierarchy1"/>
    <dgm:cxn modelId="{352F421B-0E4D-404D-8D0B-F0DD9D8001F0}" srcId="{3F6DB71A-30CE-441E-8462-1B1D55F0D9AC}" destId="{E0AF0B7E-ABD6-457F-873D-20020C7A5F9E}" srcOrd="0" destOrd="0" parTransId="{1770FDB1-D33A-412F-881F-60CFDFB1D413}" sibTransId="{901C4C66-ED25-43D0-9776-1B51F8F25013}"/>
    <dgm:cxn modelId="{3CFE7FC3-A74D-4D5C-A125-9CBE5EB0F101}" srcId="{C93635FF-AA57-4580-9A5F-97A4C2FE6991}" destId="{3F6DB71A-30CE-441E-8462-1B1D55F0D9AC}" srcOrd="0" destOrd="0" parTransId="{8A1B5B79-CEC9-4299-B01A-D4447D7792C5}" sibTransId="{55F13DBB-7823-43A9-8492-97DEA7AB736D}"/>
    <dgm:cxn modelId="{865EB882-92A2-4755-9AD3-CF1C0A5EE5BC}" type="presOf" srcId="{F01BA086-1872-409E-B991-35962B362014}" destId="{0EE8EE52-6A8E-41F0-A30E-8099D0C79CD1}" srcOrd="0" destOrd="0" presId="urn:microsoft.com/office/officeart/2005/8/layout/hierarchy1"/>
    <dgm:cxn modelId="{FB48A62D-8637-44D1-95A5-AF29A6936486}" srcId="{3F6DB71A-30CE-441E-8462-1B1D55F0D9AC}" destId="{17F04E45-F9F7-4501-ADC7-C3A3F929E81C}" srcOrd="1" destOrd="0" parTransId="{F01BA086-1872-409E-B991-35962B362014}" sibTransId="{485B1C82-8E2A-4A3F-92F7-80AF574A8E23}"/>
    <dgm:cxn modelId="{2B2507EC-0714-48E9-AF19-067F54B15168}" type="presOf" srcId="{3F6DB71A-30CE-441E-8462-1B1D55F0D9AC}" destId="{C4B0B2E7-29D0-4965-A2A7-DE9BEE0129BD}" srcOrd="0" destOrd="0" presId="urn:microsoft.com/office/officeart/2005/8/layout/hierarchy1"/>
    <dgm:cxn modelId="{183EB6FB-C742-4713-95D1-31AABD420D0F}" type="presOf" srcId="{17F04E45-F9F7-4501-ADC7-C3A3F929E81C}" destId="{F5DCD863-6FF3-4FF2-84E3-BC7016D779E1}" srcOrd="0" destOrd="0" presId="urn:microsoft.com/office/officeart/2005/8/layout/hierarchy1"/>
    <dgm:cxn modelId="{E00CC26A-AE52-4C71-BD40-88EF542DF3DC}" type="presOf" srcId="{E0AF0B7E-ABD6-457F-873D-20020C7A5F9E}" destId="{86452CDF-1088-4BFB-BBB9-ECE974CE0F34}" srcOrd="0" destOrd="0" presId="urn:microsoft.com/office/officeart/2005/8/layout/hierarchy1"/>
    <dgm:cxn modelId="{9F613C97-12EE-4AEE-9833-24203ACE97B0}" type="presParOf" srcId="{5151578F-C91B-45CD-BFCF-3992BCAB7832}" destId="{F759C152-8EA3-4B23-AF7B-1248B98A3F53}" srcOrd="0" destOrd="0" presId="urn:microsoft.com/office/officeart/2005/8/layout/hierarchy1"/>
    <dgm:cxn modelId="{EAD1CA06-2858-439A-8EDB-E8EB5DEC45EA}" type="presParOf" srcId="{F759C152-8EA3-4B23-AF7B-1248B98A3F53}" destId="{C5D1A9CA-8042-4401-9E92-FCF34597CA13}" srcOrd="0" destOrd="0" presId="urn:microsoft.com/office/officeart/2005/8/layout/hierarchy1"/>
    <dgm:cxn modelId="{F0C02E34-4B52-4E69-800F-2197D7F7DF9B}" type="presParOf" srcId="{C5D1A9CA-8042-4401-9E92-FCF34597CA13}" destId="{3A6D2400-D3C4-4995-BE45-8578B94C63D5}" srcOrd="0" destOrd="0" presId="urn:microsoft.com/office/officeart/2005/8/layout/hierarchy1"/>
    <dgm:cxn modelId="{1C32578C-121B-4434-BB5A-B3040FB3488C}" type="presParOf" srcId="{C5D1A9CA-8042-4401-9E92-FCF34597CA13}" destId="{C4B0B2E7-29D0-4965-A2A7-DE9BEE0129BD}" srcOrd="1" destOrd="0" presId="urn:microsoft.com/office/officeart/2005/8/layout/hierarchy1"/>
    <dgm:cxn modelId="{E9B072DC-2C25-498D-9AEB-5F8A450AC8F6}" type="presParOf" srcId="{F759C152-8EA3-4B23-AF7B-1248B98A3F53}" destId="{363A059F-C7BA-48D0-A6ED-F2FE808E8088}" srcOrd="1" destOrd="0" presId="urn:microsoft.com/office/officeart/2005/8/layout/hierarchy1"/>
    <dgm:cxn modelId="{74310C7B-799B-4542-A6F5-8579862B93DA}" type="presParOf" srcId="{363A059F-C7BA-48D0-A6ED-F2FE808E8088}" destId="{7A8C256C-5A48-4154-BB57-2B5AB15224A2}" srcOrd="0" destOrd="0" presId="urn:microsoft.com/office/officeart/2005/8/layout/hierarchy1"/>
    <dgm:cxn modelId="{94471037-7804-479B-9A22-1414D2654ED8}" type="presParOf" srcId="{363A059F-C7BA-48D0-A6ED-F2FE808E8088}" destId="{40741808-DB67-4BD2-B52E-65FDA36C5B13}" srcOrd="1" destOrd="0" presId="urn:microsoft.com/office/officeart/2005/8/layout/hierarchy1"/>
    <dgm:cxn modelId="{75060CB3-0686-4161-ADEE-4C02B8323811}" type="presParOf" srcId="{40741808-DB67-4BD2-B52E-65FDA36C5B13}" destId="{82AF1913-EA77-4EBF-8B1F-6D1861380403}" srcOrd="0" destOrd="0" presId="urn:microsoft.com/office/officeart/2005/8/layout/hierarchy1"/>
    <dgm:cxn modelId="{6179C7E4-F561-4311-BAE1-3C3D951A65A1}" type="presParOf" srcId="{82AF1913-EA77-4EBF-8B1F-6D1861380403}" destId="{C2C2B518-2835-47EC-BF56-317DE1998B30}" srcOrd="0" destOrd="0" presId="urn:microsoft.com/office/officeart/2005/8/layout/hierarchy1"/>
    <dgm:cxn modelId="{931C613E-562D-45FE-83A1-1B9A5821262B}" type="presParOf" srcId="{82AF1913-EA77-4EBF-8B1F-6D1861380403}" destId="{86452CDF-1088-4BFB-BBB9-ECE974CE0F34}" srcOrd="1" destOrd="0" presId="urn:microsoft.com/office/officeart/2005/8/layout/hierarchy1"/>
    <dgm:cxn modelId="{54AA2786-E315-473C-A51E-030078544F1F}" type="presParOf" srcId="{40741808-DB67-4BD2-B52E-65FDA36C5B13}" destId="{429884CC-35DB-4AE2-9A98-F1D39AE3163F}" srcOrd="1" destOrd="0" presId="urn:microsoft.com/office/officeart/2005/8/layout/hierarchy1"/>
    <dgm:cxn modelId="{8B82DC70-E1E8-4AB8-BCAA-D6A9A3F998D6}" type="presParOf" srcId="{363A059F-C7BA-48D0-A6ED-F2FE808E8088}" destId="{0EE8EE52-6A8E-41F0-A30E-8099D0C79CD1}" srcOrd="2" destOrd="0" presId="urn:microsoft.com/office/officeart/2005/8/layout/hierarchy1"/>
    <dgm:cxn modelId="{52846B1E-AD37-4D00-B514-57EADAA0C08D}" type="presParOf" srcId="{363A059F-C7BA-48D0-A6ED-F2FE808E8088}" destId="{857CB2CE-5518-4BEE-AD6B-5975E66C575E}" srcOrd="3" destOrd="0" presId="urn:microsoft.com/office/officeart/2005/8/layout/hierarchy1"/>
    <dgm:cxn modelId="{649BDDF8-4787-494B-9E6B-1B69B8488E4A}" type="presParOf" srcId="{857CB2CE-5518-4BEE-AD6B-5975E66C575E}" destId="{D6D1038F-59EA-47BE-BCF0-DC8FDACE3E74}" srcOrd="0" destOrd="0" presId="urn:microsoft.com/office/officeart/2005/8/layout/hierarchy1"/>
    <dgm:cxn modelId="{0FA6CF51-E96C-4CB9-A816-7D3FC53FD31D}" type="presParOf" srcId="{D6D1038F-59EA-47BE-BCF0-DC8FDACE3E74}" destId="{D0C6039F-41F2-4E35-B7FB-AD6B7E599D2F}" srcOrd="0" destOrd="0" presId="urn:microsoft.com/office/officeart/2005/8/layout/hierarchy1"/>
    <dgm:cxn modelId="{F62A5ACC-BA61-4C4F-90DB-D751411FD138}" type="presParOf" srcId="{D6D1038F-59EA-47BE-BCF0-DC8FDACE3E74}" destId="{F5DCD863-6FF3-4FF2-84E3-BC7016D779E1}" srcOrd="1" destOrd="0" presId="urn:microsoft.com/office/officeart/2005/8/layout/hierarchy1"/>
    <dgm:cxn modelId="{60FD891F-4AC0-4FC7-9D86-01DE4E048EF0}" type="presParOf" srcId="{857CB2CE-5518-4BEE-AD6B-5975E66C575E}" destId="{0256DDB0-D171-43AB-B06A-0B5881A47E54}"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3BA79B9B-7991-46D2-B647-DDD77CC5E6FF}" type="doc">
      <dgm:prSet loTypeId="urn:microsoft.com/office/officeart/2008/layout/AlternatingHexagons" loCatId="list" qsTypeId="urn:microsoft.com/office/officeart/2005/8/quickstyle/3d4" qsCatId="3D" csTypeId="urn:microsoft.com/office/officeart/2005/8/colors/colorful1" csCatId="colorful" phldr="1"/>
      <dgm:spPr/>
      <dgm:t>
        <a:bodyPr/>
        <a:lstStyle/>
        <a:p>
          <a:pPr rtl="1"/>
          <a:endParaRPr lang="ar-EG"/>
        </a:p>
      </dgm:t>
    </dgm:pt>
    <dgm:pt modelId="{C334866F-67FB-40E1-B55E-6AB8B42C0806}">
      <dgm:prSet/>
      <dgm:spPr/>
      <dgm:t>
        <a:bodyPr/>
        <a:lstStyle/>
        <a:p>
          <a:pPr rtl="1"/>
          <a:r>
            <a:rPr lang="ar-EG" dirty="0" smtClean="0"/>
            <a:t>مراحل التصنيع</a:t>
          </a:r>
          <a:endParaRPr lang="ar-EG" dirty="0"/>
        </a:p>
      </dgm:t>
    </dgm:pt>
    <dgm:pt modelId="{CD334051-F8D0-47AB-BA6B-DC2D6E989C14}" type="sibTrans" cxnId="{EF745916-C9AE-4992-A55F-FF99063C904A}">
      <dgm:prSet custT="1"/>
      <dgm:spPr/>
      <dgm:t>
        <a:bodyPr/>
        <a:lstStyle/>
        <a:p>
          <a:pPr rtl="1"/>
          <a:r>
            <a:rPr lang="ar-EG" sz="2800" b="0" dirty="0" smtClean="0">
              <a:effectLst>
                <a:outerShdw blurRad="38100" dist="38100" dir="2700000" algn="tl">
                  <a:srgbClr val="000000">
                    <a:alpha val="43137"/>
                  </a:srgbClr>
                </a:outerShdw>
              </a:effectLst>
              <a:latin typeface="Arabic Typesetting" pitchFamily="66" charset="-78"/>
              <a:cs typeface="Arabic Typesetting" pitchFamily="66" charset="-78"/>
            </a:rPr>
            <a:t>المقدمة</a:t>
          </a:r>
          <a:endParaRPr lang="ar-EG" sz="28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4DCC7F3F-B1D5-4C04-9647-E659E95B694A}" type="parTrans" cxnId="{EF745916-C9AE-4992-A55F-FF99063C904A}">
      <dgm:prSet/>
      <dgm:spPr/>
      <dgm:t>
        <a:bodyPr/>
        <a:lstStyle/>
        <a:p>
          <a:pPr rtl="1"/>
          <a:endParaRPr lang="ar-EG"/>
        </a:p>
      </dgm:t>
    </dgm:pt>
    <dgm:pt modelId="{74A8D407-8658-42E9-AF19-F89CC4B5AD07}">
      <dgm:prSet phldrT="[Text]" custT="1"/>
      <dgm:spPr/>
      <dgm:t>
        <a:bodyPr/>
        <a:lstStyle/>
        <a:p>
          <a:pPr rtl="1"/>
          <a:r>
            <a:rPr lang="ar-EG" sz="1800" b="0" dirty="0" smtClean="0">
              <a:effectLst>
                <a:outerShdw blurRad="38100" dist="38100" dir="2700000" algn="tl">
                  <a:srgbClr val="000000">
                    <a:alpha val="43137"/>
                  </a:srgbClr>
                </a:outerShdw>
              </a:effectLst>
              <a:latin typeface="Arabic Typesetting" pitchFamily="66" charset="-78"/>
              <a:cs typeface="Arabic Typesetting" pitchFamily="66" charset="-78"/>
            </a:rPr>
            <a:t>مكونات السيراميك </a:t>
          </a:r>
          <a:endParaRPr lang="ar-EG" sz="18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74B0D0A8-CF73-4E68-885D-2377E5C9C6E1}" type="sibTrans" cxnId="{DA633ABD-584C-4453-9CD3-A62D69A6AAD9}">
      <dgm:prSet/>
      <dgm:spPr/>
      <dgm:t>
        <a:bodyPr/>
        <a:lstStyle/>
        <a:p>
          <a:pPr rtl="1"/>
          <a:endParaRPr lang="ar-EG"/>
        </a:p>
      </dgm:t>
    </dgm:pt>
    <dgm:pt modelId="{D1A34F52-5796-467F-A6B3-FDE7A7D92E84}" type="parTrans" cxnId="{DA633ABD-584C-4453-9CD3-A62D69A6AAD9}">
      <dgm:prSet/>
      <dgm:spPr/>
      <dgm:t>
        <a:bodyPr/>
        <a:lstStyle/>
        <a:p>
          <a:pPr rtl="1"/>
          <a:endParaRPr lang="ar-EG"/>
        </a:p>
      </dgm:t>
    </dgm:pt>
    <dgm:pt modelId="{9B1A1B20-92BB-4416-AFE7-9CC133BADCB8}">
      <dgm:prSet custT="1"/>
      <dgm:spPr/>
      <dgm:t>
        <a:bodyPr/>
        <a:lstStyle/>
        <a:p>
          <a:pPr rtl="1"/>
          <a:r>
            <a:rPr lang="ar-EG" sz="1800" b="0" dirty="0" smtClean="0">
              <a:effectLst>
                <a:outerShdw blurRad="38100" dist="38100" dir="2700000" algn="tl">
                  <a:srgbClr val="000000">
                    <a:alpha val="43137"/>
                  </a:srgbClr>
                </a:outerShdw>
              </a:effectLst>
              <a:latin typeface="Arabic Typesetting" pitchFamily="66" charset="-78"/>
              <a:cs typeface="Arabic Typesetting" pitchFamily="66" charset="-78"/>
            </a:rPr>
            <a:t>البورسلين وانواعه</a:t>
          </a:r>
          <a:endParaRPr lang="ar-EG" sz="18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C2C259B0-E0F3-4974-AD0F-5F9B1E20D6FE}" type="parTrans" cxnId="{2F87CC29-64A7-4C1E-9BE5-42261C2B7303}">
      <dgm:prSet/>
      <dgm:spPr/>
      <dgm:t>
        <a:bodyPr/>
        <a:lstStyle/>
        <a:p>
          <a:pPr rtl="1"/>
          <a:endParaRPr lang="ar-EG"/>
        </a:p>
      </dgm:t>
    </dgm:pt>
    <dgm:pt modelId="{23D67FB3-5D4F-47C4-9916-B5749DC077B6}" type="sibTrans" cxnId="{2F87CC29-64A7-4C1E-9BE5-42261C2B7303}">
      <dgm:prSet custT="1"/>
      <dgm:spPr/>
      <dgm:t>
        <a:bodyPr/>
        <a:lstStyle/>
        <a:p>
          <a:pPr rtl="1"/>
          <a:r>
            <a:rPr lang="ar-EG" sz="2400" b="0" dirty="0" smtClean="0">
              <a:effectLst>
                <a:outerShdw blurRad="38100" dist="38100" dir="2700000" algn="tl">
                  <a:srgbClr val="000000">
                    <a:alpha val="43137"/>
                  </a:srgbClr>
                </a:outerShdw>
              </a:effectLst>
              <a:latin typeface="Arabic Typesetting" pitchFamily="66" charset="-78"/>
              <a:cs typeface="Arabic Typesetting" pitchFamily="66" charset="-78"/>
            </a:rPr>
            <a:t>مقارنة عامة </a:t>
          </a:r>
          <a:endParaRPr lang="ar-EG" sz="24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168DB1F5-A54E-42A5-B9F5-27B73C421EEF}">
      <dgm:prSet/>
      <dgm:spPr/>
      <dgm:t>
        <a:bodyPr/>
        <a:lstStyle/>
        <a:p>
          <a:pPr rtl="1"/>
          <a:endParaRPr lang="ar-EG"/>
        </a:p>
      </dgm:t>
    </dgm:pt>
    <dgm:pt modelId="{76D0A2F4-90E2-46C1-9468-B5D848A550BB}" type="parTrans" cxnId="{72D09216-229B-458E-8D08-761171E83792}">
      <dgm:prSet/>
      <dgm:spPr/>
      <dgm:t>
        <a:bodyPr/>
        <a:lstStyle/>
        <a:p>
          <a:pPr rtl="1"/>
          <a:endParaRPr lang="ar-EG"/>
        </a:p>
      </dgm:t>
    </dgm:pt>
    <dgm:pt modelId="{A29E6027-85DE-4B16-AB38-9121F46F62F2}" type="sibTrans" cxnId="{72D09216-229B-458E-8D08-761171E83792}">
      <dgm:prSet custT="1"/>
      <dgm:spPr/>
      <dgm:t>
        <a:bodyPr/>
        <a:lstStyle/>
        <a:p>
          <a:pPr rtl="1"/>
          <a:r>
            <a:rPr lang="ar-EG" sz="2400" b="0" dirty="0" smtClean="0">
              <a:effectLst>
                <a:outerShdw blurRad="38100" dist="38100" dir="2700000" algn="tl">
                  <a:srgbClr val="000000">
                    <a:alpha val="43137"/>
                  </a:srgbClr>
                </a:outerShdw>
              </a:effectLst>
              <a:latin typeface="Arabic Typesetting" pitchFamily="66" charset="-78"/>
              <a:cs typeface="Arabic Typesetting" pitchFamily="66" charset="-78"/>
            </a:rPr>
            <a:t>مرحلة التركيب</a:t>
          </a:r>
          <a:endParaRPr lang="ar-EG" sz="24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3840061E-486E-43E1-976B-2581D85237E1}">
      <dgm:prSet custT="1">
        <dgm:style>
          <a:lnRef idx="0">
            <a:schemeClr val="accent4"/>
          </a:lnRef>
          <a:fillRef idx="3">
            <a:schemeClr val="accent4"/>
          </a:fillRef>
          <a:effectRef idx="3">
            <a:schemeClr val="accent4"/>
          </a:effectRef>
          <a:fontRef idx="minor">
            <a:schemeClr val="lt1"/>
          </a:fontRef>
        </dgm:style>
      </dgm:prSet>
      <dgm:spPr>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0" scaled="1"/>
          <a:tileRect/>
        </a:gradFill>
      </dgm:spPr>
      <dgm:t>
        <a:bodyPr/>
        <a:lstStyle/>
        <a:p>
          <a:pPr rtl="1"/>
          <a:r>
            <a:rPr lang="ar-EG" sz="2000" b="0" dirty="0" smtClean="0">
              <a:effectLst>
                <a:outerShdw blurRad="38100" dist="38100" dir="2700000" algn="tl">
                  <a:srgbClr val="000000">
                    <a:alpha val="43137"/>
                  </a:srgbClr>
                </a:outerShdw>
              </a:effectLst>
              <a:latin typeface="Arabic Typesetting" pitchFamily="66" charset="-78"/>
              <a:cs typeface="Arabic Typesetting" pitchFamily="66" charset="-78"/>
            </a:rPr>
            <a:t>السيراميك وانواعه </a:t>
          </a:r>
          <a:endParaRPr lang="ar-EG" sz="2000" b="0" dirty="0">
            <a:effectLst>
              <a:outerShdw blurRad="38100" dist="38100" dir="2700000" algn="tl">
                <a:srgbClr val="000000">
                  <a:alpha val="43137"/>
                </a:srgbClr>
              </a:outerShdw>
            </a:effectLst>
            <a:latin typeface="Arabic Typesetting" pitchFamily="66" charset="-78"/>
            <a:cs typeface="Arabic Typesetting" pitchFamily="66" charset="-78"/>
          </a:endParaRPr>
        </a:p>
      </dgm:t>
    </dgm:pt>
    <dgm:pt modelId="{0BE3CF6E-5E24-4FBA-9C30-8415101ABD63}" type="parTrans" cxnId="{AF6AA9CD-56E6-4C0C-9B99-067A70B2109B}">
      <dgm:prSet/>
      <dgm:spPr/>
      <dgm:t>
        <a:bodyPr/>
        <a:lstStyle/>
        <a:p>
          <a:pPr rtl="1"/>
          <a:endParaRPr lang="ar-EG"/>
        </a:p>
      </dgm:t>
    </dgm:pt>
    <dgm:pt modelId="{3645F02E-5C52-45ED-A8FF-D151A4EEF0CE}" type="sibTrans" cxnId="{AF6AA9CD-56E6-4C0C-9B99-067A70B2109B}">
      <dgm:prSet/>
      <dgm:spPr/>
      <dgm:t>
        <a:bodyPr/>
        <a:lstStyle/>
        <a:p>
          <a:pPr rtl="1"/>
          <a:endParaRPr lang="ar-EG"/>
        </a:p>
      </dgm:t>
    </dgm:pt>
    <dgm:pt modelId="{097E9177-51D7-4C21-8563-E986959CA842}" type="pres">
      <dgm:prSet presAssocID="{3BA79B9B-7991-46D2-B647-DDD77CC5E6FF}" presName="Name0" presStyleCnt="0">
        <dgm:presLayoutVars>
          <dgm:chMax/>
          <dgm:chPref/>
          <dgm:dir/>
          <dgm:animLvl val="lvl"/>
        </dgm:presLayoutVars>
      </dgm:prSet>
      <dgm:spPr/>
      <dgm:t>
        <a:bodyPr/>
        <a:lstStyle/>
        <a:p>
          <a:pPr rtl="1"/>
          <a:endParaRPr lang="ar-EG"/>
        </a:p>
      </dgm:t>
    </dgm:pt>
    <dgm:pt modelId="{7EC9A27C-D688-47AD-BC88-4D4C37A93DDB}" type="pres">
      <dgm:prSet presAssocID="{74A8D407-8658-42E9-AF19-F89CC4B5AD07}" presName="composite" presStyleCnt="0"/>
      <dgm:spPr/>
    </dgm:pt>
    <dgm:pt modelId="{8E48DF85-A7F2-4EF7-A5E8-FF5E7FB8A0EB}" type="pres">
      <dgm:prSet presAssocID="{74A8D407-8658-42E9-AF19-F89CC4B5AD07}" presName="Parent1" presStyleLbl="node1" presStyleIdx="0" presStyleCnt="10" custScaleX="71200" custScaleY="71200" custLinFactNeighborX="23807" custLinFactNeighborY="63680">
        <dgm:presLayoutVars>
          <dgm:chMax val="1"/>
          <dgm:chPref val="1"/>
          <dgm:bulletEnabled val="1"/>
        </dgm:presLayoutVars>
      </dgm:prSet>
      <dgm:spPr/>
      <dgm:t>
        <a:bodyPr/>
        <a:lstStyle/>
        <a:p>
          <a:pPr rtl="1"/>
          <a:endParaRPr lang="ar-EG"/>
        </a:p>
      </dgm:t>
    </dgm:pt>
    <dgm:pt modelId="{CC36926E-DACF-49C9-894D-8FF37A476089}" type="pres">
      <dgm:prSet presAssocID="{74A8D407-8658-42E9-AF19-F89CC4B5AD07}" presName="Childtext1" presStyleLbl="revTx" presStyleIdx="0" presStyleCnt="5" custScaleX="71200" custScaleY="71200" custLinFactY="77467" custLinFactNeighborX="-4301" custLinFactNeighborY="100000">
        <dgm:presLayoutVars>
          <dgm:chMax val="0"/>
          <dgm:chPref val="0"/>
          <dgm:bulletEnabled val="1"/>
        </dgm:presLayoutVars>
      </dgm:prSet>
      <dgm:spPr/>
      <dgm:t>
        <a:bodyPr/>
        <a:lstStyle/>
        <a:p>
          <a:pPr rtl="1"/>
          <a:endParaRPr lang="ar-EG"/>
        </a:p>
      </dgm:t>
    </dgm:pt>
    <dgm:pt modelId="{BEFFF714-1E74-4CC5-B489-F3330CA94D6D}" type="pres">
      <dgm:prSet presAssocID="{74A8D407-8658-42E9-AF19-F89CC4B5AD07}" presName="BalanceSpacing" presStyleCnt="0"/>
      <dgm:spPr/>
    </dgm:pt>
    <dgm:pt modelId="{AF04E12E-FE1B-4CBA-B512-8392E38503ED}" type="pres">
      <dgm:prSet presAssocID="{74A8D407-8658-42E9-AF19-F89CC4B5AD07}" presName="BalanceSpacing1" presStyleCnt="0"/>
      <dgm:spPr/>
    </dgm:pt>
    <dgm:pt modelId="{8F9E6EAD-F0E8-4A29-B769-9CB3B4668118}" type="pres">
      <dgm:prSet presAssocID="{74B0D0A8-CF73-4E68-885D-2377E5C9C6E1}" presName="Accent1Text" presStyleLbl="node1" presStyleIdx="1" presStyleCnt="10" custScaleX="71200" custScaleY="71200" custLinFactX="70428" custLinFactY="24560" custLinFactNeighborX="100000" custLinFactNeighborY="100000"/>
      <dgm:spPr/>
      <dgm:t>
        <a:bodyPr/>
        <a:lstStyle/>
        <a:p>
          <a:pPr rtl="1"/>
          <a:endParaRPr lang="ar-EG"/>
        </a:p>
      </dgm:t>
    </dgm:pt>
    <dgm:pt modelId="{9F9F8818-4F45-4DB6-9D08-3791887B769E}" type="pres">
      <dgm:prSet presAssocID="{74B0D0A8-CF73-4E68-885D-2377E5C9C6E1}" presName="spaceBetweenRectangles" presStyleCnt="0"/>
      <dgm:spPr/>
    </dgm:pt>
    <dgm:pt modelId="{20A03B60-FCB6-4219-8F17-BE3825BC468B}" type="pres">
      <dgm:prSet presAssocID="{C334866F-67FB-40E1-B55E-6AB8B42C0806}" presName="composite" presStyleCnt="0"/>
      <dgm:spPr/>
    </dgm:pt>
    <dgm:pt modelId="{E52E366B-8276-44C4-A9AF-494817DF506D}" type="pres">
      <dgm:prSet presAssocID="{C334866F-67FB-40E1-B55E-6AB8B42C0806}" presName="Parent1" presStyleLbl="node1" presStyleIdx="2" presStyleCnt="10" custScaleX="71200" custScaleY="71200" custLinFactX="16634" custLinFactNeighborX="100000" custLinFactNeighborY="53280">
        <dgm:presLayoutVars>
          <dgm:chMax val="1"/>
          <dgm:chPref val="1"/>
          <dgm:bulletEnabled val="1"/>
        </dgm:presLayoutVars>
      </dgm:prSet>
      <dgm:spPr/>
      <dgm:t>
        <a:bodyPr/>
        <a:lstStyle/>
        <a:p>
          <a:pPr rtl="1"/>
          <a:endParaRPr lang="ar-EG"/>
        </a:p>
      </dgm:t>
    </dgm:pt>
    <dgm:pt modelId="{C29705CF-4BF7-431B-BD19-C0404AADFE41}" type="pres">
      <dgm:prSet presAssocID="{C334866F-67FB-40E1-B55E-6AB8B42C0806}" presName="Childtext1" presStyleLbl="revTx" presStyleIdx="1" presStyleCnt="5" custScaleX="71200" custScaleY="71200" custLinFactY="99867" custLinFactNeighborX="-4444" custLinFactNeighborY="100000">
        <dgm:presLayoutVars>
          <dgm:chMax val="0"/>
          <dgm:chPref val="0"/>
          <dgm:bulletEnabled val="1"/>
        </dgm:presLayoutVars>
      </dgm:prSet>
      <dgm:spPr/>
    </dgm:pt>
    <dgm:pt modelId="{A76BE5F2-B39B-4A17-A448-B22EE5EC504D}" type="pres">
      <dgm:prSet presAssocID="{C334866F-67FB-40E1-B55E-6AB8B42C0806}" presName="BalanceSpacing" presStyleCnt="0"/>
      <dgm:spPr/>
    </dgm:pt>
    <dgm:pt modelId="{3CFA4725-6B27-47DA-A506-AB0174C51D36}" type="pres">
      <dgm:prSet presAssocID="{C334866F-67FB-40E1-B55E-6AB8B42C0806}" presName="BalanceSpacing1" presStyleCnt="0"/>
      <dgm:spPr/>
    </dgm:pt>
    <dgm:pt modelId="{791684BB-F5B8-49F9-82BC-FFF23FA0CEF7}" type="pres">
      <dgm:prSet presAssocID="{CD334051-F8D0-47AB-BA6B-DC2D6E989C14}" presName="Accent1Text" presStyleLbl="node1" presStyleIdx="3" presStyleCnt="10" custScaleX="71200" custScaleY="71200" custLinFactNeighborX="11957" custLinFactNeighborY="-64400"/>
      <dgm:spPr/>
      <dgm:t>
        <a:bodyPr/>
        <a:lstStyle/>
        <a:p>
          <a:pPr rtl="1"/>
          <a:endParaRPr lang="ar-EG"/>
        </a:p>
      </dgm:t>
    </dgm:pt>
    <dgm:pt modelId="{54F2BCD8-B82B-4097-89E7-195F191EE441}" type="pres">
      <dgm:prSet presAssocID="{CD334051-F8D0-47AB-BA6B-DC2D6E989C14}" presName="spaceBetweenRectangles" presStyleCnt="0"/>
      <dgm:spPr/>
    </dgm:pt>
    <dgm:pt modelId="{986B02BC-70CE-48D9-86BB-439F28F0491A}" type="pres">
      <dgm:prSet presAssocID="{3840061E-486E-43E1-976B-2581D85237E1}" presName="composite" presStyleCnt="0"/>
      <dgm:spPr/>
    </dgm:pt>
    <dgm:pt modelId="{83CDFED4-E380-4BC0-B325-E23E11975337}" type="pres">
      <dgm:prSet presAssocID="{3840061E-486E-43E1-976B-2581D85237E1}" presName="Parent1" presStyleLbl="node1" presStyleIdx="4" presStyleCnt="10" custScaleX="82480" custScaleY="82480" custLinFactNeighborX="29324" custLinFactNeighborY="38380">
        <dgm:presLayoutVars>
          <dgm:chMax val="1"/>
          <dgm:chPref val="1"/>
          <dgm:bulletEnabled val="1"/>
        </dgm:presLayoutVars>
      </dgm:prSet>
      <dgm:spPr/>
      <dgm:t>
        <a:bodyPr/>
        <a:lstStyle/>
        <a:p>
          <a:pPr rtl="1"/>
          <a:endParaRPr lang="ar-EG"/>
        </a:p>
      </dgm:t>
    </dgm:pt>
    <dgm:pt modelId="{1C3BDDC9-1552-4326-90F6-A85B1A75B760}" type="pres">
      <dgm:prSet presAssocID="{3840061E-486E-43E1-976B-2581D85237E1}" presName="Childtext1" presStyleLbl="revTx" presStyleIdx="2" presStyleCnt="5" custLinFactNeighborY="46600">
        <dgm:presLayoutVars>
          <dgm:chMax val="0"/>
          <dgm:chPref val="0"/>
          <dgm:bulletEnabled val="1"/>
        </dgm:presLayoutVars>
      </dgm:prSet>
      <dgm:spPr/>
    </dgm:pt>
    <dgm:pt modelId="{467E2DC8-01D5-48DB-A5F3-8E81BFE5ED57}" type="pres">
      <dgm:prSet presAssocID="{3840061E-486E-43E1-976B-2581D85237E1}" presName="BalanceSpacing" presStyleCnt="0"/>
      <dgm:spPr/>
    </dgm:pt>
    <dgm:pt modelId="{BE75C5D2-1745-4548-84F9-7A7603DE18E1}" type="pres">
      <dgm:prSet presAssocID="{3840061E-486E-43E1-976B-2581D85237E1}" presName="BalanceSpacing1" presStyleCnt="0"/>
      <dgm:spPr/>
    </dgm:pt>
    <dgm:pt modelId="{FE6F3C06-C2E5-4396-B1A9-E9AE3D788F03}" type="pres">
      <dgm:prSet presAssocID="{3645F02E-5C52-45ED-A8FF-D151A4EEF0CE}" presName="Accent1Text" presStyleLbl="node1" presStyleIdx="5" presStyleCnt="10" custScaleX="71200" custScaleY="71200" custLinFactX="75945" custLinFactY="7920" custLinFactNeighborX="100000" custLinFactNeighborY="100000"/>
      <dgm:spPr/>
      <dgm:t>
        <a:bodyPr/>
        <a:lstStyle/>
        <a:p>
          <a:pPr rtl="1"/>
          <a:endParaRPr lang="ar-EG"/>
        </a:p>
      </dgm:t>
    </dgm:pt>
    <dgm:pt modelId="{22A880BC-0F2F-4075-BD78-0E3AAA47D53A}" type="pres">
      <dgm:prSet presAssocID="{3645F02E-5C52-45ED-A8FF-D151A4EEF0CE}" presName="spaceBetweenRectangles" presStyleCnt="0"/>
      <dgm:spPr/>
    </dgm:pt>
    <dgm:pt modelId="{A68EA0DE-1B7F-40CE-A44B-D6B92306B9A0}" type="pres">
      <dgm:prSet presAssocID="{168DB1F5-A54E-42A5-B9F5-27B73C421EEF}" presName="composite" presStyleCnt="0"/>
      <dgm:spPr/>
    </dgm:pt>
    <dgm:pt modelId="{9AC01AC2-7925-4F99-A35D-245C87D48A77}" type="pres">
      <dgm:prSet presAssocID="{168DB1F5-A54E-42A5-B9F5-27B73C421EEF}" presName="Parent1" presStyleLbl="node1" presStyleIdx="6" presStyleCnt="10" custScaleX="71200" custScaleY="71200" custLinFactX="16635" custLinFactY="55100" custLinFactNeighborX="100000" custLinFactNeighborY="100000">
        <dgm:presLayoutVars>
          <dgm:chMax val="1"/>
          <dgm:chPref val="1"/>
          <dgm:bulletEnabled val="1"/>
        </dgm:presLayoutVars>
      </dgm:prSet>
      <dgm:spPr/>
      <dgm:t>
        <a:bodyPr/>
        <a:lstStyle/>
        <a:p>
          <a:pPr rtl="1"/>
          <a:endParaRPr lang="ar-EG"/>
        </a:p>
      </dgm:t>
    </dgm:pt>
    <dgm:pt modelId="{DFFD269D-5B0E-40A9-B409-5C119A00F471}" type="pres">
      <dgm:prSet presAssocID="{168DB1F5-A54E-42A5-B9F5-27B73C421EEF}" presName="Childtext1" presStyleLbl="revTx" presStyleIdx="3" presStyleCnt="5" custScaleX="71200" custScaleY="71200" custLinFactY="18600" custLinFactNeighborX="-4301" custLinFactNeighborY="100000">
        <dgm:presLayoutVars>
          <dgm:chMax val="0"/>
          <dgm:chPref val="0"/>
          <dgm:bulletEnabled val="1"/>
        </dgm:presLayoutVars>
      </dgm:prSet>
      <dgm:spPr/>
    </dgm:pt>
    <dgm:pt modelId="{BF268ECF-F38C-4537-9831-8E4A6DDD4B67}" type="pres">
      <dgm:prSet presAssocID="{168DB1F5-A54E-42A5-B9F5-27B73C421EEF}" presName="BalanceSpacing" presStyleCnt="0"/>
      <dgm:spPr/>
    </dgm:pt>
    <dgm:pt modelId="{CCB50FF7-4119-4B3E-93A5-5DDAC2778D8C}" type="pres">
      <dgm:prSet presAssocID="{168DB1F5-A54E-42A5-B9F5-27B73C421EEF}" presName="BalanceSpacing1" presStyleCnt="0"/>
      <dgm:spPr/>
    </dgm:pt>
    <dgm:pt modelId="{FAFE78B2-6703-4605-80B1-BB9C7BB0CA41}" type="pres">
      <dgm:prSet presAssocID="{A29E6027-85DE-4B16-AB38-9121F46F62F2}" presName="Accent1Text" presStyleLbl="node1" presStyleIdx="7" presStyleCnt="10" custScaleX="71200" custScaleY="71200" custLinFactNeighborX="-24469" custLinFactNeighborY="91420"/>
      <dgm:spPr/>
      <dgm:t>
        <a:bodyPr/>
        <a:lstStyle/>
        <a:p>
          <a:pPr rtl="1"/>
          <a:endParaRPr lang="ar-EG"/>
        </a:p>
      </dgm:t>
    </dgm:pt>
    <dgm:pt modelId="{A4FCAA53-6375-4E92-8ED1-6033373A965A}" type="pres">
      <dgm:prSet presAssocID="{A29E6027-85DE-4B16-AB38-9121F46F62F2}" presName="spaceBetweenRectangles" presStyleCnt="0"/>
      <dgm:spPr/>
    </dgm:pt>
    <dgm:pt modelId="{F252A7CD-09AE-40C4-9149-C5E8D3DB3E2E}" type="pres">
      <dgm:prSet presAssocID="{9B1A1B20-92BB-4416-AFE7-9CC133BADCB8}" presName="composite" presStyleCnt="0"/>
      <dgm:spPr/>
    </dgm:pt>
    <dgm:pt modelId="{6D732D13-96E0-461F-8BF3-F749B1E6CB6A}" type="pres">
      <dgm:prSet presAssocID="{9B1A1B20-92BB-4416-AFE7-9CC133BADCB8}" presName="Parent1" presStyleLbl="node1" presStyleIdx="8" presStyleCnt="10" custScaleX="71200" custScaleY="71200" custLinFactNeighborX="68469" custLinFactNeighborY="-55060">
        <dgm:presLayoutVars>
          <dgm:chMax val="1"/>
          <dgm:chPref val="1"/>
          <dgm:bulletEnabled val="1"/>
        </dgm:presLayoutVars>
      </dgm:prSet>
      <dgm:spPr/>
      <dgm:t>
        <a:bodyPr/>
        <a:lstStyle/>
        <a:p>
          <a:pPr rtl="1"/>
          <a:endParaRPr lang="ar-EG"/>
        </a:p>
      </dgm:t>
    </dgm:pt>
    <dgm:pt modelId="{FEAE5559-E42D-4849-9B34-5C889C8C282D}" type="pres">
      <dgm:prSet presAssocID="{9B1A1B20-92BB-4416-AFE7-9CC133BADCB8}" presName="Childtext1" presStyleLbl="revTx" presStyleIdx="4" presStyleCnt="5" custScaleX="71200" custScaleY="71200" custLinFactY="45467" custLinFactNeighborX="-17626" custLinFactNeighborY="100000">
        <dgm:presLayoutVars>
          <dgm:chMax val="0"/>
          <dgm:chPref val="0"/>
          <dgm:bulletEnabled val="1"/>
        </dgm:presLayoutVars>
      </dgm:prSet>
      <dgm:spPr/>
    </dgm:pt>
    <dgm:pt modelId="{B0A6838B-A248-413C-B8A8-999489C4ABB5}" type="pres">
      <dgm:prSet presAssocID="{9B1A1B20-92BB-4416-AFE7-9CC133BADCB8}" presName="BalanceSpacing" presStyleCnt="0"/>
      <dgm:spPr/>
    </dgm:pt>
    <dgm:pt modelId="{4B95B10C-26C1-470C-8352-82F02AA6F947}" type="pres">
      <dgm:prSet presAssocID="{9B1A1B20-92BB-4416-AFE7-9CC133BADCB8}" presName="BalanceSpacing1" presStyleCnt="0"/>
      <dgm:spPr/>
    </dgm:pt>
    <dgm:pt modelId="{8B332B1F-DE6E-4FC8-9B83-0D4730F7C147}" type="pres">
      <dgm:prSet presAssocID="{23D67FB3-5D4F-47C4-9916-B5749DC077B6}" presName="Accent1Text" presStyleLbl="node1" presStyleIdx="9" presStyleCnt="10" custScaleX="71200" custScaleY="71200" custLinFactX="70428" custLinFactNeighborX="100000" custLinFactNeighborY="69420"/>
      <dgm:spPr/>
      <dgm:t>
        <a:bodyPr/>
        <a:lstStyle/>
        <a:p>
          <a:pPr rtl="1"/>
          <a:endParaRPr lang="ar-EG"/>
        </a:p>
      </dgm:t>
    </dgm:pt>
  </dgm:ptLst>
  <dgm:cxnLst>
    <dgm:cxn modelId="{DA633ABD-584C-4453-9CD3-A62D69A6AAD9}" srcId="{3BA79B9B-7991-46D2-B647-DDD77CC5E6FF}" destId="{74A8D407-8658-42E9-AF19-F89CC4B5AD07}" srcOrd="0" destOrd="0" parTransId="{D1A34F52-5796-467F-A6B3-FDE7A7D92E84}" sibTransId="{74B0D0A8-CF73-4E68-885D-2377E5C9C6E1}"/>
    <dgm:cxn modelId="{7D57E341-1C5B-4BA6-83B0-F5C15378B6C8}" type="presOf" srcId="{CD334051-F8D0-47AB-BA6B-DC2D6E989C14}" destId="{791684BB-F5B8-49F9-82BC-FFF23FA0CEF7}" srcOrd="0" destOrd="0" presId="urn:microsoft.com/office/officeart/2008/layout/AlternatingHexagons"/>
    <dgm:cxn modelId="{2F87CC29-64A7-4C1E-9BE5-42261C2B7303}" srcId="{3BA79B9B-7991-46D2-B647-DDD77CC5E6FF}" destId="{9B1A1B20-92BB-4416-AFE7-9CC133BADCB8}" srcOrd="4" destOrd="0" parTransId="{C2C259B0-E0F3-4974-AD0F-5F9B1E20D6FE}" sibTransId="{23D67FB3-5D4F-47C4-9916-B5749DC077B6}"/>
    <dgm:cxn modelId="{072411C3-116F-4AD3-B381-0D19B3D86211}" type="presOf" srcId="{74A8D407-8658-42E9-AF19-F89CC4B5AD07}" destId="{8E48DF85-A7F2-4EF7-A5E8-FF5E7FB8A0EB}" srcOrd="0" destOrd="0" presId="urn:microsoft.com/office/officeart/2008/layout/AlternatingHexagons"/>
    <dgm:cxn modelId="{EF745916-C9AE-4992-A55F-FF99063C904A}" srcId="{3BA79B9B-7991-46D2-B647-DDD77CC5E6FF}" destId="{C334866F-67FB-40E1-B55E-6AB8B42C0806}" srcOrd="1" destOrd="0" parTransId="{4DCC7F3F-B1D5-4C04-9647-E659E95B694A}" sibTransId="{CD334051-F8D0-47AB-BA6B-DC2D6E989C14}"/>
    <dgm:cxn modelId="{276BEB30-1E54-492E-9911-3794FA68F762}" type="presOf" srcId="{3645F02E-5C52-45ED-A8FF-D151A4EEF0CE}" destId="{FE6F3C06-C2E5-4396-B1A9-E9AE3D788F03}" srcOrd="0" destOrd="0" presId="urn:microsoft.com/office/officeart/2008/layout/AlternatingHexagons"/>
    <dgm:cxn modelId="{D2702CB2-DF7C-495A-A65D-D6973BCF2F7A}" type="presOf" srcId="{A29E6027-85DE-4B16-AB38-9121F46F62F2}" destId="{FAFE78B2-6703-4605-80B1-BB9C7BB0CA41}" srcOrd="0" destOrd="0" presId="urn:microsoft.com/office/officeart/2008/layout/AlternatingHexagons"/>
    <dgm:cxn modelId="{72979229-3D19-4573-9C45-46F289210B68}" type="presOf" srcId="{3840061E-486E-43E1-976B-2581D85237E1}" destId="{83CDFED4-E380-4BC0-B325-E23E11975337}" srcOrd="0" destOrd="0" presId="urn:microsoft.com/office/officeart/2008/layout/AlternatingHexagons"/>
    <dgm:cxn modelId="{841145A2-5F5D-4E42-9EC6-8EFE371F03E3}" type="presOf" srcId="{23D67FB3-5D4F-47C4-9916-B5749DC077B6}" destId="{8B332B1F-DE6E-4FC8-9B83-0D4730F7C147}" srcOrd="0" destOrd="0" presId="urn:microsoft.com/office/officeart/2008/layout/AlternatingHexagons"/>
    <dgm:cxn modelId="{72D09216-229B-458E-8D08-761171E83792}" srcId="{3BA79B9B-7991-46D2-B647-DDD77CC5E6FF}" destId="{168DB1F5-A54E-42A5-B9F5-27B73C421EEF}" srcOrd="3" destOrd="0" parTransId="{76D0A2F4-90E2-46C1-9468-B5D848A550BB}" sibTransId="{A29E6027-85DE-4B16-AB38-9121F46F62F2}"/>
    <dgm:cxn modelId="{AF6AA9CD-56E6-4C0C-9B99-067A70B2109B}" srcId="{3BA79B9B-7991-46D2-B647-DDD77CC5E6FF}" destId="{3840061E-486E-43E1-976B-2581D85237E1}" srcOrd="2" destOrd="0" parTransId="{0BE3CF6E-5E24-4FBA-9C30-8415101ABD63}" sibTransId="{3645F02E-5C52-45ED-A8FF-D151A4EEF0CE}"/>
    <dgm:cxn modelId="{CF97DDF2-5202-4C7F-9CA5-22D31271CF79}" type="presOf" srcId="{168DB1F5-A54E-42A5-B9F5-27B73C421EEF}" destId="{9AC01AC2-7925-4F99-A35D-245C87D48A77}" srcOrd="0" destOrd="0" presId="urn:microsoft.com/office/officeart/2008/layout/AlternatingHexagons"/>
    <dgm:cxn modelId="{ED818510-D385-4FA3-A66F-8C293154CD77}" type="presOf" srcId="{74B0D0A8-CF73-4E68-885D-2377E5C9C6E1}" destId="{8F9E6EAD-F0E8-4A29-B769-9CB3B4668118}" srcOrd="0" destOrd="0" presId="urn:microsoft.com/office/officeart/2008/layout/AlternatingHexagons"/>
    <dgm:cxn modelId="{F635108A-746F-4F92-BF5E-F004F33D2AA2}" type="presOf" srcId="{9B1A1B20-92BB-4416-AFE7-9CC133BADCB8}" destId="{6D732D13-96E0-461F-8BF3-F749B1E6CB6A}" srcOrd="0" destOrd="0" presId="urn:microsoft.com/office/officeart/2008/layout/AlternatingHexagons"/>
    <dgm:cxn modelId="{02FCB9B6-E71B-4A94-B496-98D552C36A80}" type="presOf" srcId="{C334866F-67FB-40E1-B55E-6AB8B42C0806}" destId="{E52E366B-8276-44C4-A9AF-494817DF506D}" srcOrd="0" destOrd="0" presId="urn:microsoft.com/office/officeart/2008/layout/AlternatingHexagons"/>
    <dgm:cxn modelId="{FEFC7E66-AF62-440C-A95B-694B3FF9D659}" type="presOf" srcId="{3BA79B9B-7991-46D2-B647-DDD77CC5E6FF}" destId="{097E9177-51D7-4C21-8563-E986959CA842}" srcOrd="0" destOrd="0" presId="urn:microsoft.com/office/officeart/2008/layout/AlternatingHexagons"/>
    <dgm:cxn modelId="{17725A26-34C6-427C-9175-0E0A8A667629}" type="presParOf" srcId="{097E9177-51D7-4C21-8563-E986959CA842}" destId="{7EC9A27C-D688-47AD-BC88-4D4C37A93DDB}" srcOrd="0" destOrd="0" presId="urn:microsoft.com/office/officeart/2008/layout/AlternatingHexagons"/>
    <dgm:cxn modelId="{EFFC1FDD-ED5F-43CA-A8F8-3D67A6802526}" type="presParOf" srcId="{7EC9A27C-D688-47AD-BC88-4D4C37A93DDB}" destId="{8E48DF85-A7F2-4EF7-A5E8-FF5E7FB8A0EB}" srcOrd="0" destOrd="0" presId="urn:microsoft.com/office/officeart/2008/layout/AlternatingHexagons"/>
    <dgm:cxn modelId="{F66B0238-0049-4641-A011-1135863AF8B7}" type="presParOf" srcId="{7EC9A27C-D688-47AD-BC88-4D4C37A93DDB}" destId="{CC36926E-DACF-49C9-894D-8FF37A476089}" srcOrd="1" destOrd="0" presId="urn:microsoft.com/office/officeart/2008/layout/AlternatingHexagons"/>
    <dgm:cxn modelId="{EEC9D272-8CDF-4428-8F43-2775987CC03F}" type="presParOf" srcId="{7EC9A27C-D688-47AD-BC88-4D4C37A93DDB}" destId="{BEFFF714-1E74-4CC5-B489-F3330CA94D6D}" srcOrd="2" destOrd="0" presId="urn:microsoft.com/office/officeart/2008/layout/AlternatingHexagons"/>
    <dgm:cxn modelId="{E4A01990-D3E4-4226-8384-73CDA3E47CEB}" type="presParOf" srcId="{7EC9A27C-D688-47AD-BC88-4D4C37A93DDB}" destId="{AF04E12E-FE1B-4CBA-B512-8392E38503ED}" srcOrd="3" destOrd="0" presId="urn:microsoft.com/office/officeart/2008/layout/AlternatingHexagons"/>
    <dgm:cxn modelId="{77F185CC-9284-4317-BE73-386E23115DAE}" type="presParOf" srcId="{7EC9A27C-D688-47AD-BC88-4D4C37A93DDB}" destId="{8F9E6EAD-F0E8-4A29-B769-9CB3B4668118}" srcOrd="4" destOrd="0" presId="urn:microsoft.com/office/officeart/2008/layout/AlternatingHexagons"/>
    <dgm:cxn modelId="{CEB0CC71-021E-4895-88D5-C66E0321EBF1}" type="presParOf" srcId="{097E9177-51D7-4C21-8563-E986959CA842}" destId="{9F9F8818-4F45-4DB6-9D08-3791887B769E}" srcOrd="1" destOrd="0" presId="urn:microsoft.com/office/officeart/2008/layout/AlternatingHexagons"/>
    <dgm:cxn modelId="{69C9CB88-A64E-4C73-80BD-4EEDEE1912AC}" type="presParOf" srcId="{097E9177-51D7-4C21-8563-E986959CA842}" destId="{20A03B60-FCB6-4219-8F17-BE3825BC468B}" srcOrd="2" destOrd="0" presId="urn:microsoft.com/office/officeart/2008/layout/AlternatingHexagons"/>
    <dgm:cxn modelId="{D9836443-1D16-4C42-B756-836719B5E301}" type="presParOf" srcId="{20A03B60-FCB6-4219-8F17-BE3825BC468B}" destId="{E52E366B-8276-44C4-A9AF-494817DF506D}" srcOrd="0" destOrd="0" presId="urn:microsoft.com/office/officeart/2008/layout/AlternatingHexagons"/>
    <dgm:cxn modelId="{E607FD46-EB2D-45A5-B511-081065A08A3A}" type="presParOf" srcId="{20A03B60-FCB6-4219-8F17-BE3825BC468B}" destId="{C29705CF-4BF7-431B-BD19-C0404AADFE41}" srcOrd="1" destOrd="0" presId="urn:microsoft.com/office/officeart/2008/layout/AlternatingHexagons"/>
    <dgm:cxn modelId="{EEEC4ACD-48A8-4C71-B43A-C9F9C968159F}" type="presParOf" srcId="{20A03B60-FCB6-4219-8F17-BE3825BC468B}" destId="{A76BE5F2-B39B-4A17-A448-B22EE5EC504D}" srcOrd="2" destOrd="0" presId="urn:microsoft.com/office/officeart/2008/layout/AlternatingHexagons"/>
    <dgm:cxn modelId="{75C114F1-4BEB-43B0-B860-51DF23D4F451}" type="presParOf" srcId="{20A03B60-FCB6-4219-8F17-BE3825BC468B}" destId="{3CFA4725-6B27-47DA-A506-AB0174C51D36}" srcOrd="3" destOrd="0" presId="urn:microsoft.com/office/officeart/2008/layout/AlternatingHexagons"/>
    <dgm:cxn modelId="{0B594F75-3D81-467C-9744-224A88C4CD56}" type="presParOf" srcId="{20A03B60-FCB6-4219-8F17-BE3825BC468B}" destId="{791684BB-F5B8-49F9-82BC-FFF23FA0CEF7}" srcOrd="4" destOrd="0" presId="urn:microsoft.com/office/officeart/2008/layout/AlternatingHexagons"/>
    <dgm:cxn modelId="{3E99FCD8-370F-42F2-9E58-51F89EEA6A51}" type="presParOf" srcId="{097E9177-51D7-4C21-8563-E986959CA842}" destId="{54F2BCD8-B82B-4097-89E7-195F191EE441}" srcOrd="3" destOrd="0" presId="urn:microsoft.com/office/officeart/2008/layout/AlternatingHexagons"/>
    <dgm:cxn modelId="{AEBBF21A-7873-437D-BA70-19143DC1DE3F}" type="presParOf" srcId="{097E9177-51D7-4C21-8563-E986959CA842}" destId="{986B02BC-70CE-48D9-86BB-439F28F0491A}" srcOrd="4" destOrd="0" presId="urn:microsoft.com/office/officeart/2008/layout/AlternatingHexagons"/>
    <dgm:cxn modelId="{0EF76B3F-FB44-4837-8DB2-5F3D58290E83}" type="presParOf" srcId="{986B02BC-70CE-48D9-86BB-439F28F0491A}" destId="{83CDFED4-E380-4BC0-B325-E23E11975337}" srcOrd="0" destOrd="0" presId="urn:microsoft.com/office/officeart/2008/layout/AlternatingHexagons"/>
    <dgm:cxn modelId="{D845824E-90B4-4BCE-A644-5EDD67A7CCD8}" type="presParOf" srcId="{986B02BC-70CE-48D9-86BB-439F28F0491A}" destId="{1C3BDDC9-1552-4326-90F6-A85B1A75B760}" srcOrd="1" destOrd="0" presId="urn:microsoft.com/office/officeart/2008/layout/AlternatingHexagons"/>
    <dgm:cxn modelId="{0DBE048B-07AF-4C8C-ABEC-96C6FE844216}" type="presParOf" srcId="{986B02BC-70CE-48D9-86BB-439F28F0491A}" destId="{467E2DC8-01D5-48DB-A5F3-8E81BFE5ED57}" srcOrd="2" destOrd="0" presId="urn:microsoft.com/office/officeart/2008/layout/AlternatingHexagons"/>
    <dgm:cxn modelId="{478AFBDF-D4D4-418B-B3B9-0361287CE95A}" type="presParOf" srcId="{986B02BC-70CE-48D9-86BB-439F28F0491A}" destId="{BE75C5D2-1745-4548-84F9-7A7603DE18E1}" srcOrd="3" destOrd="0" presId="urn:microsoft.com/office/officeart/2008/layout/AlternatingHexagons"/>
    <dgm:cxn modelId="{7CB4F115-8366-46F3-950E-B46161E96409}" type="presParOf" srcId="{986B02BC-70CE-48D9-86BB-439F28F0491A}" destId="{FE6F3C06-C2E5-4396-B1A9-E9AE3D788F03}" srcOrd="4" destOrd="0" presId="urn:microsoft.com/office/officeart/2008/layout/AlternatingHexagons"/>
    <dgm:cxn modelId="{FBEB7B89-22CE-48B5-ACE3-589EAF9B749F}" type="presParOf" srcId="{097E9177-51D7-4C21-8563-E986959CA842}" destId="{22A880BC-0F2F-4075-BD78-0E3AAA47D53A}" srcOrd="5" destOrd="0" presId="urn:microsoft.com/office/officeart/2008/layout/AlternatingHexagons"/>
    <dgm:cxn modelId="{7B428047-357E-4938-9BB7-8E51ACBD4458}" type="presParOf" srcId="{097E9177-51D7-4C21-8563-E986959CA842}" destId="{A68EA0DE-1B7F-40CE-A44B-D6B92306B9A0}" srcOrd="6" destOrd="0" presId="urn:microsoft.com/office/officeart/2008/layout/AlternatingHexagons"/>
    <dgm:cxn modelId="{87954FE4-1ADA-478C-872F-21C83AB78256}" type="presParOf" srcId="{A68EA0DE-1B7F-40CE-A44B-D6B92306B9A0}" destId="{9AC01AC2-7925-4F99-A35D-245C87D48A77}" srcOrd="0" destOrd="0" presId="urn:microsoft.com/office/officeart/2008/layout/AlternatingHexagons"/>
    <dgm:cxn modelId="{0C4B0F45-D4BB-42EB-AAD4-A7E3B6407214}" type="presParOf" srcId="{A68EA0DE-1B7F-40CE-A44B-D6B92306B9A0}" destId="{DFFD269D-5B0E-40A9-B409-5C119A00F471}" srcOrd="1" destOrd="0" presId="urn:microsoft.com/office/officeart/2008/layout/AlternatingHexagons"/>
    <dgm:cxn modelId="{E1E62C5E-68CB-4157-8B7A-91AA94CFF7D7}" type="presParOf" srcId="{A68EA0DE-1B7F-40CE-A44B-D6B92306B9A0}" destId="{BF268ECF-F38C-4537-9831-8E4A6DDD4B67}" srcOrd="2" destOrd="0" presId="urn:microsoft.com/office/officeart/2008/layout/AlternatingHexagons"/>
    <dgm:cxn modelId="{255164FA-B2EB-4F6C-8402-473738C2CD29}" type="presParOf" srcId="{A68EA0DE-1B7F-40CE-A44B-D6B92306B9A0}" destId="{CCB50FF7-4119-4B3E-93A5-5DDAC2778D8C}" srcOrd="3" destOrd="0" presId="urn:microsoft.com/office/officeart/2008/layout/AlternatingHexagons"/>
    <dgm:cxn modelId="{AE082CBA-AD94-4D45-8BFE-C729CA503250}" type="presParOf" srcId="{A68EA0DE-1B7F-40CE-A44B-D6B92306B9A0}" destId="{FAFE78B2-6703-4605-80B1-BB9C7BB0CA41}" srcOrd="4" destOrd="0" presId="urn:microsoft.com/office/officeart/2008/layout/AlternatingHexagons"/>
    <dgm:cxn modelId="{B97C8E86-C693-4A0F-B085-D3DBE7DEFA1C}" type="presParOf" srcId="{097E9177-51D7-4C21-8563-E986959CA842}" destId="{A4FCAA53-6375-4E92-8ED1-6033373A965A}" srcOrd="7" destOrd="0" presId="urn:microsoft.com/office/officeart/2008/layout/AlternatingHexagons"/>
    <dgm:cxn modelId="{28E810B1-CA84-4CA2-AD86-11D92B71F6F5}" type="presParOf" srcId="{097E9177-51D7-4C21-8563-E986959CA842}" destId="{F252A7CD-09AE-40C4-9149-C5E8D3DB3E2E}" srcOrd="8" destOrd="0" presId="urn:microsoft.com/office/officeart/2008/layout/AlternatingHexagons"/>
    <dgm:cxn modelId="{2683980D-8453-4DDA-9C97-FDFFA694EECC}" type="presParOf" srcId="{F252A7CD-09AE-40C4-9149-C5E8D3DB3E2E}" destId="{6D732D13-96E0-461F-8BF3-F749B1E6CB6A}" srcOrd="0" destOrd="0" presId="urn:microsoft.com/office/officeart/2008/layout/AlternatingHexagons"/>
    <dgm:cxn modelId="{6C60DA47-E0AC-481F-91FF-E727CF9975D4}" type="presParOf" srcId="{F252A7CD-09AE-40C4-9149-C5E8D3DB3E2E}" destId="{FEAE5559-E42D-4849-9B34-5C889C8C282D}" srcOrd="1" destOrd="0" presId="urn:microsoft.com/office/officeart/2008/layout/AlternatingHexagons"/>
    <dgm:cxn modelId="{8C284FF6-2C6E-4FC7-B53A-DB40157980BD}" type="presParOf" srcId="{F252A7CD-09AE-40C4-9149-C5E8D3DB3E2E}" destId="{B0A6838B-A248-413C-B8A8-999489C4ABB5}" srcOrd="2" destOrd="0" presId="urn:microsoft.com/office/officeart/2008/layout/AlternatingHexagons"/>
    <dgm:cxn modelId="{193BECF1-DAB4-4527-BABE-707A5D583D24}" type="presParOf" srcId="{F252A7CD-09AE-40C4-9149-C5E8D3DB3E2E}" destId="{4B95B10C-26C1-470C-8352-82F02AA6F947}" srcOrd="3" destOrd="0" presId="urn:microsoft.com/office/officeart/2008/layout/AlternatingHexagons"/>
    <dgm:cxn modelId="{FE6954F2-46A0-4267-B5EE-5724F6B3B561}" type="presParOf" srcId="{F252A7CD-09AE-40C4-9149-C5E8D3DB3E2E}" destId="{8B332B1F-DE6E-4FC8-9B83-0D4730F7C147}" srcOrd="4" destOrd="0" presId="urn:microsoft.com/office/officeart/2008/layout/AlternatingHexagons"/>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48DF85-A7F2-4EF7-A5E8-FF5E7FB8A0EB}">
      <dsp:nvSpPr>
        <dsp:cNvPr id="0" name=""/>
        <dsp:cNvSpPr/>
      </dsp:nvSpPr>
      <dsp:spPr>
        <a:xfrm rot="5400000">
          <a:off x="2810893" y="2673717"/>
          <a:ext cx="1068118" cy="929263"/>
        </a:xfrm>
        <a:prstGeom prst="hexagon">
          <a:avLst>
            <a:gd name="adj" fmla="val 25000"/>
            <a:gd name="vf" fmla="val 115470"/>
          </a:avLst>
        </a:prstGeom>
        <a:solidFill>
          <a:schemeClr val="accent2">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EG" sz="18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مكونات السيراميك </a:t>
          </a:r>
          <a:endParaRPr lang="ar-EG" sz="18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025130" y="2770738"/>
        <a:ext cx="639643" cy="735222"/>
      </dsp:txXfrm>
    </dsp:sp>
    <dsp:sp modelId="{CC36926E-DACF-49C9-894D-8FF37A476089}">
      <dsp:nvSpPr>
        <dsp:cNvPr id="0" name=""/>
        <dsp:cNvSpPr/>
      </dsp:nvSpPr>
      <dsp:spPr>
        <a:xfrm>
          <a:off x="3895490" y="3410781"/>
          <a:ext cx="1192020" cy="640871"/>
        </a:xfrm>
        <a:prstGeom prst="rect">
          <a:avLst/>
        </a:prstGeom>
        <a:noFill/>
        <a:ln>
          <a:noFill/>
        </a:ln>
        <a:effectLst/>
      </dsp:spPr>
      <dsp:style>
        <a:lnRef idx="0">
          <a:scrgbClr r="0" g="0" b="0"/>
        </a:lnRef>
        <a:fillRef idx="0">
          <a:scrgbClr r="0" g="0" b="0"/>
        </a:fillRef>
        <a:effectRef idx="0">
          <a:scrgbClr r="0" g="0" b="0"/>
        </a:effectRef>
        <a:fontRef idx="minor"/>
      </dsp:style>
    </dsp:sp>
    <dsp:sp modelId="{8F9E6EAD-F0E8-4A29-B769-9CB3B4668118}">
      <dsp:nvSpPr>
        <dsp:cNvPr id="0" name=""/>
        <dsp:cNvSpPr/>
      </dsp:nvSpPr>
      <dsp:spPr>
        <a:xfrm rot="5400000">
          <a:off x="3314953" y="3537813"/>
          <a:ext cx="1068118" cy="929263"/>
        </a:xfrm>
        <a:prstGeom prst="hexagon">
          <a:avLst>
            <a:gd name="adj" fmla="val 25000"/>
            <a:gd name="vf" fmla="val 115470"/>
          </a:avLst>
        </a:prstGeom>
        <a:solidFill>
          <a:schemeClr val="accent3">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rtl="1">
            <a:lnSpc>
              <a:spcPct val="90000"/>
            </a:lnSpc>
            <a:spcBef>
              <a:spcPct val="0"/>
            </a:spcBef>
            <a:spcAft>
              <a:spcPct val="35000"/>
            </a:spcAft>
          </a:pPr>
          <a:endParaRPr lang="ar-EG" sz="3600" kern="1200"/>
        </a:p>
      </dsp:txBody>
      <dsp:txXfrm rot="-5400000">
        <a:off x="3529190" y="3634834"/>
        <a:ext cx="639643" cy="735222"/>
      </dsp:txXfrm>
    </dsp:sp>
    <dsp:sp modelId="{E52E366B-8276-44C4-A9AF-494817DF506D}">
      <dsp:nvSpPr>
        <dsp:cNvPr id="0" name=""/>
        <dsp:cNvSpPr/>
      </dsp:nvSpPr>
      <dsp:spPr>
        <a:xfrm rot="5400000">
          <a:off x="3314941" y="3525811"/>
          <a:ext cx="1068118" cy="929263"/>
        </a:xfrm>
        <a:prstGeom prst="hexagon">
          <a:avLst>
            <a:gd name="adj" fmla="val 25000"/>
            <a:gd name="vf" fmla="val 115470"/>
          </a:avLst>
        </a:prstGeom>
        <a:solidFill>
          <a:schemeClr val="accent4">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EG" sz="18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مراحل التصنيع</a:t>
          </a:r>
          <a:endParaRPr lang="ar-EG" sz="18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529178" y="3622832"/>
        <a:ext cx="639643" cy="735222"/>
      </dsp:txXfrm>
    </dsp:sp>
    <dsp:sp modelId="{C29705CF-4BF7-431B-BD19-C0404AADFE41}">
      <dsp:nvSpPr>
        <dsp:cNvPr id="0" name=""/>
        <dsp:cNvSpPr/>
      </dsp:nvSpPr>
      <dsp:spPr>
        <a:xfrm>
          <a:off x="161305" y="4669721"/>
          <a:ext cx="1153568" cy="640871"/>
        </a:xfrm>
        <a:prstGeom prst="rect">
          <a:avLst/>
        </a:prstGeom>
        <a:noFill/>
        <a:ln>
          <a:noFill/>
        </a:ln>
        <a:effectLst/>
      </dsp:spPr>
      <dsp:style>
        <a:lnRef idx="0">
          <a:scrgbClr r="0" g="0" b="0"/>
        </a:lnRef>
        <a:fillRef idx="0">
          <a:scrgbClr r="0" g="0" b="0"/>
        </a:fillRef>
        <a:effectRef idx="0">
          <a:scrgbClr r="0" g="0" b="0"/>
        </a:effectRef>
        <a:fontRef idx="minor"/>
      </dsp:style>
    </dsp:sp>
    <dsp:sp modelId="{791684BB-F5B8-49F9-82BC-FFF23FA0CEF7}">
      <dsp:nvSpPr>
        <dsp:cNvPr id="0" name=""/>
        <dsp:cNvSpPr/>
      </dsp:nvSpPr>
      <dsp:spPr>
        <a:xfrm rot="5400000">
          <a:off x="3308468" y="1717052"/>
          <a:ext cx="1167804" cy="1015990"/>
        </a:xfrm>
        <a:prstGeom prst="hexagon">
          <a:avLst>
            <a:gd name="adj" fmla="val 25000"/>
            <a:gd name="vf" fmla="val 115470"/>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0" scaled="1"/>
          <a:tileRect/>
        </a:gradFill>
        <a:ln>
          <a:noFill/>
        </a:ln>
        <a:effectLst>
          <a:glow rad="76200">
            <a:schemeClr val="accent4">
              <a:tint val="30000"/>
              <a:shade val="95000"/>
              <a:satMod val="300000"/>
              <a:alpha val="50000"/>
            </a:schemeClr>
          </a:glow>
        </a:effectLst>
        <a:scene3d>
          <a:camera prst="orthographicFront"/>
          <a:lightRig rig="chilly" dir="t"/>
        </a:scene3d>
        <a:sp3d contourW="10000" prstMaterial="metal">
          <a:bevelT w="20000" h="9000" prst="softRound"/>
          <a:contourClr>
            <a:schemeClr val="accent4">
              <a:shade val="30000"/>
              <a:satMod val="200000"/>
            </a:schemeClr>
          </a:contourClr>
        </a:sp3d>
      </dsp:spPr>
      <dsp:style>
        <a:lnRef idx="0">
          <a:schemeClr val="accent4"/>
        </a:lnRef>
        <a:fillRef idx="3">
          <a:schemeClr val="accent4"/>
        </a:fillRef>
        <a:effectRef idx="3">
          <a:schemeClr val="accent4"/>
        </a:effectRef>
        <a:fontRef idx="minor">
          <a:schemeClr val="lt1"/>
        </a:fontRef>
      </dsp:style>
      <dsp:txBody>
        <a:bodyPr spcFirstLastPara="0" vert="horz" wrap="square" lIns="0" tIns="0" rIns="0" bIns="0" numCol="1" spcCol="1270" anchor="ctr" anchorCtr="0">
          <a:noAutofit/>
        </a:bodyPr>
        <a:lstStyle/>
        <a:p>
          <a:pPr lvl="0" algn="ctr" defTabSz="1422400" rtl="1">
            <a:lnSpc>
              <a:spcPct val="90000"/>
            </a:lnSpc>
            <a:spcBef>
              <a:spcPct val="0"/>
            </a:spcBef>
            <a:spcAft>
              <a:spcPct val="35000"/>
            </a:spcAft>
          </a:pPr>
          <a:r>
            <a:rPr lang="ar-EG" sz="32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المقدمة</a:t>
          </a:r>
          <a:endParaRPr lang="ar-EG" sz="32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542700" y="1823128"/>
        <a:ext cx="699340" cy="803838"/>
      </dsp:txXfrm>
    </dsp:sp>
    <dsp:sp modelId="{83CDFED4-E380-4BC0-B325-E23E11975337}">
      <dsp:nvSpPr>
        <dsp:cNvPr id="0" name=""/>
        <dsp:cNvSpPr/>
      </dsp:nvSpPr>
      <dsp:spPr>
        <a:xfrm rot="5400000">
          <a:off x="2882898" y="4461315"/>
          <a:ext cx="1068118" cy="929263"/>
        </a:xfrm>
        <a:prstGeom prst="hexagon">
          <a:avLst>
            <a:gd name="adj" fmla="val 25000"/>
            <a:gd name="vf" fmla="val 115470"/>
          </a:avLst>
        </a:prstGeom>
        <a:solidFill>
          <a:schemeClr val="accent6">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EG" sz="18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السيراميك وانواعه </a:t>
          </a:r>
          <a:endParaRPr lang="ar-EG" sz="18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097135" y="4558336"/>
        <a:ext cx="639643" cy="735222"/>
      </dsp:txXfrm>
    </dsp:sp>
    <dsp:sp modelId="{1C3BDDC9-1552-4326-90F6-A85B1A75B760}">
      <dsp:nvSpPr>
        <dsp:cNvPr id="0" name=""/>
        <dsp:cNvSpPr/>
      </dsp:nvSpPr>
      <dsp:spPr>
        <a:xfrm>
          <a:off x="3726414" y="4433892"/>
          <a:ext cx="1674186" cy="900100"/>
        </a:xfrm>
        <a:prstGeom prst="rect">
          <a:avLst/>
        </a:prstGeom>
        <a:noFill/>
        <a:ln>
          <a:noFill/>
        </a:ln>
        <a:effectLst/>
      </dsp:spPr>
      <dsp:style>
        <a:lnRef idx="0">
          <a:scrgbClr r="0" g="0" b="0"/>
        </a:lnRef>
        <a:fillRef idx="0">
          <a:scrgbClr r="0" g="0" b="0"/>
        </a:fillRef>
        <a:effectRef idx="0">
          <a:scrgbClr r="0" g="0" b="0"/>
        </a:effectRef>
        <a:fontRef idx="minor"/>
      </dsp:style>
    </dsp:sp>
    <dsp:sp modelId="{FE6F3C06-C2E5-4396-B1A9-E9AE3D788F03}">
      <dsp:nvSpPr>
        <dsp:cNvPr id="0" name=""/>
        <dsp:cNvSpPr/>
      </dsp:nvSpPr>
      <dsp:spPr>
        <a:xfrm rot="5400000">
          <a:off x="3386958" y="5410021"/>
          <a:ext cx="1068118" cy="929263"/>
        </a:xfrm>
        <a:prstGeom prst="hexagon">
          <a:avLst>
            <a:gd name="adj" fmla="val 25000"/>
            <a:gd name="vf" fmla="val 115470"/>
          </a:avLst>
        </a:prstGeom>
        <a:solidFill>
          <a:schemeClr val="accent2">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rtl="1">
            <a:lnSpc>
              <a:spcPct val="90000"/>
            </a:lnSpc>
            <a:spcBef>
              <a:spcPct val="0"/>
            </a:spcBef>
            <a:spcAft>
              <a:spcPct val="35000"/>
            </a:spcAft>
          </a:pPr>
          <a:endParaRPr lang="ar-EG" sz="3600" kern="1200"/>
        </a:p>
      </dsp:txBody>
      <dsp:txXfrm rot="-5400000">
        <a:off x="3601195" y="5507042"/>
        <a:ext cx="639643" cy="735222"/>
      </dsp:txXfrm>
    </dsp:sp>
    <dsp:sp modelId="{9AC01AC2-7925-4F99-A35D-245C87D48A77}">
      <dsp:nvSpPr>
        <dsp:cNvPr id="0" name=""/>
        <dsp:cNvSpPr/>
      </dsp:nvSpPr>
      <dsp:spPr>
        <a:xfrm rot="5400000">
          <a:off x="3314955" y="7354237"/>
          <a:ext cx="1068118" cy="929263"/>
        </a:xfrm>
        <a:prstGeom prst="hexagon">
          <a:avLst>
            <a:gd name="adj" fmla="val 25000"/>
            <a:gd name="vf" fmla="val 115470"/>
          </a:avLst>
        </a:prstGeom>
        <a:solidFill>
          <a:schemeClr val="accent3">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rtl="1">
            <a:lnSpc>
              <a:spcPct val="90000"/>
            </a:lnSpc>
            <a:spcBef>
              <a:spcPct val="0"/>
            </a:spcBef>
            <a:spcAft>
              <a:spcPct val="35000"/>
            </a:spcAft>
          </a:pPr>
          <a:endParaRPr lang="ar-EG" sz="3400" kern="1200"/>
        </a:p>
      </dsp:txBody>
      <dsp:txXfrm rot="-5400000">
        <a:off x="3529192" y="7451258"/>
        <a:ext cx="639643" cy="735222"/>
      </dsp:txXfrm>
    </dsp:sp>
    <dsp:sp modelId="{DFFD269D-5B0E-40A9-B409-5C119A00F471}">
      <dsp:nvSpPr>
        <dsp:cNvPr id="0" name=""/>
        <dsp:cNvSpPr/>
      </dsp:nvSpPr>
      <dsp:spPr>
        <a:xfrm>
          <a:off x="163621" y="6268896"/>
          <a:ext cx="1153568" cy="640871"/>
        </a:xfrm>
        <a:prstGeom prst="rect">
          <a:avLst/>
        </a:prstGeom>
        <a:noFill/>
        <a:ln>
          <a:noFill/>
        </a:ln>
        <a:effectLst/>
      </dsp:spPr>
      <dsp:style>
        <a:lnRef idx="0">
          <a:scrgbClr r="0" g="0" b="0"/>
        </a:lnRef>
        <a:fillRef idx="0">
          <a:scrgbClr r="0" g="0" b="0"/>
        </a:fillRef>
        <a:effectRef idx="0">
          <a:scrgbClr r="0" g="0" b="0"/>
        </a:effectRef>
        <a:fontRef idx="minor"/>
      </dsp:style>
    </dsp:sp>
    <dsp:sp modelId="{FAFE78B2-6703-4605-80B1-BB9C7BB0CA41}">
      <dsp:nvSpPr>
        <dsp:cNvPr id="0" name=""/>
        <dsp:cNvSpPr/>
      </dsp:nvSpPr>
      <dsp:spPr>
        <a:xfrm rot="5400000">
          <a:off x="2882899" y="6334123"/>
          <a:ext cx="1068118" cy="929263"/>
        </a:xfrm>
        <a:prstGeom prst="hexagon">
          <a:avLst>
            <a:gd name="adj" fmla="val 25000"/>
            <a:gd name="vf" fmla="val 115470"/>
          </a:avLst>
        </a:prstGeom>
        <a:solidFill>
          <a:schemeClr val="accent4">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rtl="1">
            <a:lnSpc>
              <a:spcPct val="90000"/>
            </a:lnSpc>
            <a:spcBef>
              <a:spcPct val="0"/>
            </a:spcBef>
            <a:spcAft>
              <a:spcPct val="35000"/>
            </a:spcAft>
          </a:pPr>
          <a:r>
            <a:rPr lang="ar-EG" sz="18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مرحلة التركيب</a:t>
          </a:r>
          <a:endParaRPr lang="ar-EG" sz="18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097136" y="6431144"/>
        <a:ext cx="639643" cy="735222"/>
      </dsp:txXfrm>
    </dsp:sp>
    <dsp:sp modelId="{6D732D13-96E0-461F-8BF3-F749B1E6CB6A}">
      <dsp:nvSpPr>
        <dsp:cNvPr id="0" name=""/>
        <dsp:cNvSpPr/>
      </dsp:nvSpPr>
      <dsp:spPr>
        <a:xfrm rot="5400000">
          <a:off x="3393797" y="5410021"/>
          <a:ext cx="1068118" cy="929263"/>
        </a:xfrm>
        <a:prstGeom prst="hexagon">
          <a:avLst>
            <a:gd name="adj" fmla="val 25000"/>
            <a:gd name="vf" fmla="val 115470"/>
          </a:avLst>
        </a:prstGeom>
        <a:solidFill>
          <a:schemeClr val="accent5">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EG" sz="18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البورسلين وانواعه</a:t>
          </a:r>
          <a:endParaRPr lang="ar-EG" sz="18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608034" y="5507042"/>
        <a:ext cx="639643" cy="735222"/>
      </dsp:txXfrm>
    </dsp:sp>
    <dsp:sp modelId="{FEAE5559-E42D-4849-9B34-5C889C8C282D}">
      <dsp:nvSpPr>
        <dsp:cNvPr id="0" name=""/>
        <dsp:cNvSpPr/>
      </dsp:nvSpPr>
      <dsp:spPr>
        <a:xfrm>
          <a:off x="3672404" y="7784067"/>
          <a:ext cx="1192020" cy="640871"/>
        </a:xfrm>
        <a:prstGeom prst="rect">
          <a:avLst/>
        </a:prstGeom>
        <a:noFill/>
        <a:ln>
          <a:noFill/>
        </a:ln>
        <a:effectLst/>
      </dsp:spPr>
      <dsp:style>
        <a:lnRef idx="0">
          <a:scrgbClr r="0" g="0" b="0"/>
        </a:lnRef>
        <a:fillRef idx="0">
          <a:scrgbClr r="0" g="0" b="0"/>
        </a:fillRef>
        <a:effectRef idx="0">
          <a:scrgbClr r="0" g="0" b="0"/>
        </a:effectRef>
        <a:fontRef idx="minor"/>
      </dsp:style>
    </dsp:sp>
    <dsp:sp modelId="{8B332B1F-DE6E-4FC8-9B83-0D4730F7C147}">
      <dsp:nvSpPr>
        <dsp:cNvPr id="0" name=""/>
        <dsp:cNvSpPr/>
      </dsp:nvSpPr>
      <dsp:spPr>
        <a:xfrm rot="5400000">
          <a:off x="3357292" y="7354237"/>
          <a:ext cx="1068118" cy="929263"/>
        </a:xfrm>
        <a:prstGeom prst="hexagon">
          <a:avLst>
            <a:gd name="adj" fmla="val 25000"/>
            <a:gd name="vf" fmla="val 115470"/>
          </a:avLst>
        </a:prstGeom>
        <a:solidFill>
          <a:schemeClr val="accent6">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155700" rtl="1">
            <a:lnSpc>
              <a:spcPct val="90000"/>
            </a:lnSpc>
            <a:spcBef>
              <a:spcPct val="0"/>
            </a:spcBef>
            <a:spcAft>
              <a:spcPct val="35000"/>
            </a:spcAft>
          </a:pPr>
          <a:r>
            <a:rPr lang="ar-EG" sz="26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مقارنة عامة </a:t>
          </a:r>
          <a:endParaRPr lang="ar-EG" sz="26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571529" y="7451258"/>
        <a:ext cx="639643" cy="735222"/>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EB2B4B2-286E-44A8-B2F8-F486D2C042B6}">
      <dsp:nvSpPr>
        <dsp:cNvPr id="0" name=""/>
        <dsp:cNvSpPr/>
      </dsp:nvSpPr>
      <dsp:spPr>
        <a:xfrm>
          <a:off x="3539810" y="2521169"/>
          <a:ext cx="2655418" cy="615314"/>
        </a:xfrm>
        <a:custGeom>
          <a:avLst/>
          <a:gdLst/>
          <a:ahLst/>
          <a:cxnLst/>
          <a:rect l="0" t="0" r="0" b="0"/>
          <a:pathLst>
            <a:path>
              <a:moveTo>
                <a:pt x="0" y="0"/>
              </a:moveTo>
              <a:lnTo>
                <a:pt x="0" y="370768"/>
              </a:lnTo>
              <a:lnTo>
                <a:pt x="2655418" y="370768"/>
              </a:lnTo>
              <a:lnTo>
                <a:pt x="2655418" y="615314"/>
              </a:lnTo>
            </a:path>
          </a:pathLst>
        </a:custGeom>
        <a:noFill/>
        <a:ln w="19050" cap="flat" cmpd="sng" algn="ctr">
          <a:solidFill>
            <a:schemeClr val="accent4">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EE8EE52-6A8E-41F0-A30E-8099D0C79CD1}">
      <dsp:nvSpPr>
        <dsp:cNvPr id="0" name=""/>
        <dsp:cNvSpPr/>
      </dsp:nvSpPr>
      <dsp:spPr>
        <a:xfrm>
          <a:off x="3465118" y="2521169"/>
          <a:ext cx="91440" cy="627434"/>
        </a:xfrm>
        <a:custGeom>
          <a:avLst/>
          <a:gdLst/>
          <a:ahLst/>
          <a:cxnLst/>
          <a:rect l="0" t="0" r="0" b="0"/>
          <a:pathLst>
            <a:path>
              <a:moveTo>
                <a:pt x="74691" y="0"/>
              </a:moveTo>
              <a:lnTo>
                <a:pt x="74691" y="382887"/>
              </a:lnTo>
              <a:lnTo>
                <a:pt x="45720" y="382887"/>
              </a:lnTo>
              <a:lnTo>
                <a:pt x="45720" y="627434"/>
              </a:lnTo>
            </a:path>
          </a:pathLst>
        </a:custGeom>
        <a:noFill/>
        <a:ln w="19050" cap="flat" cmpd="sng" algn="ctr">
          <a:solidFill>
            <a:schemeClr val="accent4">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A8C256C-5A48-4154-BB57-2B5AB15224A2}">
      <dsp:nvSpPr>
        <dsp:cNvPr id="0" name=""/>
        <dsp:cNvSpPr/>
      </dsp:nvSpPr>
      <dsp:spPr>
        <a:xfrm>
          <a:off x="979147" y="2521169"/>
          <a:ext cx="2560663" cy="627434"/>
        </a:xfrm>
        <a:custGeom>
          <a:avLst/>
          <a:gdLst/>
          <a:ahLst/>
          <a:cxnLst/>
          <a:rect l="0" t="0" r="0" b="0"/>
          <a:pathLst>
            <a:path>
              <a:moveTo>
                <a:pt x="2560663" y="0"/>
              </a:moveTo>
              <a:lnTo>
                <a:pt x="2560663" y="382887"/>
              </a:lnTo>
              <a:lnTo>
                <a:pt x="0" y="382887"/>
              </a:lnTo>
              <a:lnTo>
                <a:pt x="0" y="627434"/>
              </a:lnTo>
            </a:path>
          </a:pathLst>
        </a:custGeom>
        <a:noFill/>
        <a:ln w="19050" cap="flat" cmpd="sng" algn="ctr">
          <a:solidFill>
            <a:schemeClr val="accent4">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A6D2400-D3C4-4995-BE45-8578B94C63D5}">
      <dsp:nvSpPr>
        <dsp:cNvPr id="0" name=""/>
        <dsp:cNvSpPr/>
      </dsp:nvSpPr>
      <dsp:spPr>
        <a:xfrm>
          <a:off x="2113627" y="951265"/>
          <a:ext cx="2852366" cy="1569904"/>
        </a:xfrm>
        <a:prstGeom prst="roundRect">
          <a:avLst>
            <a:gd name="adj" fmla="val 10000"/>
          </a:avLst>
        </a:prstGeom>
        <a:gradFill rotWithShape="0">
          <a:gsLst>
            <a:gs pos="0">
              <a:schemeClr val="accent4">
                <a:shade val="80000"/>
                <a:hueOff val="0"/>
                <a:satOff val="0"/>
                <a:lumOff val="0"/>
                <a:alphaOff val="0"/>
                <a:tint val="1000"/>
              </a:schemeClr>
            </a:gs>
            <a:gs pos="68000">
              <a:schemeClr val="accent4">
                <a:shade val="80000"/>
                <a:hueOff val="0"/>
                <a:satOff val="0"/>
                <a:lumOff val="0"/>
                <a:alphaOff val="0"/>
                <a:tint val="77000"/>
              </a:schemeClr>
            </a:gs>
            <a:gs pos="81000">
              <a:schemeClr val="accent4">
                <a:shade val="80000"/>
                <a:hueOff val="0"/>
                <a:satOff val="0"/>
                <a:lumOff val="0"/>
                <a:alphaOff val="0"/>
                <a:tint val="79000"/>
              </a:schemeClr>
            </a:gs>
            <a:gs pos="86000">
              <a:schemeClr val="accent4">
                <a:shade val="80000"/>
                <a:hueOff val="0"/>
                <a:satOff val="0"/>
                <a:lumOff val="0"/>
                <a:alphaOff val="0"/>
                <a:tint val="73000"/>
              </a:schemeClr>
            </a:gs>
            <a:gs pos="100000">
              <a:schemeClr val="accent4">
                <a:shade val="80000"/>
                <a:hueOff val="0"/>
                <a:satOff val="0"/>
                <a:lumOff val="0"/>
                <a:alphaOff val="0"/>
                <a:tint val="35000"/>
              </a:schemeClr>
            </a:gs>
          </a:gsLst>
          <a:lin ang="5400000" scaled="1"/>
        </a:gradFill>
        <a:ln>
          <a:noFill/>
        </a:ln>
        <a:effectLst>
          <a:glow rad="63500">
            <a:schemeClr val="accent4">
              <a:shade val="80000"/>
              <a:hueOff val="0"/>
              <a:satOff val="0"/>
              <a:lumOff val="0"/>
              <a:alphaOff val="0"/>
              <a:tint val="30000"/>
              <a:shade val="95000"/>
              <a:satMod val="300000"/>
              <a:alpha val="50000"/>
            </a:schemeClr>
          </a:glo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C4B0B2E7-29D0-4965-A2A7-DE9BEE0129BD}">
      <dsp:nvSpPr>
        <dsp:cNvPr id="0" name=""/>
        <dsp:cNvSpPr/>
      </dsp:nvSpPr>
      <dsp:spPr>
        <a:xfrm>
          <a:off x="2406936" y="1229909"/>
          <a:ext cx="2852366" cy="1569904"/>
        </a:xfrm>
        <a:prstGeom prst="roundRect">
          <a:avLst>
            <a:gd name="adj" fmla="val 10000"/>
          </a:avLst>
        </a:prstGeom>
        <a:solidFill>
          <a:schemeClr val="lt1">
            <a:alpha val="90000"/>
            <a:hueOff val="0"/>
            <a:satOff val="0"/>
            <a:lumOff val="0"/>
            <a:alphaOff val="0"/>
          </a:schemeClr>
        </a:solidFill>
        <a:ln w="9525" cap="flat" cmpd="sng" algn="ctr">
          <a:solidFill>
            <a:schemeClr val="accent4">
              <a:shade val="8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52400" tIns="152400" rIns="152400" bIns="152400" numCol="1" spcCol="1270" anchor="ctr" anchorCtr="0">
          <a:noAutofit/>
        </a:bodyPr>
        <a:lstStyle/>
        <a:p>
          <a:pPr lvl="0" algn="ctr" defTabSz="1778000" rtl="1">
            <a:lnSpc>
              <a:spcPct val="90000"/>
            </a:lnSpc>
            <a:spcBef>
              <a:spcPct val="0"/>
            </a:spcBef>
            <a:spcAft>
              <a:spcPct val="35000"/>
            </a:spcAft>
          </a:pPr>
          <a:r>
            <a:rPr lang="ar-EG" sz="4000" b="1" kern="120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mn-ea"/>
              <a:cs typeface="Arabic Typesetting" pitchFamily="66" charset="-78"/>
            </a:rPr>
            <a:t>أنواع اخرى من السيراميك </a:t>
          </a:r>
          <a:endParaRPr lang="ar-EG" sz="4000" b="1" kern="12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mn-ea"/>
            <a:cs typeface="Arabic Typesetting" pitchFamily="66" charset="-78"/>
          </a:endParaRPr>
        </a:p>
      </dsp:txBody>
      <dsp:txXfrm>
        <a:off x="2452917" y="1275890"/>
        <a:ext cx="2760404" cy="1477942"/>
      </dsp:txXfrm>
    </dsp:sp>
    <dsp:sp modelId="{C2C2B518-2835-47EC-BF56-317DE1998B30}">
      <dsp:nvSpPr>
        <dsp:cNvPr id="0" name=""/>
        <dsp:cNvSpPr/>
      </dsp:nvSpPr>
      <dsp:spPr>
        <a:xfrm>
          <a:off x="57585" y="3148603"/>
          <a:ext cx="1843124" cy="1214788"/>
        </a:xfrm>
        <a:prstGeom prst="roundRect">
          <a:avLst>
            <a:gd name="adj" fmla="val 10000"/>
          </a:avLst>
        </a:prstGeom>
        <a:gradFill rotWithShape="0">
          <a:gsLst>
            <a:gs pos="0">
              <a:schemeClr val="accent4">
                <a:tint val="99000"/>
                <a:hueOff val="0"/>
                <a:satOff val="0"/>
                <a:lumOff val="0"/>
                <a:alphaOff val="0"/>
                <a:tint val="1000"/>
              </a:schemeClr>
            </a:gs>
            <a:gs pos="68000">
              <a:schemeClr val="accent4">
                <a:tint val="99000"/>
                <a:hueOff val="0"/>
                <a:satOff val="0"/>
                <a:lumOff val="0"/>
                <a:alphaOff val="0"/>
                <a:tint val="77000"/>
              </a:schemeClr>
            </a:gs>
            <a:gs pos="81000">
              <a:schemeClr val="accent4">
                <a:tint val="99000"/>
                <a:hueOff val="0"/>
                <a:satOff val="0"/>
                <a:lumOff val="0"/>
                <a:alphaOff val="0"/>
                <a:tint val="79000"/>
              </a:schemeClr>
            </a:gs>
            <a:gs pos="86000">
              <a:schemeClr val="accent4">
                <a:tint val="99000"/>
                <a:hueOff val="0"/>
                <a:satOff val="0"/>
                <a:lumOff val="0"/>
                <a:alphaOff val="0"/>
                <a:tint val="73000"/>
              </a:schemeClr>
            </a:gs>
            <a:gs pos="100000">
              <a:schemeClr val="accent4">
                <a:tint val="99000"/>
                <a:hueOff val="0"/>
                <a:satOff val="0"/>
                <a:lumOff val="0"/>
                <a:alphaOff val="0"/>
                <a:tint val="35000"/>
              </a:schemeClr>
            </a:gs>
          </a:gsLst>
          <a:lin ang="5400000" scaled="1"/>
        </a:gradFill>
        <a:ln>
          <a:noFill/>
        </a:ln>
        <a:effectLst>
          <a:glow rad="63500">
            <a:schemeClr val="accent4">
              <a:tint val="99000"/>
              <a:hueOff val="0"/>
              <a:satOff val="0"/>
              <a:lumOff val="0"/>
              <a:alphaOff val="0"/>
              <a:tint val="30000"/>
              <a:shade val="95000"/>
              <a:satMod val="300000"/>
              <a:alpha val="50000"/>
            </a:schemeClr>
          </a:glo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86452CDF-1088-4BFB-BBB9-ECE974CE0F34}">
      <dsp:nvSpPr>
        <dsp:cNvPr id="0" name=""/>
        <dsp:cNvSpPr/>
      </dsp:nvSpPr>
      <dsp:spPr>
        <a:xfrm>
          <a:off x="350894" y="3427247"/>
          <a:ext cx="1843124" cy="1214788"/>
        </a:xfrm>
        <a:prstGeom prst="roundRect">
          <a:avLst>
            <a:gd name="adj" fmla="val 10000"/>
          </a:avLst>
        </a:prstGeom>
        <a:solidFill>
          <a:schemeClr val="lt1">
            <a:alpha val="90000"/>
            <a:hueOff val="0"/>
            <a:satOff val="0"/>
            <a:lumOff val="0"/>
            <a:alphaOff val="0"/>
          </a:schemeClr>
        </a:solidFill>
        <a:ln w="9525" cap="flat" cmpd="sng" algn="ctr">
          <a:solidFill>
            <a:schemeClr val="accent4">
              <a:tint val="99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37160" tIns="137160" rIns="137160" bIns="137160" numCol="1" spcCol="1270" anchor="ctr" anchorCtr="0">
          <a:noAutofit/>
        </a:bodyPr>
        <a:lstStyle/>
        <a:p>
          <a:pPr lvl="0" algn="ctr" defTabSz="1600200" rtl="1">
            <a:lnSpc>
              <a:spcPct val="90000"/>
            </a:lnSpc>
            <a:spcBef>
              <a:spcPct val="0"/>
            </a:spcBef>
            <a:spcAft>
              <a:spcPct val="35000"/>
            </a:spcAft>
          </a:pPr>
          <a:r>
            <a:rPr lang="ar-EG" sz="36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الموزايكو </a:t>
          </a:r>
          <a:endParaRPr lang="ar-EG" sz="36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a:off x="386474" y="3462827"/>
        <a:ext cx="1771964" cy="1143628"/>
      </dsp:txXfrm>
    </dsp:sp>
    <dsp:sp modelId="{D0C6039F-41F2-4E35-B7FB-AD6B7E599D2F}">
      <dsp:nvSpPr>
        <dsp:cNvPr id="0" name=""/>
        <dsp:cNvSpPr/>
      </dsp:nvSpPr>
      <dsp:spPr>
        <a:xfrm>
          <a:off x="2335910" y="3148603"/>
          <a:ext cx="2349857" cy="1484565"/>
        </a:xfrm>
        <a:prstGeom prst="roundRect">
          <a:avLst>
            <a:gd name="adj" fmla="val 10000"/>
          </a:avLst>
        </a:prstGeom>
        <a:gradFill rotWithShape="0">
          <a:gsLst>
            <a:gs pos="0">
              <a:schemeClr val="accent4">
                <a:tint val="99000"/>
                <a:hueOff val="0"/>
                <a:satOff val="0"/>
                <a:lumOff val="0"/>
                <a:alphaOff val="0"/>
                <a:tint val="1000"/>
              </a:schemeClr>
            </a:gs>
            <a:gs pos="68000">
              <a:schemeClr val="accent4">
                <a:tint val="99000"/>
                <a:hueOff val="0"/>
                <a:satOff val="0"/>
                <a:lumOff val="0"/>
                <a:alphaOff val="0"/>
                <a:tint val="77000"/>
              </a:schemeClr>
            </a:gs>
            <a:gs pos="81000">
              <a:schemeClr val="accent4">
                <a:tint val="99000"/>
                <a:hueOff val="0"/>
                <a:satOff val="0"/>
                <a:lumOff val="0"/>
                <a:alphaOff val="0"/>
                <a:tint val="79000"/>
              </a:schemeClr>
            </a:gs>
            <a:gs pos="86000">
              <a:schemeClr val="accent4">
                <a:tint val="99000"/>
                <a:hueOff val="0"/>
                <a:satOff val="0"/>
                <a:lumOff val="0"/>
                <a:alphaOff val="0"/>
                <a:tint val="73000"/>
              </a:schemeClr>
            </a:gs>
            <a:gs pos="100000">
              <a:schemeClr val="accent4">
                <a:tint val="99000"/>
                <a:hueOff val="0"/>
                <a:satOff val="0"/>
                <a:lumOff val="0"/>
                <a:alphaOff val="0"/>
                <a:tint val="35000"/>
              </a:schemeClr>
            </a:gs>
          </a:gsLst>
          <a:lin ang="5400000" scaled="1"/>
        </a:gradFill>
        <a:ln>
          <a:noFill/>
        </a:ln>
        <a:effectLst>
          <a:glow rad="63500">
            <a:schemeClr val="accent4">
              <a:tint val="99000"/>
              <a:hueOff val="0"/>
              <a:satOff val="0"/>
              <a:lumOff val="0"/>
              <a:alphaOff val="0"/>
              <a:tint val="30000"/>
              <a:shade val="95000"/>
              <a:satMod val="300000"/>
              <a:alpha val="50000"/>
            </a:schemeClr>
          </a:glo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F5DCD863-6FF3-4FF2-84E3-BC7016D779E1}">
      <dsp:nvSpPr>
        <dsp:cNvPr id="0" name=""/>
        <dsp:cNvSpPr/>
      </dsp:nvSpPr>
      <dsp:spPr>
        <a:xfrm>
          <a:off x="2629219" y="3427247"/>
          <a:ext cx="2349857" cy="1484565"/>
        </a:xfrm>
        <a:prstGeom prst="roundRect">
          <a:avLst>
            <a:gd name="adj" fmla="val 10000"/>
          </a:avLst>
        </a:prstGeom>
        <a:solidFill>
          <a:schemeClr val="lt1">
            <a:alpha val="90000"/>
            <a:hueOff val="0"/>
            <a:satOff val="0"/>
            <a:lumOff val="0"/>
            <a:alphaOff val="0"/>
          </a:schemeClr>
        </a:solidFill>
        <a:ln w="9525" cap="flat" cmpd="sng" algn="ctr">
          <a:solidFill>
            <a:schemeClr val="accent4">
              <a:tint val="99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37160" tIns="137160" rIns="137160" bIns="137160" numCol="1" spcCol="1270" anchor="ctr" anchorCtr="0">
          <a:noAutofit/>
        </a:bodyPr>
        <a:lstStyle/>
        <a:p>
          <a:pPr lvl="0" algn="ctr" defTabSz="1600200" rtl="1">
            <a:lnSpc>
              <a:spcPct val="90000"/>
            </a:lnSpc>
            <a:spcBef>
              <a:spcPct val="0"/>
            </a:spcBef>
            <a:spcAft>
              <a:spcPct val="35000"/>
            </a:spcAft>
          </a:pPr>
          <a:r>
            <a:rPr lang="ar-EG" sz="36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سيراميك مقاوم للاحماض </a:t>
          </a:r>
          <a:endParaRPr lang="ar-EG" sz="36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a:off x="2672700" y="3470728"/>
        <a:ext cx="2262895" cy="1397603"/>
      </dsp:txXfrm>
    </dsp:sp>
    <dsp:sp modelId="{8478A3A0-D9C6-4802-B99D-4876FE0CA1F8}">
      <dsp:nvSpPr>
        <dsp:cNvPr id="0" name=""/>
        <dsp:cNvSpPr/>
      </dsp:nvSpPr>
      <dsp:spPr>
        <a:xfrm>
          <a:off x="5272386" y="3136484"/>
          <a:ext cx="1845684" cy="1285610"/>
        </a:xfrm>
        <a:prstGeom prst="roundRect">
          <a:avLst>
            <a:gd name="adj" fmla="val 10000"/>
          </a:avLst>
        </a:prstGeom>
        <a:gradFill rotWithShape="0">
          <a:gsLst>
            <a:gs pos="0">
              <a:schemeClr val="accent4">
                <a:tint val="99000"/>
                <a:hueOff val="0"/>
                <a:satOff val="0"/>
                <a:lumOff val="0"/>
                <a:alphaOff val="0"/>
                <a:tint val="1000"/>
              </a:schemeClr>
            </a:gs>
            <a:gs pos="68000">
              <a:schemeClr val="accent4">
                <a:tint val="99000"/>
                <a:hueOff val="0"/>
                <a:satOff val="0"/>
                <a:lumOff val="0"/>
                <a:alphaOff val="0"/>
                <a:tint val="77000"/>
              </a:schemeClr>
            </a:gs>
            <a:gs pos="81000">
              <a:schemeClr val="accent4">
                <a:tint val="99000"/>
                <a:hueOff val="0"/>
                <a:satOff val="0"/>
                <a:lumOff val="0"/>
                <a:alphaOff val="0"/>
                <a:tint val="79000"/>
              </a:schemeClr>
            </a:gs>
            <a:gs pos="86000">
              <a:schemeClr val="accent4">
                <a:tint val="99000"/>
                <a:hueOff val="0"/>
                <a:satOff val="0"/>
                <a:lumOff val="0"/>
                <a:alphaOff val="0"/>
                <a:tint val="73000"/>
              </a:schemeClr>
            </a:gs>
            <a:gs pos="100000">
              <a:schemeClr val="accent4">
                <a:tint val="99000"/>
                <a:hueOff val="0"/>
                <a:satOff val="0"/>
                <a:lumOff val="0"/>
                <a:alphaOff val="0"/>
                <a:tint val="35000"/>
              </a:schemeClr>
            </a:gs>
          </a:gsLst>
          <a:lin ang="5400000" scaled="1"/>
        </a:gradFill>
        <a:ln>
          <a:noFill/>
        </a:ln>
        <a:effectLst>
          <a:glow rad="63500">
            <a:schemeClr val="accent4">
              <a:tint val="99000"/>
              <a:hueOff val="0"/>
              <a:satOff val="0"/>
              <a:lumOff val="0"/>
              <a:alphaOff val="0"/>
              <a:tint val="30000"/>
              <a:shade val="95000"/>
              <a:satMod val="300000"/>
              <a:alpha val="50000"/>
            </a:schemeClr>
          </a:glo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16EF25C4-C3BE-4C3B-9E41-61153C156D2C}">
      <dsp:nvSpPr>
        <dsp:cNvPr id="0" name=""/>
        <dsp:cNvSpPr/>
      </dsp:nvSpPr>
      <dsp:spPr>
        <a:xfrm>
          <a:off x="5565695" y="3415128"/>
          <a:ext cx="1845684" cy="1285610"/>
        </a:xfrm>
        <a:prstGeom prst="roundRect">
          <a:avLst>
            <a:gd name="adj" fmla="val 10000"/>
          </a:avLst>
        </a:prstGeom>
        <a:solidFill>
          <a:schemeClr val="lt1">
            <a:alpha val="90000"/>
            <a:hueOff val="0"/>
            <a:satOff val="0"/>
            <a:lumOff val="0"/>
            <a:alphaOff val="0"/>
          </a:schemeClr>
        </a:solidFill>
        <a:ln w="9525" cap="flat" cmpd="sng" algn="ctr">
          <a:solidFill>
            <a:schemeClr val="accent4">
              <a:tint val="99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ar-EG" sz="36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الفسيفساء</a:t>
          </a:r>
          <a:endParaRPr lang="en-US" sz="36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a:off x="5603349" y="3452782"/>
        <a:ext cx="1770376" cy="1210302"/>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48DF85-A7F2-4EF7-A5E8-FF5E7FB8A0EB}">
      <dsp:nvSpPr>
        <dsp:cNvPr id="0" name=""/>
        <dsp:cNvSpPr/>
      </dsp:nvSpPr>
      <dsp:spPr>
        <a:xfrm rot="5400000">
          <a:off x="2810893" y="2582206"/>
          <a:ext cx="1068118" cy="929263"/>
        </a:xfrm>
        <a:prstGeom prst="hexagon">
          <a:avLst>
            <a:gd name="adj" fmla="val 25000"/>
            <a:gd name="vf" fmla="val 115470"/>
          </a:avLst>
        </a:prstGeom>
        <a:solidFill>
          <a:schemeClr val="accent2">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EG" sz="18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مكونات السيراميك </a:t>
          </a:r>
          <a:endParaRPr lang="ar-EG" sz="18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025130" y="2679227"/>
        <a:ext cx="639643" cy="735222"/>
      </dsp:txXfrm>
    </dsp:sp>
    <dsp:sp modelId="{CC36926E-DACF-49C9-894D-8FF37A476089}">
      <dsp:nvSpPr>
        <dsp:cNvPr id="0" name=""/>
        <dsp:cNvSpPr/>
      </dsp:nvSpPr>
      <dsp:spPr>
        <a:xfrm>
          <a:off x="3895490" y="3368477"/>
          <a:ext cx="1192020" cy="640871"/>
        </a:xfrm>
        <a:prstGeom prst="rect">
          <a:avLst/>
        </a:prstGeom>
        <a:noFill/>
        <a:ln>
          <a:noFill/>
        </a:ln>
        <a:effectLst/>
      </dsp:spPr>
      <dsp:style>
        <a:lnRef idx="0">
          <a:scrgbClr r="0" g="0" b="0"/>
        </a:lnRef>
        <a:fillRef idx="0">
          <a:scrgbClr r="0" g="0" b="0"/>
        </a:fillRef>
        <a:effectRef idx="0">
          <a:scrgbClr r="0" g="0" b="0"/>
        </a:effectRef>
        <a:fontRef idx="minor"/>
      </dsp:style>
    </dsp:sp>
    <dsp:sp modelId="{8F9E6EAD-F0E8-4A29-B769-9CB3B4668118}">
      <dsp:nvSpPr>
        <dsp:cNvPr id="0" name=""/>
        <dsp:cNvSpPr/>
      </dsp:nvSpPr>
      <dsp:spPr>
        <a:xfrm rot="5400000">
          <a:off x="3314953" y="3495508"/>
          <a:ext cx="1068118" cy="929263"/>
        </a:xfrm>
        <a:prstGeom prst="hexagon">
          <a:avLst>
            <a:gd name="adj" fmla="val 25000"/>
            <a:gd name="vf" fmla="val 115470"/>
          </a:avLst>
        </a:prstGeom>
        <a:solidFill>
          <a:schemeClr val="accent3">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rtl="1">
            <a:lnSpc>
              <a:spcPct val="90000"/>
            </a:lnSpc>
            <a:spcBef>
              <a:spcPct val="0"/>
            </a:spcBef>
            <a:spcAft>
              <a:spcPct val="35000"/>
            </a:spcAft>
          </a:pPr>
          <a:endParaRPr lang="ar-EG" sz="3600" kern="1200"/>
        </a:p>
      </dsp:txBody>
      <dsp:txXfrm rot="-5400000">
        <a:off x="3529190" y="3592529"/>
        <a:ext cx="639643" cy="735222"/>
      </dsp:txXfrm>
    </dsp:sp>
    <dsp:sp modelId="{E52E366B-8276-44C4-A9AF-494817DF506D}">
      <dsp:nvSpPr>
        <dsp:cNvPr id="0" name=""/>
        <dsp:cNvSpPr/>
      </dsp:nvSpPr>
      <dsp:spPr>
        <a:xfrm rot="5400000">
          <a:off x="3314941" y="3483507"/>
          <a:ext cx="1068118" cy="929263"/>
        </a:xfrm>
        <a:prstGeom prst="hexagon">
          <a:avLst>
            <a:gd name="adj" fmla="val 25000"/>
            <a:gd name="vf" fmla="val 115470"/>
          </a:avLst>
        </a:prstGeom>
        <a:solidFill>
          <a:schemeClr val="accent4">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1">
            <a:lnSpc>
              <a:spcPct val="90000"/>
            </a:lnSpc>
            <a:spcBef>
              <a:spcPct val="0"/>
            </a:spcBef>
            <a:spcAft>
              <a:spcPct val="35000"/>
            </a:spcAft>
          </a:pPr>
          <a:r>
            <a:rPr lang="ar-EG" sz="1400" kern="1200" dirty="0" smtClean="0"/>
            <a:t>مراحل التصنيع</a:t>
          </a:r>
          <a:endParaRPr lang="ar-EG" sz="1400" kern="1200" dirty="0"/>
        </a:p>
      </dsp:txBody>
      <dsp:txXfrm rot="-5400000">
        <a:off x="3529178" y="3580528"/>
        <a:ext cx="639643" cy="735222"/>
      </dsp:txXfrm>
    </dsp:sp>
    <dsp:sp modelId="{C29705CF-4BF7-431B-BD19-C0404AADFE41}">
      <dsp:nvSpPr>
        <dsp:cNvPr id="0" name=""/>
        <dsp:cNvSpPr/>
      </dsp:nvSpPr>
      <dsp:spPr>
        <a:xfrm>
          <a:off x="161305" y="4627417"/>
          <a:ext cx="1153568" cy="640871"/>
        </a:xfrm>
        <a:prstGeom prst="rect">
          <a:avLst/>
        </a:prstGeom>
        <a:noFill/>
        <a:ln>
          <a:noFill/>
        </a:ln>
        <a:effectLst/>
      </dsp:spPr>
      <dsp:style>
        <a:lnRef idx="0">
          <a:scrgbClr r="0" g="0" b="0"/>
        </a:lnRef>
        <a:fillRef idx="0">
          <a:scrgbClr r="0" g="0" b="0"/>
        </a:fillRef>
        <a:effectRef idx="0">
          <a:scrgbClr r="0" g="0" b="0"/>
        </a:effectRef>
        <a:fontRef idx="minor"/>
      </dsp:style>
    </dsp:sp>
    <dsp:sp modelId="{791684BB-F5B8-49F9-82BC-FFF23FA0CEF7}">
      <dsp:nvSpPr>
        <dsp:cNvPr id="0" name=""/>
        <dsp:cNvSpPr/>
      </dsp:nvSpPr>
      <dsp:spPr>
        <a:xfrm rot="5400000">
          <a:off x="3358311" y="1718110"/>
          <a:ext cx="1068118" cy="929263"/>
        </a:xfrm>
        <a:prstGeom prst="hexagon">
          <a:avLst>
            <a:gd name="adj" fmla="val 25000"/>
            <a:gd name="vf" fmla="val 115470"/>
          </a:avLst>
        </a:prstGeom>
        <a:solidFill>
          <a:schemeClr val="accent5">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44600" rtl="1">
            <a:lnSpc>
              <a:spcPct val="90000"/>
            </a:lnSpc>
            <a:spcBef>
              <a:spcPct val="0"/>
            </a:spcBef>
            <a:spcAft>
              <a:spcPct val="35000"/>
            </a:spcAft>
          </a:pPr>
          <a:r>
            <a:rPr lang="ar-EG" sz="28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المقدمة</a:t>
          </a:r>
          <a:endParaRPr lang="ar-EG" sz="28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572548" y="1815131"/>
        <a:ext cx="639643" cy="735222"/>
      </dsp:txXfrm>
    </dsp:sp>
    <dsp:sp modelId="{83CDFED4-E380-4BC0-B325-E23E11975337}">
      <dsp:nvSpPr>
        <dsp:cNvPr id="0" name=""/>
        <dsp:cNvSpPr/>
      </dsp:nvSpPr>
      <dsp:spPr>
        <a:xfrm rot="5400000">
          <a:off x="2798289" y="4459713"/>
          <a:ext cx="1237337" cy="1076483"/>
        </a:xfrm>
        <a:prstGeom prst="hexagon">
          <a:avLst>
            <a:gd name="adj" fmla="val 25000"/>
            <a:gd name="vf" fmla="val 115470"/>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0" scaled="1"/>
          <a:tileRect/>
        </a:gradFill>
        <a:ln>
          <a:noFill/>
        </a:ln>
        <a:effectLst>
          <a:glow rad="76200">
            <a:schemeClr val="accent4">
              <a:tint val="30000"/>
              <a:shade val="95000"/>
              <a:satMod val="300000"/>
              <a:alpha val="50000"/>
            </a:schemeClr>
          </a:glow>
        </a:effectLst>
        <a:scene3d>
          <a:camera prst="orthographicFront"/>
          <a:lightRig rig="chilly" dir="t"/>
        </a:scene3d>
        <a:sp3d contourW="10000" prstMaterial="metal">
          <a:bevelT w="20000" h="9000" prst="softRound"/>
          <a:contourClr>
            <a:schemeClr val="accent4">
              <a:shade val="30000"/>
              <a:satMod val="200000"/>
            </a:schemeClr>
          </a:contourClr>
        </a:sp3d>
      </dsp:spPr>
      <dsp:style>
        <a:lnRef idx="0">
          <a:schemeClr val="accent4"/>
        </a:lnRef>
        <a:fillRef idx="3">
          <a:schemeClr val="accent4"/>
        </a:fillRef>
        <a:effectRef idx="3">
          <a:schemeClr val="accent4"/>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EG" sz="20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السيراميك وانواعه </a:t>
          </a:r>
          <a:endParaRPr lang="ar-EG" sz="20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046468" y="4572104"/>
        <a:ext cx="740979" cy="851701"/>
      </dsp:txXfrm>
    </dsp:sp>
    <dsp:sp modelId="{1C3BDDC9-1552-4326-90F6-A85B1A75B760}">
      <dsp:nvSpPr>
        <dsp:cNvPr id="0" name=""/>
        <dsp:cNvSpPr/>
      </dsp:nvSpPr>
      <dsp:spPr>
        <a:xfrm>
          <a:off x="3726414" y="4391587"/>
          <a:ext cx="1674186" cy="900100"/>
        </a:xfrm>
        <a:prstGeom prst="rect">
          <a:avLst/>
        </a:prstGeom>
        <a:noFill/>
        <a:ln>
          <a:noFill/>
        </a:ln>
        <a:effectLst/>
      </dsp:spPr>
      <dsp:style>
        <a:lnRef idx="0">
          <a:scrgbClr r="0" g="0" b="0"/>
        </a:lnRef>
        <a:fillRef idx="0">
          <a:scrgbClr r="0" g="0" b="0"/>
        </a:fillRef>
        <a:effectRef idx="0">
          <a:scrgbClr r="0" g="0" b="0"/>
        </a:effectRef>
        <a:fontRef idx="minor"/>
      </dsp:style>
    </dsp:sp>
    <dsp:sp modelId="{FE6F3C06-C2E5-4396-B1A9-E9AE3D788F03}">
      <dsp:nvSpPr>
        <dsp:cNvPr id="0" name=""/>
        <dsp:cNvSpPr/>
      </dsp:nvSpPr>
      <dsp:spPr>
        <a:xfrm rot="5400000">
          <a:off x="3386958" y="5576539"/>
          <a:ext cx="1068118" cy="929263"/>
        </a:xfrm>
        <a:prstGeom prst="hexagon">
          <a:avLst>
            <a:gd name="adj" fmla="val 25000"/>
            <a:gd name="vf" fmla="val 115470"/>
          </a:avLst>
        </a:prstGeom>
        <a:solidFill>
          <a:schemeClr val="accent2">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rtl="1">
            <a:lnSpc>
              <a:spcPct val="90000"/>
            </a:lnSpc>
            <a:spcBef>
              <a:spcPct val="0"/>
            </a:spcBef>
            <a:spcAft>
              <a:spcPct val="35000"/>
            </a:spcAft>
          </a:pPr>
          <a:endParaRPr lang="ar-EG" sz="3600" kern="1200"/>
        </a:p>
      </dsp:txBody>
      <dsp:txXfrm rot="-5400000">
        <a:off x="3601195" y="5673560"/>
        <a:ext cx="639643" cy="735222"/>
      </dsp:txXfrm>
    </dsp:sp>
    <dsp:sp modelId="{9AC01AC2-7925-4F99-A35D-245C87D48A77}">
      <dsp:nvSpPr>
        <dsp:cNvPr id="0" name=""/>
        <dsp:cNvSpPr/>
      </dsp:nvSpPr>
      <dsp:spPr>
        <a:xfrm rot="5400000">
          <a:off x="3314955" y="7426245"/>
          <a:ext cx="1068118" cy="929263"/>
        </a:xfrm>
        <a:prstGeom prst="hexagon">
          <a:avLst>
            <a:gd name="adj" fmla="val 25000"/>
            <a:gd name="vf" fmla="val 115470"/>
          </a:avLst>
        </a:prstGeom>
        <a:solidFill>
          <a:schemeClr val="accent3">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1">
            <a:lnSpc>
              <a:spcPct val="90000"/>
            </a:lnSpc>
            <a:spcBef>
              <a:spcPct val="0"/>
            </a:spcBef>
            <a:spcAft>
              <a:spcPct val="35000"/>
            </a:spcAft>
          </a:pPr>
          <a:endParaRPr lang="ar-EG" sz="1400" kern="1200"/>
        </a:p>
      </dsp:txBody>
      <dsp:txXfrm rot="-5400000">
        <a:off x="3529192" y="7523266"/>
        <a:ext cx="639643" cy="735222"/>
      </dsp:txXfrm>
    </dsp:sp>
    <dsp:sp modelId="{DFFD269D-5B0E-40A9-B409-5C119A00F471}">
      <dsp:nvSpPr>
        <dsp:cNvPr id="0" name=""/>
        <dsp:cNvSpPr/>
      </dsp:nvSpPr>
      <dsp:spPr>
        <a:xfrm>
          <a:off x="163621" y="6311201"/>
          <a:ext cx="1153568" cy="640871"/>
        </a:xfrm>
        <a:prstGeom prst="rect">
          <a:avLst/>
        </a:prstGeom>
        <a:noFill/>
        <a:ln>
          <a:noFill/>
        </a:ln>
        <a:effectLst/>
      </dsp:spPr>
      <dsp:style>
        <a:lnRef idx="0">
          <a:scrgbClr r="0" g="0" b="0"/>
        </a:lnRef>
        <a:fillRef idx="0">
          <a:scrgbClr r="0" g="0" b="0"/>
        </a:fillRef>
        <a:effectRef idx="0">
          <a:scrgbClr r="0" g="0" b="0"/>
        </a:effectRef>
        <a:fontRef idx="minor"/>
      </dsp:style>
    </dsp:sp>
    <dsp:sp modelId="{FAFE78B2-6703-4605-80B1-BB9C7BB0CA41}">
      <dsp:nvSpPr>
        <dsp:cNvPr id="0" name=""/>
        <dsp:cNvSpPr/>
      </dsp:nvSpPr>
      <dsp:spPr>
        <a:xfrm rot="5400000">
          <a:off x="2882899" y="6470938"/>
          <a:ext cx="1068118" cy="929263"/>
        </a:xfrm>
        <a:prstGeom prst="hexagon">
          <a:avLst>
            <a:gd name="adj" fmla="val 25000"/>
            <a:gd name="vf" fmla="val 115470"/>
          </a:avLst>
        </a:prstGeom>
        <a:solidFill>
          <a:schemeClr val="accent4">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66800" rtl="1">
            <a:lnSpc>
              <a:spcPct val="90000"/>
            </a:lnSpc>
            <a:spcBef>
              <a:spcPct val="0"/>
            </a:spcBef>
            <a:spcAft>
              <a:spcPct val="35000"/>
            </a:spcAft>
          </a:pPr>
          <a:r>
            <a:rPr lang="ar-EG" sz="24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مرحلة التركيب</a:t>
          </a:r>
          <a:endParaRPr lang="ar-EG" sz="24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097136" y="6567959"/>
        <a:ext cx="639643" cy="735222"/>
      </dsp:txXfrm>
    </dsp:sp>
    <dsp:sp modelId="{6D732D13-96E0-461F-8BF3-F749B1E6CB6A}">
      <dsp:nvSpPr>
        <dsp:cNvPr id="0" name=""/>
        <dsp:cNvSpPr/>
      </dsp:nvSpPr>
      <dsp:spPr>
        <a:xfrm rot="5400000">
          <a:off x="3393797" y="5546836"/>
          <a:ext cx="1068118" cy="929263"/>
        </a:xfrm>
        <a:prstGeom prst="hexagon">
          <a:avLst>
            <a:gd name="adj" fmla="val 25000"/>
            <a:gd name="vf" fmla="val 115470"/>
          </a:avLst>
        </a:prstGeom>
        <a:solidFill>
          <a:schemeClr val="accent5">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EG" sz="18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البورسلين وانواعه</a:t>
          </a:r>
          <a:endParaRPr lang="ar-EG" sz="18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608034" y="5643857"/>
        <a:ext cx="639643" cy="735222"/>
      </dsp:txXfrm>
    </dsp:sp>
    <dsp:sp modelId="{FEAE5559-E42D-4849-9B34-5C889C8C282D}">
      <dsp:nvSpPr>
        <dsp:cNvPr id="0" name=""/>
        <dsp:cNvSpPr/>
      </dsp:nvSpPr>
      <dsp:spPr>
        <a:xfrm>
          <a:off x="3672404" y="7826372"/>
          <a:ext cx="1192020" cy="640871"/>
        </a:xfrm>
        <a:prstGeom prst="rect">
          <a:avLst/>
        </a:prstGeom>
        <a:noFill/>
        <a:ln>
          <a:noFill/>
        </a:ln>
        <a:effectLst/>
      </dsp:spPr>
      <dsp:style>
        <a:lnRef idx="0">
          <a:scrgbClr r="0" g="0" b="0"/>
        </a:lnRef>
        <a:fillRef idx="0">
          <a:scrgbClr r="0" g="0" b="0"/>
        </a:fillRef>
        <a:effectRef idx="0">
          <a:scrgbClr r="0" g="0" b="0"/>
        </a:effectRef>
        <a:fontRef idx="minor"/>
      </dsp:style>
    </dsp:sp>
    <dsp:sp modelId="{8B332B1F-DE6E-4FC8-9B83-0D4730F7C147}">
      <dsp:nvSpPr>
        <dsp:cNvPr id="0" name=""/>
        <dsp:cNvSpPr/>
      </dsp:nvSpPr>
      <dsp:spPr>
        <a:xfrm rot="5400000">
          <a:off x="3314953" y="7414243"/>
          <a:ext cx="1068118" cy="929263"/>
        </a:xfrm>
        <a:prstGeom prst="hexagon">
          <a:avLst>
            <a:gd name="adj" fmla="val 25000"/>
            <a:gd name="vf" fmla="val 115470"/>
          </a:avLst>
        </a:prstGeom>
        <a:solidFill>
          <a:schemeClr val="accent6">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66800" rtl="1">
            <a:lnSpc>
              <a:spcPct val="90000"/>
            </a:lnSpc>
            <a:spcBef>
              <a:spcPct val="0"/>
            </a:spcBef>
            <a:spcAft>
              <a:spcPct val="35000"/>
            </a:spcAft>
          </a:pPr>
          <a:r>
            <a:rPr lang="ar-EG" sz="24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مقارنة عامة </a:t>
          </a:r>
          <a:endParaRPr lang="ar-EG" sz="24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529190" y="7511264"/>
        <a:ext cx="639643" cy="735222"/>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EF96DF-866A-42AB-9196-B156AA93DD26}">
      <dsp:nvSpPr>
        <dsp:cNvPr id="0" name=""/>
        <dsp:cNvSpPr/>
      </dsp:nvSpPr>
      <dsp:spPr>
        <a:xfrm>
          <a:off x="3059836" y="206343"/>
          <a:ext cx="3347332" cy="4920601"/>
        </a:xfrm>
        <a:prstGeom prst="roundRect">
          <a:avLst>
            <a:gd name="adj" fmla="val 10000"/>
          </a:avLst>
        </a:prstGeom>
        <a:solidFill>
          <a:schemeClr val="accent4">
            <a:alpha val="90000"/>
            <a:tint val="40000"/>
            <a:hueOff val="0"/>
            <a:satOff val="0"/>
            <a:lumOff val="0"/>
            <a:alphaOff val="0"/>
          </a:schemeClr>
        </a:solidFill>
        <a:ln w="9525" cap="flat" cmpd="sng" algn="ctr">
          <a:solidFill>
            <a:schemeClr val="accent4">
              <a:alpha val="90000"/>
              <a:tint val="40000"/>
              <a:hueOff val="0"/>
              <a:satOff val="0"/>
              <a:lumOff val="0"/>
              <a:alphaOff val="0"/>
            </a:schemeClr>
          </a:solidFill>
          <a:prstDash val="solid"/>
        </a:ln>
        <a:effectLst>
          <a:glow rad="70000">
            <a:schemeClr val="accent4">
              <a:alpha val="90000"/>
              <a:tint val="40000"/>
              <a:hueOff val="0"/>
              <a:satOff val="0"/>
              <a:lumOff val="0"/>
              <a:alphaOff val="0"/>
              <a:tint val="30000"/>
              <a:shade val="95000"/>
              <a:satMod val="300000"/>
              <a:alpha val="50000"/>
            </a:schemeClr>
          </a:glow>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21920" tIns="121920" rIns="121920" bIns="121920" numCol="1" spcCol="1270" anchor="ctr" anchorCtr="0">
          <a:noAutofit/>
        </a:bodyPr>
        <a:lstStyle/>
        <a:p>
          <a:pPr lvl="0" algn="ctr" defTabSz="1422400" rtl="1">
            <a:lnSpc>
              <a:spcPct val="90000"/>
            </a:lnSpc>
            <a:spcBef>
              <a:spcPct val="0"/>
            </a:spcBef>
            <a:spcAft>
              <a:spcPct val="35000"/>
            </a:spcAft>
          </a:pPr>
          <a:r>
            <a:rPr lang="ar-EG" sz="3200" b="1" kern="120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mn-ea"/>
              <a:cs typeface="Arabic Typesetting" pitchFamily="66" charset="-78"/>
            </a:rPr>
            <a:t>السيراميك المقاوم للاحماض :</a:t>
          </a:r>
        </a:p>
        <a:p>
          <a:pPr lvl="0" algn="ctr" defTabSz="1422400" rtl="1">
            <a:lnSpc>
              <a:spcPct val="90000"/>
            </a:lnSpc>
            <a:spcBef>
              <a:spcPct val="0"/>
            </a:spcBef>
            <a:spcAft>
              <a:spcPct val="35000"/>
            </a:spcAft>
          </a:pPr>
          <a:r>
            <a:rPr lang="ar-EG" sz="2800" b="0" dirty="0" smtClean="0">
              <a:effectLst>
                <a:outerShdw blurRad="38100" dist="38100" dir="2700000" algn="tl">
                  <a:srgbClr val="000000">
                    <a:alpha val="43137"/>
                  </a:srgbClr>
                </a:outerShdw>
              </a:effectLst>
              <a:latin typeface="Arabic Typesetting" pitchFamily="66" charset="-78"/>
              <a:cs typeface="Arabic Typesetting" pitchFamily="66" charset="-78"/>
            </a:rPr>
            <a:t>هو بلاط مقاوم للكيماويات مانع للانزلاق , لا يقل سمكة عن 12 ملم  ويكون من الأنواع التالية:-</a:t>
          </a:r>
        </a:p>
        <a:p>
          <a:pPr lvl="0" algn="r" defTabSz="1422400" rtl="1">
            <a:lnSpc>
              <a:spcPct val="90000"/>
            </a:lnSpc>
            <a:spcBef>
              <a:spcPct val="0"/>
            </a:spcBef>
            <a:spcAft>
              <a:spcPct val="35000"/>
            </a:spcAft>
          </a:pPr>
          <a:r>
            <a:rPr lang="ar-EG" sz="2800" b="0" dirty="0" smtClean="0">
              <a:effectLst>
                <a:outerShdw blurRad="38100" dist="38100" dir="2700000" algn="tl">
                  <a:srgbClr val="000000">
                    <a:alpha val="43137"/>
                  </a:srgbClr>
                </a:outerShdw>
              </a:effectLst>
              <a:latin typeface="Arabic Typesetting" pitchFamily="66" charset="-78"/>
              <a:cs typeface="Arabic Typesetting" pitchFamily="66" charset="-78"/>
            </a:rPr>
            <a:t>*البلاط الأحمر المقاوم للأحماض.</a:t>
          </a:r>
        </a:p>
        <a:p>
          <a:pPr lvl="0" algn="r" defTabSz="1422400" rtl="1">
            <a:lnSpc>
              <a:spcPct val="90000"/>
            </a:lnSpc>
            <a:spcBef>
              <a:spcPct val="0"/>
            </a:spcBef>
            <a:spcAft>
              <a:spcPct val="35000"/>
            </a:spcAft>
          </a:pPr>
          <a:r>
            <a:rPr lang="ar-EG" sz="2800" b="0" dirty="0" smtClean="0">
              <a:effectLst>
                <a:outerShdw blurRad="38100" dist="38100" dir="2700000" algn="tl">
                  <a:srgbClr val="000000">
                    <a:alpha val="43137"/>
                  </a:srgbClr>
                </a:outerShdw>
              </a:effectLst>
              <a:latin typeface="Arabic Typesetting" pitchFamily="66" charset="-78"/>
              <a:cs typeface="Arabic Typesetting" pitchFamily="66" charset="-78"/>
            </a:rPr>
            <a:t>*البلاط الأزرق المقاوم للأحماض.</a:t>
          </a:r>
        </a:p>
        <a:p>
          <a:pPr lvl="0" algn="r" defTabSz="1422400" rtl="1">
            <a:lnSpc>
              <a:spcPct val="90000"/>
            </a:lnSpc>
            <a:spcBef>
              <a:spcPct val="0"/>
            </a:spcBef>
            <a:spcAft>
              <a:spcPct val="35000"/>
            </a:spcAft>
          </a:pPr>
          <a:r>
            <a:rPr lang="ar-EG" sz="2800" b="0" dirty="0" smtClean="0">
              <a:effectLst>
                <a:outerShdw blurRad="38100" dist="38100" dir="2700000" algn="tl">
                  <a:srgbClr val="000000">
                    <a:alpha val="43137"/>
                  </a:srgbClr>
                </a:outerShdw>
              </a:effectLst>
              <a:latin typeface="Arabic Typesetting" pitchFamily="66" charset="-78"/>
              <a:cs typeface="Arabic Typesetting" pitchFamily="66" charset="-78"/>
            </a:rPr>
            <a:t>*البلاط الخزف الحجرى المقاوم للكيماويات.</a:t>
          </a:r>
        </a:p>
        <a:p>
          <a:pPr lvl="0" algn="r" defTabSz="1422400" rtl="1">
            <a:lnSpc>
              <a:spcPct val="90000"/>
            </a:lnSpc>
            <a:spcBef>
              <a:spcPct val="0"/>
            </a:spcBef>
            <a:spcAft>
              <a:spcPct val="35000"/>
            </a:spcAft>
          </a:pPr>
          <a:r>
            <a:rPr lang="ar-EG" sz="2800" b="0" dirty="0" smtClean="0">
              <a:effectLst>
                <a:outerShdw blurRad="38100" dist="38100" dir="2700000" algn="tl">
                  <a:srgbClr val="000000">
                    <a:alpha val="43137"/>
                  </a:srgbClr>
                </a:outerShdw>
              </a:effectLst>
              <a:latin typeface="Arabic Typesetting" pitchFamily="66" charset="-78"/>
              <a:cs typeface="Arabic Typesetting" pitchFamily="66" charset="-78"/>
            </a:rPr>
            <a:t>*البلاط المقاوم للمواد الكاوية.</a:t>
          </a:r>
          <a:endParaRPr lang="ar-EG" sz="2800" b="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a:off x="3157876" y="304383"/>
        <a:ext cx="3151252" cy="4724521"/>
      </dsp:txXfrm>
    </dsp:sp>
    <dsp:sp modelId="{CC0565C8-F0A0-46A5-AA4D-375627094015}">
      <dsp:nvSpPr>
        <dsp:cNvPr id="0" name=""/>
        <dsp:cNvSpPr/>
      </dsp:nvSpPr>
      <dsp:spPr>
        <a:xfrm>
          <a:off x="179516" y="170935"/>
          <a:ext cx="2728556" cy="4994736"/>
        </a:xfrm>
        <a:prstGeom prst="roundRect">
          <a:avLst>
            <a:gd name="adj" fmla="val 10000"/>
          </a:avLst>
        </a:prstGeom>
        <a:solidFill>
          <a:schemeClr val="accent4">
            <a:alpha val="90000"/>
            <a:tint val="40000"/>
            <a:hueOff val="0"/>
            <a:satOff val="0"/>
            <a:lumOff val="0"/>
            <a:alphaOff val="0"/>
          </a:schemeClr>
        </a:solidFill>
        <a:ln w="9525" cap="flat" cmpd="sng" algn="ctr">
          <a:solidFill>
            <a:schemeClr val="accent4">
              <a:alpha val="90000"/>
              <a:tint val="40000"/>
              <a:hueOff val="0"/>
              <a:satOff val="0"/>
              <a:lumOff val="0"/>
              <a:alphaOff val="0"/>
            </a:schemeClr>
          </a:solidFill>
          <a:prstDash val="solid"/>
        </a:ln>
        <a:effectLst>
          <a:glow rad="70000">
            <a:schemeClr val="accent4">
              <a:alpha val="90000"/>
              <a:tint val="40000"/>
              <a:hueOff val="0"/>
              <a:satOff val="0"/>
              <a:lumOff val="0"/>
              <a:alphaOff val="0"/>
              <a:tint val="30000"/>
              <a:shade val="95000"/>
              <a:satMod val="300000"/>
              <a:alpha val="50000"/>
            </a:schemeClr>
          </a:glow>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21920" tIns="121920" rIns="121920" bIns="121920" numCol="1" spcCol="1270" anchor="ctr" anchorCtr="0">
          <a:noAutofit/>
        </a:bodyPr>
        <a:lstStyle/>
        <a:p>
          <a:pPr lvl="0" algn="ctr" defTabSz="1422400" rtl="1">
            <a:lnSpc>
              <a:spcPct val="90000"/>
            </a:lnSpc>
            <a:spcBef>
              <a:spcPct val="0"/>
            </a:spcBef>
            <a:spcAft>
              <a:spcPct val="35000"/>
            </a:spcAft>
          </a:pPr>
          <a:endParaRPr lang="ar-EG" sz="3200" b="1" kern="1200" cap="all" dirty="0" smtClean="0">
            <a:ln w="9000" cmpd="sng">
              <a:prstDash val="solid"/>
            </a:ln>
            <a:effectLst>
              <a:reflection blurRad="12700" stA="28000" endPos="45000" dist="1000" dir="5400000" sy="-100000" algn="bl" rotWithShape="0"/>
            </a:effectLst>
            <a:latin typeface="Arabic Typesetting" pitchFamily="66" charset="-78"/>
            <a:ea typeface="+mn-ea"/>
            <a:cs typeface="Arabic Typesetting" pitchFamily="66" charset="-78"/>
          </a:endParaRPr>
        </a:p>
        <a:p>
          <a:pPr lvl="0" algn="ctr" defTabSz="1422400" rtl="1">
            <a:lnSpc>
              <a:spcPct val="90000"/>
            </a:lnSpc>
            <a:spcBef>
              <a:spcPct val="0"/>
            </a:spcBef>
            <a:spcAft>
              <a:spcPct val="35000"/>
            </a:spcAft>
          </a:pPr>
          <a:r>
            <a:rPr lang="ar-EG" sz="3200" b="1" kern="120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mn-ea"/>
              <a:cs typeface="Arabic Typesetting" pitchFamily="66" charset="-78"/>
            </a:rPr>
            <a:t>الموزايكو </a:t>
          </a:r>
          <a:r>
            <a:rPr lang="en-US" sz="3200" b="1" kern="120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mn-ea"/>
              <a:cs typeface="Arabic Typesetting" pitchFamily="66" charset="-78"/>
            </a:rPr>
            <a:t>:</a:t>
          </a:r>
          <a:endParaRPr lang="ar-EG" sz="3200" b="1" kern="120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mn-ea"/>
            <a:cs typeface="Arabic Typesetting" pitchFamily="66" charset="-78"/>
          </a:endParaRPr>
        </a:p>
        <a:p>
          <a:pPr lvl="0" algn="ctr" defTabSz="1422400" rtl="0">
            <a:lnSpc>
              <a:spcPct val="90000"/>
            </a:lnSpc>
            <a:spcBef>
              <a:spcPct val="0"/>
            </a:spcBef>
            <a:spcAft>
              <a:spcPct val="35000"/>
            </a:spcAft>
          </a:pPr>
          <a:r>
            <a:rPr lang="ar-EG" sz="2800" b="0" dirty="0" smtClean="0">
              <a:effectLst>
                <a:outerShdw blurRad="38100" dist="38100" dir="2700000" algn="tl">
                  <a:srgbClr val="000000">
                    <a:alpha val="43137"/>
                  </a:srgbClr>
                </a:outerShdw>
              </a:effectLst>
              <a:latin typeface="Arabic Typesetting" pitchFamily="66" charset="-78"/>
              <a:cs typeface="Arabic Typesetting" pitchFamily="66" charset="-78"/>
            </a:rPr>
            <a:t>ويتوفر منه أنواع متعدده الأشكال والألوان:-</a:t>
          </a:r>
        </a:p>
        <a:p>
          <a:pPr lvl="0" algn="r" defTabSz="1422400" rtl="0">
            <a:lnSpc>
              <a:spcPct val="90000"/>
            </a:lnSpc>
            <a:spcBef>
              <a:spcPct val="0"/>
            </a:spcBef>
            <a:spcAft>
              <a:spcPct val="35000"/>
            </a:spcAft>
          </a:pPr>
          <a:r>
            <a:rPr lang="ar-EG" sz="2800" b="0" dirty="0" smtClean="0">
              <a:effectLst>
                <a:outerShdw blurRad="38100" dist="38100" dir="2700000" algn="tl">
                  <a:srgbClr val="000000">
                    <a:alpha val="43137"/>
                  </a:srgbClr>
                </a:outerShdw>
              </a:effectLst>
              <a:latin typeface="Arabic Typesetting" pitchFamily="66" charset="-78"/>
              <a:cs typeface="Arabic Typesetting" pitchFamily="66" charset="-78"/>
            </a:rPr>
            <a:t>1- موزايكو شبه زجاجي.</a:t>
          </a:r>
        </a:p>
        <a:p>
          <a:pPr lvl="0" algn="r" defTabSz="1422400" rtl="0">
            <a:lnSpc>
              <a:spcPct val="90000"/>
            </a:lnSpc>
            <a:spcBef>
              <a:spcPct val="0"/>
            </a:spcBef>
            <a:spcAft>
              <a:spcPct val="35000"/>
            </a:spcAft>
          </a:pPr>
          <a:r>
            <a:rPr lang="ar-EG" sz="2800" b="0" dirty="0" smtClean="0">
              <a:effectLst>
                <a:outerShdw blurRad="38100" dist="38100" dir="2700000" algn="tl">
                  <a:srgbClr val="000000">
                    <a:alpha val="43137"/>
                  </a:srgbClr>
                </a:outerShdw>
              </a:effectLst>
              <a:latin typeface="Arabic Typesetting" pitchFamily="66" charset="-78"/>
              <a:cs typeface="Arabic Typesetting" pitchFamily="66" charset="-78"/>
            </a:rPr>
            <a:t>2- موزايكو مزجج.</a:t>
          </a:r>
        </a:p>
        <a:p>
          <a:pPr lvl="0" algn="r" defTabSz="1422400" rtl="0">
            <a:lnSpc>
              <a:spcPct val="90000"/>
            </a:lnSpc>
            <a:spcBef>
              <a:spcPct val="0"/>
            </a:spcBef>
            <a:spcAft>
              <a:spcPct val="35000"/>
            </a:spcAft>
          </a:pPr>
          <a:r>
            <a:rPr lang="ar-EG" sz="2800" b="0" dirty="0" smtClean="0">
              <a:effectLst>
                <a:outerShdw blurRad="38100" dist="38100" dir="2700000" algn="tl">
                  <a:srgbClr val="000000">
                    <a:alpha val="43137"/>
                  </a:srgbClr>
                </a:outerShdw>
              </a:effectLst>
              <a:latin typeface="Arabic Typesetting" pitchFamily="66" charset="-78"/>
              <a:cs typeface="Arabic Typesetting" pitchFamily="66" charset="-78"/>
            </a:rPr>
            <a:t>3- موزايكو غير مزجج. </a:t>
          </a:r>
        </a:p>
        <a:p>
          <a:pPr lvl="0" algn="ctr" defTabSz="1422400" rtl="1">
            <a:lnSpc>
              <a:spcPct val="90000"/>
            </a:lnSpc>
            <a:spcBef>
              <a:spcPct val="0"/>
            </a:spcBef>
            <a:spcAft>
              <a:spcPct val="35000"/>
            </a:spcAft>
          </a:pPr>
          <a:endParaRPr lang="ar-EG" sz="2800" b="0" dirty="0" smtClean="0">
            <a:effectLst>
              <a:outerShdw blurRad="38100" dist="38100" dir="2700000" algn="tl">
                <a:srgbClr val="000000">
                  <a:alpha val="43137"/>
                </a:srgbClr>
              </a:outerShdw>
            </a:effectLst>
            <a:latin typeface="Arabic Typesetting" pitchFamily="66" charset="-78"/>
            <a:cs typeface="Arabic Typesetting" pitchFamily="66" charset="-78"/>
          </a:endParaRPr>
        </a:p>
        <a:p>
          <a:pPr lvl="0" algn="ctr" defTabSz="1422400" rtl="1">
            <a:lnSpc>
              <a:spcPct val="90000"/>
            </a:lnSpc>
            <a:spcBef>
              <a:spcPct val="0"/>
            </a:spcBef>
            <a:spcAft>
              <a:spcPct val="35000"/>
            </a:spcAft>
          </a:pPr>
          <a:endParaRPr lang="ar-EG" sz="2800" b="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a:off x="259433" y="250852"/>
        <a:ext cx="2568722" cy="4834902"/>
      </dsp:txXfrm>
    </dsp:sp>
    <dsp:sp modelId="{F458B0BC-2B2D-46F9-9598-A06841B5C494}">
      <dsp:nvSpPr>
        <dsp:cNvPr id="0" name=""/>
        <dsp:cNvSpPr/>
      </dsp:nvSpPr>
      <dsp:spPr>
        <a:xfrm>
          <a:off x="4139956" y="5678948"/>
          <a:ext cx="1028700" cy="1028700"/>
        </a:xfrm>
        <a:prstGeom prst="triangle">
          <a:avLst/>
        </a:prstGeom>
        <a:solidFill>
          <a:schemeClr val="accent4">
            <a:alpha val="90000"/>
            <a:tint val="40000"/>
            <a:hueOff val="0"/>
            <a:satOff val="0"/>
            <a:lumOff val="0"/>
            <a:alphaOff val="0"/>
          </a:schemeClr>
        </a:solidFill>
        <a:ln w="9525" cap="flat" cmpd="sng" algn="ctr">
          <a:solidFill>
            <a:schemeClr val="accent4">
              <a:alpha val="90000"/>
              <a:tint val="40000"/>
              <a:hueOff val="0"/>
              <a:satOff val="0"/>
              <a:lumOff val="0"/>
              <a:alphaOff val="0"/>
            </a:schemeClr>
          </a:solidFill>
          <a:prstDash val="solid"/>
        </a:ln>
        <a:effectLst>
          <a:glow rad="70000">
            <a:schemeClr val="accent4">
              <a:alpha val="90000"/>
              <a:tint val="40000"/>
              <a:hueOff val="0"/>
              <a:satOff val="0"/>
              <a:lumOff val="0"/>
              <a:alphaOff val="0"/>
              <a:tint val="30000"/>
              <a:shade val="95000"/>
              <a:satMod val="300000"/>
              <a:alpha val="50000"/>
            </a:schemeClr>
          </a:glow>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sp>
    <dsp:sp modelId="{2C555509-9767-4DF5-80C9-A0E90873E353}">
      <dsp:nvSpPr>
        <dsp:cNvPr id="0" name=""/>
        <dsp:cNvSpPr/>
      </dsp:nvSpPr>
      <dsp:spPr>
        <a:xfrm>
          <a:off x="1557898" y="5301209"/>
          <a:ext cx="6192753" cy="236353"/>
        </a:xfrm>
        <a:prstGeom prst="rect">
          <a:avLst/>
        </a:prstGeom>
        <a:solidFill>
          <a:schemeClr val="accent4">
            <a:alpha val="90000"/>
            <a:tint val="40000"/>
            <a:hueOff val="0"/>
            <a:satOff val="0"/>
            <a:lumOff val="0"/>
            <a:alphaOff val="0"/>
          </a:schemeClr>
        </a:solidFill>
        <a:ln w="9525" cap="flat" cmpd="sng" algn="ctr">
          <a:solidFill>
            <a:schemeClr val="accent4">
              <a:alpha val="90000"/>
              <a:tint val="40000"/>
              <a:hueOff val="0"/>
              <a:satOff val="0"/>
              <a:lumOff val="0"/>
              <a:alphaOff val="0"/>
            </a:schemeClr>
          </a:solidFill>
          <a:prstDash val="solid"/>
        </a:ln>
        <a:effectLst>
          <a:glow rad="70000">
            <a:schemeClr val="accent4">
              <a:alpha val="90000"/>
              <a:tint val="40000"/>
              <a:hueOff val="0"/>
              <a:satOff val="0"/>
              <a:lumOff val="0"/>
              <a:alphaOff val="0"/>
              <a:tint val="30000"/>
              <a:shade val="95000"/>
              <a:satMod val="300000"/>
              <a:alpha val="50000"/>
            </a:schemeClr>
          </a:glow>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6EC6479-1375-480C-839A-7C52A00FC6E7}">
      <dsp:nvSpPr>
        <dsp:cNvPr id="0" name=""/>
        <dsp:cNvSpPr/>
      </dsp:nvSpPr>
      <dsp:spPr>
        <a:xfrm>
          <a:off x="136336" y="0"/>
          <a:ext cx="2789813" cy="904415"/>
        </a:xfrm>
        <a:prstGeom prst="roundRect">
          <a:avLst>
            <a:gd name="adj" fmla="val 10000"/>
          </a:avLst>
        </a:prstGeom>
        <a:gradFill rotWithShape="0">
          <a:gsLst>
            <a:gs pos="0">
              <a:schemeClr val="accent4">
                <a:hueOff val="0"/>
                <a:satOff val="0"/>
                <a:lumOff val="0"/>
                <a:alphaOff val="0"/>
                <a:tint val="1000"/>
              </a:schemeClr>
            </a:gs>
            <a:gs pos="68000">
              <a:schemeClr val="accent4">
                <a:hueOff val="0"/>
                <a:satOff val="0"/>
                <a:lumOff val="0"/>
                <a:alphaOff val="0"/>
                <a:tint val="77000"/>
              </a:schemeClr>
            </a:gs>
            <a:gs pos="81000">
              <a:schemeClr val="accent4">
                <a:hueOff val="0"/>
                <a:satOff val="0"/>
                <a:lumOff val="0"/>
                <a:alphaOff val="0"/>
                <a:tint val="79000"/>
              </a:schemeClr>
            </a:gs>
            <a:gs pos="86000">
              <a:schemeClr val="accent4">
                <a:hueOff val="0"/>
                <a:satOff val="0"/>
                <a:lumOff val="0"/>
                <a:alphaOff val="0"/>
                <a:tint val="73000"/>
              </a:schemeClr>
            </a:gs>
            <a:gs pos="100000">
              <a:schemeClr val="accent4">
                <a:hueOff val="0"/>
                <a:satOff val="0"/>
                <a:lumOff val="0"/>
                <a:alphaOff val="0"/>
                <a:tint val="35000"/>
              </a:schemeClr>
            </a:gs>
          </a:gsLst>
          <a:lin ang="5400000" scaled="1"/>
        </a:gradFill>
        <a:ln>
          <a:noFill/>
        </a:ln>
        <a:effectLst>
          <a:glow rad="63500">
            <a:schemeClr val="accent4">
              <a:hueOff val="0"/>
              <a:satOff val="0"/>
              <a:lumOff val="0"/>
              <a:alphaOff val="0"/>
              <a:tint val="30000"/>
              <a:shade val="95000"/>
              <a:satMod val="300000"/>
              <a:alpha val="50000"/>
            </a:schemeClr>
          </a:glo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3820" tIns="55880" rIns="83820" bIns="55880" numCol="1" spcCol="1270" anchor="ctr" anchorCtr="0">
          <a:noAutofit/>
        </a:bodyPr>
        <a:lstStyle/>
        <a:p>
          <a:pPr lvl="0" algn="ctr" defTabSz="1955800">
            <a:lnSpc>
              <a:spcPct val="90000"/>
            </a:lnSpc>
            <a:spcBef>
              <a:spcPct val="0"/>
            </a:spcBef>
            <a:spcAft>
              <a:spcPct val="35000"/>
            </a:spcAft>
          </a:pPr>
          <a:r>
            <a:rPr lang="ar-EG" sz="4400" b="1" kern="120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mn-ea"/>
              <a:cs typeface="Arabic Typesetting" pitchFamily="66" charset="-78"/>
            </a:rPr>
            <a:t>الموزايكو</a:t>
          </a:r>
          <a:endParaRPr lang="en-US" sz="4400" b="1" kern="12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mn-ea"/>
            <a:cs typeface="Arabic Typesetting" pitchFamily="66" charset="-78"/>
          </a:endParaRPr>
        </a:p>
      </dsp:txBody>
      <dsp:txXfrm>
        <a:off x="162825" y="26489"/>
        <a:ext cx="2736835" cy="851437"/>
      </dsp:txXfrm>
    </dsp:sp>
    <dsp:sp modelId="{BD39EF23-4CCD-4DFA-9C93-20B904CC837D}">
      <dsp:nvSpPr>
        <dsp:cNvPr id="0" name=""/>
        <dsp:cNvSpPr/>
      </dsp:nvSpPr>
      <dsp:spPr>
        <a:xfrm>
          <a:off x="415317" y="904415"/>
          <a:ext cx="151263" cy="1013342"/>
        </a:xfrm>
        <a:custGeom>
          <a:avLst/>
          <a:gdLst/>
          <a:ahLst/>
          <a:cxnLst/>
          <a:rect l="0" t="0" r="0" b="0"/>
          <a:pathLst>
            <a:path>
              <a:moveTo>
                <a:pt x="0" y="0"/>
              </a:moveTo>
              <a:lnTo>
                <a:pt x="0" y="1013342"/>
              </a:lnTo>
              <a:lnTo>
                <a:pt x="151263" y="1013342"/>
              </a:lnTo>
            </a:path>
          </a:pathLst>
        </a:custGeom>
        <a:noFill/>
        <a:ln w="19050" cap="flat" cmpd="sng" algn="ctr">
          <a:solidFill>
            <a:schemeClr val="accent4">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9A7D0B4-9934-4209-A225-6544FCD6F83C}">
      <dsp:nvSpPr>
        <dsp:cNvPr id="0" name=""/>
        <dsp:cNvSpPr/>
      </dsp:nvSpPr>
      <dsp:spPr>
        <a:xfrm>
          <a:off x="566581" y="1137433"/>
          <a:ext cx="8152236" cy="1560649"/>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3340" tIns="35560" rIns="53340" bIns="35560" numCol="1" spcCol="1270" anchor="ctr" anchorCtr="0">
          <a:noAutofit/>
        </a:bodyPr>
        <a:lstStyle/>
        <a:p>
          <a:pPr lvl="0" algn="ctr" defTabSz="1244600">
            <a:lnSpc>
              <a:spcPct val="90000"/>
            </a:lnSpc>
            <a:spcBef>
              <a:spcPct val="0"/>
            </a:spcBef>
            <a:spcAft>
              <a:spcPct val="35000"/>
            </a:spcAft>
          </a:pPr>
          <a:r>
            <a:rPr lang="ar-EG" sz="2800" b="1" kern="120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mn-ea"/>
              <a:cs typeface="Arabic Typesetting" pitchFamily="66" charset="-78"/>
            </a:rPr>
            <a:t>الموزايكو شبه المزجج:-</a:t>
          </a:r>
        </a:p>
        <a:p>
          <a:pPr lvl="0" algn="ctr" defTabSz="1244600">
            <a:lnSpc>
              <a:spcPct val="90000"/>
            </a:lnSpc>
            <a:spcBef>
              <a:spcPct val="0"/>
            </a:spcBef>
            <a:spcAft>
              <a:spcPct val="35000"/>
            </a:spcAft>
          </a:pPr>
          <a:r>
            <a:rPr lang="ar-EG" sz="3600" b="0" dirty="0" smtClean="0">
              <a:effectLst>
                <a:outerShdw blurRad="38100" dist="38100" dir="2700000" algn="tl">
                  <a:srgbClr val="000000">
                    <a:alpha val="43137"/>
                  </a:srgbClr>
                </a:outerShdw>
              </a:effectLst>
              <a:latin typeface="Arabic Typesetting" pitchFamily="66" charset="-78"/>
              <a:cs typeface="Arabic Typesetting" pitchFamily="66" charset="-78"/>
            </a:rPr>
            <a:t> </a:t>
          </a:r>
          <a:r>
            <a:rPr lang="ar-EG" sz="2800" b="0" dirty="0" smtClean="0">
              <a:effectLst>
                <a:outerShdw blurRad="38100" dist="38100" dir="2700000" algn="tl">
                  <a:srgbClr val="000000">
                    <a:alpha val="43137"/>
                  </a:srgbClr>
                </a:outerShdw>
              </a:effectLst>
              <a:latin typeface="Arabic Typesetting" pitchFamily="66" charset="-78"/>
              <a:cs typeface="Arabic Typesetting" pitchFamily="66" charset="-78"/>
            </a:rPr>
            <a:t>يصنع من زجاج منصهر مخلوط مع مواد قلوية وأكاسيد معدنية ويصب في قالب ويعرض لضغط ، وهو متوافر بألوان مختلفة ، والحد الأدني للسمك 3 م</a:t>
          </a:r>
          <a:r>
            <a:rPr lang="ar-EG" sz="28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م.</a:t>
          </a:r>
          <a:endParaRPr lang="en-US" sz="28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a:off x="612291" y="1183143"/>
        <a:ext cx="8060816" cy="1469229"/>
      </dsp:txXfrm>
    </dsp:sp>
    <dsp:sp modelId="{29F7EC00-1083-47F0-ADDB-1AF349E52193}">
      <dsp:nvSpPr>
        <dsp:cNvPr id="0" name=""/>
        <dsp:cNvSpPr/>
      </dsp:nvSpPr>
      <dsp:spPr>
        <a:xfrm>
          <a:off x="415317" y="904415"/>
          <a:ext cx="146465" cy="2840523"/>
        </a:xfrm>
        <a:custGeom>
          <a:avLst/>
          <a:gdLst/>
          <a:ahLst/>
          <a:cxnLst/>
          <a:rect l="0" t="0" r="0" b="0"/>
          <a:pathLst>
            <a:path>
              <a:moveTo>
                <a:pt x="0" y="0"/>
              </a:moveTo>
              <a:lnTo>
                <a:pt x="0" y="2840523"/>
              </a:lnTo>
              <a:lnTo>
                <a:pt x="146465" y="2840523"/>
              </a:lnTo>
            </a:path>
          </a:pathLst>
        </a:custGeom>
        <a:noFill/>
        <a:ln w="19050" cap="flat" cmpd="sng" algn="ctr">
          <a:solidFill>
            <a:schemeClr val="accent4">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A6212EB-B919-4A09-B016-60108AC8C7D6}">
      <dsp:nvSpPr>
        <dsp:cNvPr id="0" name=""/>
        <dsp:cNvSpPr/>
      </dsp:nvSpPr>
      <dsp:spPr>
        <a:xfrm>
          <a:off x="561782" y="2962361"/>
          <a:ext cx="8227472" cy="1565155"/>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3340" tIns="35560" rIns="53340" bIns="35560" numCol="1" spcCol="1270" anchor="ctr" anchorCtr="0">
          <a:noAutofit/>
        </a:bodyPr>
        <a:lstStyle/>
        <a:p>
          <a:pPr lvl="0" algn="ctr" defTabSz="1244600">
            <a:lnSpc>
              <a:spcPct val="90000"/>
            </a:lnSpc>
            <a:spcBef>
              <a:spcPct val="0"/>
            </a:spcBef>
            <a:spcAft>
              <a:spcPct val="35000"/>
            </a:spcAft>
          </a:pPr>
          <a:r>
            <a:rPr lang="ar-EG" sz="2800" b="1" kern="120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mn-ea"/>
              <a:cs typeface="Arabic Typesetting" pitchFamily="66" charset="-78"/>
            </a:rPr>
            <a:t>الموزايكو المزجج:- </a:t>
          </a:r>
        </a:p>
        <a:p>
          <a:pPr lvl="0" algn="ctr" defTabSz="1244600">
            <a:lnSpc>
              <a:spcPct val="90000"/>
            </a:lnSpc>
            <a:spcBef>
              <a:spcPct val="0"/>
            </a:spcBef>
            <a:spcAft>
              <a:spcPct val="35000"/>
            </a:spcAft>
          </a:pPr>
          <a:r>
            <a:rPr lang="ar-EG" sz="28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هو عبارة عن بلاط سيراميك مزجج صغير الحجم جداً ، يورد عادة على شكل ألواح بأبعاد 300*300 ملليمتر، وهو أكثر لمعاناً من الموزايكو غير المزجج.</a:t>
          </a:r>
          <a:endParaRPr lang="en-US" sz="28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a:off x="607624" y="3008203"/>
        <a:ext cx="8135788" cy="1473471"/>
      </dsp:txXfrm>
    </dsp:sp>
    <dsp:sp modelId="{EC740206-7510-4B58-A862-A85222C7C4D0}">
      <dsp:nvSpPr>
        <dsp:cNvPr id="0" name=""/>
        <dsp:cNvSpPr/>
      </dsp:nvSpPr>
      <dsp:spPr>
        <a:xfrm>
          <a:off x="415317" y="904415"/>
          <a:ext cx="146465" cy="4742416"/>
        </a:xfrm>
        <a:custGeom>
          <a:avLst/>
          <a:gdLst/>
          <a:ahLst/>
          <a:cxnLst/>
          <a:rect l="0" t="0" r="0" b="0"/>
          <a:pathLst>
            <a:path>
              <a:moveTo>
                <a:pt x="0" y="0"/>
              </a:moveTo>
              <a:lnTo>
                <a:pt x="0" y="4742416"/>
              </a:lnTo>
              <a:lnTo>
                <a:pt x="146465" y="4742416"/>
              </a:lnTo>
            </a:path>
          </a:pathLst>
        </a:custGeom>
        <a:noFill/>
        <a:ln w="19050" cap="flat" cmpd="sng" algn="ctr">
          <a:solidFill>
            <a:schemeClr val="accent4">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3E3A2CC-B554-4D29-A181-D9C3C1151A98}">
      <dsp:nvSpPr>
        <dsp:cNvPr id="0" name=""/>
        <dsp:cNvSpPr/>
      </dsp:nvSpPr>
      <dsp:spPr>
        <a:xfrm>
          <a:off x="561782" y="4863954"/>
          <a:ext cx="8265212" cy="1565754"/>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3340" tIns="35560" rIns="53340" bIns="35560" numCol="1" spcCol="1270" anchor="ctr" anchorCtr="0">
          <a:noAutofit/>
        </a:bodyPr>
        <a:lstStyle/>
        <a:p>
          <a:pPr lvl="0" algn="ctr" defTabSz="1244600">
            <a:lnSpc>
              <a:spcPct val="90000"/>
            </a:lnSpc>
            <a:spcBef>
              <a:spcPct val="0"/>
            </a:spcBef>
            <a:spcAft>
              <a:spcPct val="35000"/>
            </a:spcAft>
          </a:pPr>
          <a:r>
            <a:rPr lang="ar-EG" sz="2800" b="1" kern="120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mn-ea"/>
              <a:cs typeface="Arabic Typesetting" pitchFamily="66" charset="-78"/>
            </a:rPr>
            <a:t>الموزايكو غير المزجج:-</a:t>
          </a:r>
        </a:p>
        <a:p>
          <a:pPr lvl="0" algn="ctr" defTabSz="1244600">
            <a:lnSpc>
              <a:spcPct val="90000"/>
            </a:lnSpc>
            <a:spcBef>
              <a:spcPct val="0"/>
            </a:spcBef>
            <a:spcAft>
              <a:spcPct val="35000"/>
            </a:spcAft>
          </a:pPr>
          <a:r>
            <a:rPr lang="ar-EG" sz="28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يتكون من بلاطات صغيرة الحجم يورد عادة في شكل ألواح من بلاطات مقاس اللوح 300*300 ملليمتر مغطى بغطاء ورقي ينزع عن اللوح بعد تثبيته فى موضعه ، وتتوفر منه أشكال ألوان متنوعة.</a:t>
          </a:r>
          <a:endParaRPr lang="en-US" sz="28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a:off x="607641" y="4909813"/>
        <a:ext cx="8173494" cy="1474036"/>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48DF85-A7F2-4EF7-A5E8-FF5E7FB8A0EB}">
      <dsp:nvSpPr>
        <dsp:cNvPr id="0" name=""/>
        <dsp:cNvSpPr/>
      </dsp:nvSpPr>
      <dsp:spPr>
        <a:xfrm rot="5400000">
          <a:off x="2810893" y="2533879"/>
          <a:ext cx="1068118" cy="929263"/>
        </a:xfrm>
        <a:prstGeom prst="hexagon">
          <a:avLst>
            <a:gd name="adj" fmla="val 25000"/>
            <a:gd name="vf" fmla="val 115470"/>
          </a:avLst>
        </a:prstGeom>
        <a:solidFill>
          <a:schemeClr val="accent2">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EG" sz="18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مكونات السيراميك </a:t>
          </a:r>
          <a:endParaRPr lang="ar-EG" sz="18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025130" y="2630900"/>
        <a:ext cx="639643" cy="735222"/>
      </dsp:txXfrm>
    </dsp:sp>
    <dsp:sp modelId="{CC36926E-DACF-49C9-894D-8FF37A476089}">
      <dsp:nvSpPr>
        <dsp:cNvPr id="0" name=""/>
        <dsp:cNvSpPr/>
      </dsp:nvSpPr>
      <dsp:spPr>
        <a:xfrm>
          <a:off x="3895490" y="3320149"/>
          <a:ext cx="1192020" cy="640871"/>
        </a:xfrm>
        <a:prstGeom prst="rect">
          <a:avLst/>
        </a:prstGeom>
        <a:noFill/>
        <a:ln>
          <a:noFill/>
        </a:ln>
        <a:effectLst/>
      </dsp:spPr>
      <dsp:style>
        <a:lnRef idx="0">
          <a:scrgbClr r="0" g="0" b="0"/>
        </a:lnRef>
        <a:fillRef idx="0">
          <a:scrgbClr r="0" g="0" b="0"/>
        </a:fillRef>
        <a:effectRef idx="0">
          <a:scrgbClr r="0" g="0" b="0"/>
        </a:effectRef>
        <a:fontRef idx="minor"/>
      </dsp:style>
    </dsp:sp>
    <dsp:sp modelId="{8F9E6EAD-F0E8-4A29-B769-9CB3B4668118}">
      <dsp:nvSpPr>
        <dsp:cNvPr id="0" name=""/>
        <dsp:cNvSpPr/>
      </dsp:nvSpPr>
      <dsp:spPr>
        <a:xfrm rot="5400000">
          <a:off x="3314953" y="3447180"/>
          <a:ext cx="1068118" cy="929263"/>
        </a:xfrm>
        <a:prstGeom prst="hexagon">
          <a:avLst>
            <a:gd name="adj" fmla="val 25000"/>
            <a:gd name="vf" fmla="val 115470"/>
          </a:avLst>
        </a:prstGeom>
        <a:solidFill>
          <a:schemeClr val="accent3">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rtl="1">
            <a:lnSpc>
              <a:spcPct val="90000"/>
            </a:lnSpc>
            <a:spcBef>
              <a:spcPct val="0"/>
            </a:spcBef>
            <a:spcAft>
              <a:spcPct val="35000"/>
            </a:spcAft>
          </a:pPr>
          <a:endParaRPr lang="ar-EG" sz="3600" kern="1200"/>
        </a:p>
      </dsp:txBody>
      <dsp:txXfrm rot="-5400000">
        <a:off x="3529190" y="3544201"/>
        <a:ext cx="639643" cy="735222"/>
      </dsp:txXfrm>
    </dsp:sp>
    <dsp:sp modelId="{E52E366B-8276-44C4-A9AF-494817DF506D}">
      <dsp:nvSpPr>
        <dsp:cNvPr id="0" name=""/>
        <dsp:cNvSpPr/>
      </dsp:nvSpPr>
      <dsp:spPr>
        <a:xfrm rot="5400000">
          <a:off x="3314941" y="3435179"/>
          <a:ext cx="1068118" cy="929263"/>
        </a:xfrm>
        <a:prstGeom prst="hexagon">
          <a:avLst>
            <a:gd name="adj" fmla="val 25000"/>
            <a:gd name="vf" fmla="val 115470"/>
          </a:avLst>
        </a:prstGeom>
        <a:solidFill>
          <a:schemeClr val="accent4">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EG" sz="20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مراحل التصنيع</a:t>
          </a:r>
          <a:endParaRPr lang="ar-EG" sz="20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529178" y="3532200"/>
        <a:ext cx="639643" cy="735222"/>
      </dsp:txXfrm>
    </dsp:sp>
    <dsp:sp modelId="{C29705CF-4BF7-431B-BD19-C0404AADFE41}">
      <dsp:nvSpPr>
        <dsp:cNvPr id="0" name=""/>
        <dsp:cNvSpPr/>
      </dsp:nvSpPr>
      <dsp:spPr>
        <a:xfrm>
          <a:off x="161305" y="4579089"/>
          <a:ext cx="1153568" cy="640871"/>
        </a:xfrm>
        <a:prstGeom prst="rect">
          <a:avLst/>
        </a:prstGeom>
        <a:noFill/>
        <a:ln>
          <a:noFill/>
        </a:ln>
        <a:effectLst/>
      </dsp:spPr>
      <dsp:style>
        <a:lnRef idx="0">
          <a:scrgbClr r="0" g="0" b="0"/>
        </a:lnRef>
        <a:fillRef idx="0">
          <a:scrgbClr r="0" g="0" b="0"/>
        </a:fillRef>
        <a:effectRef idx="0">
          <a:scrgbClr r="0" g="0" b="0"/>
        </a:effectRef>
        <a:fontRef idx="minor"/>
      </dsp:style>
    </dsp:sp>
    <dsp:sp modelId="{791684BB-F5B8-49F9-82BC-FFF23FA0CEF7}">
      <dsp:nvSpPr>
        <dsp:cNvPr id="0" name=""/>
        <dsp:cNvSpPr/>
      </dsp:nvSpPr>
      <dsp:spPr>
        <a:xfrm rot="5400000">
          <a:off x="3358311" y="1669783"/>
          <a:ext cx="1068118" cy="929263"/>
        </a:xfrm>
        <a:prstGeom prst="hexagon">
          <a:avLst>
            <a:gd name="adj" fmla="val 25000"/>
            <a:gd name="vf" fmla="val 115470"/>
          </a:avLst>
        </a:prstGeom>
        <a:solidFill>
          <a:schemeClr val="accent5">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44600" rtl="1">
            <a:lnSpc>
              <a:spcPct val="90000"/>
            </a:lnSpc>
            <a:spcBef>
              <a:spcPct val="0"/>
            </a:spcBef>
            <a:spcAft>
              <a:spcPct val="35000"/>
            </a:spcAft>
          </a:pPr>
          <a:r>
            <a:rPr lang="ar-EG" sz="28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المقدمة</a:t>
          </a:r>
          <a:endParaRPr lang="ar-EG" sz="28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572548" y="1766804"/>
        <a:ext cx="639643" cy="735222"/>
      </dsp:txXfrm>
    </dsp:sp>
    <dsp:sp modelId="{83CDFED4-E380-4BC0-B325-E23E11975337}">
      <dsp:nvSpPr>
        <dsp:cNvPr id="0" name=""/>
        <dsp:cNvSpPr/>
      </dsp:nvSpPr>
      <dsp:spPr>
        <a:xfrm rot="5400000">
          <a:off x="2882898" y="4370683"/>
          <a:ext cx="1068118" cy="929263"/>
        </a:xfrm>
        <a:prstGeom prst="hexagon">
          <a:avLst>
            <a:gd name="adj" fmla="val 25000"/>
            <a:gd name="vf" fmla="val 115470"/>
          </a:avLst>
        </a:prstGeom>
        <a:solidFill>
          <a:schemeClr val="accent6">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EG" sz="18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السيراميك وانواعه </a:t>
          </a:r>
          <a:endParaRPr lang="ar-EG" sz="18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097135" y="4467704"/>
        <a:ext cx="639643" cy="735222"/>
      </dsp:txXfrm>
    </dsp:sp>
    <dsp:sp modelId="{1C3BDDC9-1552-4326-90F6-A85B1A75B760}">
      <dsp:nvSpPr>
        <dsp:cNvPr id="0" name=""/>
        <dsp:cNvSpPr/>
      </dsp:nvSpPr>
      <dsp:spPr>
        <a:xfrm>
          <a:off x="3726414" y="4343260"/>
          <a:ext cx="1674186" cy="900100"/>
        </a:xfrm>
        <a:prstGeom prst="rect">
          <a:avLst/>
        </a:prstGeom>
        <a:noFill/>
        <a:ln>
          <a:noFill/>
        </a:ln>
        <a:effectLst/>
      </dsp:spPr>
      <dsp:style>
        <a:lnRef idx="0">
          <a:scrgbClr r="0" g="0" b="0"/>
        </a:lnRef>
        <a:fillRef idx="0">
          <a:scrgbClr r="0" g="0" b="0"/>
        </a:fillRef>
        <a:effectRef idx="0">
          <a:scrgbClr r="0" g="0" b="0"/>
        </a:effectRef>
        <a:fontRef idx="minor"/>
      </dsp:style>
    </dsp:sp>
    <dsp:sp modelId="{FE6F3C06-C2E5-4396-B1A9-E9AE3D788F03}">
      <dsp:nvSpPr>
        <dsp:cNvPr id="0" name=""/>
        <dsp:cNvSpPr/>
      </dsp:nvSpPr>
      <dsp:spPr>
        <a:xfrm rot="5400000">
          <a:off x="3231160" y="5337793"/>
          <a:ext cx="1249383" cy="1086963"/>
        </a:xfrm>
        <a:prstGeom prst="hexagon">
          <a:avLst>
            <a:gd name="adj" fmla="val 25000"/>
            <a:gd name="vf" fmla="val 115470"/>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0" scaled="1"/>
          <a:tileRect/>
        </a:gradFill>
        <a:ln>
          <a:noFill/>
        </a:ln>
        <a:effectLst>
          <a:glow rad="76200">
            <a:schemeClr val="accent4">
              <a:tint val="30000"/>
              <a:shade val="95000"/>
              <a:satMod val="300000"/>
              <a:alpha val="50000"/>
            </a:schemeClr>
          </a:glow>
        </a:effectLst>
        <a:scene3d>
          <a:camera prst="orthographicFront"/>
          <a:lightRig rig="chilly" dir="t"/>
        </a:scene3d>
        <a:sp3d contourW="10000" prstMaterial="metal">
          <a:bevelT w="20000" h="9000" prst="softRound"/>
          <a:contourClr>
            <a:schemeClr val="accent4">
              <a:shade val="30000"/>
              <a:satMod val="200000"/>
            </a:schemeClr>
          </a:contourClr>
        </a:sp3d>
      </dsp:spPr>
      <dsp:style>
        <a:lnRef idx="0">
          <a:schemeClr val="accent4"/>
        </a:lnRef>
        <a:fillRef idx="3">
          <a:schemeClr val="accent4"/>
        </a:fillRef>
        <a:effectRef idx="3">
          <a:schemeClr val="accent4"/>
        </a:effectRef>
        <a:fontRef idx="minor">
          <a:schemeClr val="lt1"/>
        </a:fontRef>
      </dsp:style>
      <dsp:txBody>
        <a:bodyPr spcFirstLastPara="0" vert="horz" wrap="square" lIns="0" tIns="0" rIns="0" bIns="0" numCol="1" spcCol="1270" anchor="ctr" anchorCtr="0">
          <a:noAutofit/>
        </a:bodyPr>
        <a:lstStyle/>
        <a:p>
          <a:pPr lvl="0" algn="ctr" defTabSz="1600200" rtl="1">
            <a:lnSpc>
              <a:spcPct val="90000"/>
            </a:lnSpc>
            <a:spcBef>
              <a:spcPct val="0"/>
            </a:spcBef>
            <a:spcAft>
              <a:spcPct val="35000"/>
            </a:spcAft>
          </a:pPr>
          <a:endParaRPr lang="ar-EG" sz="3600" kern="1200"/>
        </a:p>
      </dsp:txBody>
      <dsp:txXfrm rot="-5400000">
        <a:off x="3481755" y="5451280"/>
        <a:ext cx="748193" cy="859992"/>
      </dsp:txXfrm>
    </dsp:sp>
    <dsp:sp modelId="{9AC01AC2-7925-4F99-A35D-245C87D48A77}">
      <dsp:nvSpPr>
        <dsp:cNvPr id="0" name=""/>
        <dsp:cNvSpPr/>
      </dsp:nvSpPr>
      <dsp:spPr>
        <a:xfrm rot="5400000">
          <a:off x="3314955" y="7426245"/>
          <a:ext cx="1068118" cy="929263"/>
        </a:xfrm>
        <a:prstGeom prst="hexagon">
          <a:avLst>
            <a:gd name="adj" fmla="val 25000"/>
            <a:gd name="vf" fmla="val 115470"/>
          </a:avLst>
        </a:prstGeom>
        <a:solidFill>
          <a:schemeClr val="accent3">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rtl="1">
            <a:lnSpc>
              <a:spcPct val="90000"/>
            </a:lnSpc>
            <a:spcBef>
              <a:spcPct val="0"/>
            </a:spcBef>
            <a:spcAft>
              <a:spcPct val="35000"/>
            </a:spcAft>
          </a:pPr>
          <a:endParaRPr lang="ar-EG" sz="3400" kern="1200"/>
        </a:p>
      </dsp:txBody>
      <dsp:txXfrm rot="-5400000">
        <a:off x="3529192" y="7523266"/>
        <a:ext cx="639643" cy="735222"/>
      </dsp:txXfrm>
    </dsp:sp>
    <dsp:sp modelId="{DFFD269D-5B0E-40A9-B409-5C119A00F471}">
      <dsp:nvSpPr>
        <dsp:cNvPr id="0" name=""/>
        <dsp:cNvSpPr/>
      </dsp:nvSpPr>
      <dsp:spPr>
        <a:xfrm>
          <a:off x="163621" y="6268896"/>
          <a:ext cx="1153568" cy="640871"/>
        </a:xfrm>
        <a:prstGeom prst="rect">
          <a:avLst/>
        </a:prstGeom>
        <a:noFill/>
        <a:ln>
          <a:noFill/>
        </a:ln>
        <a:effectLst/>
      </dsp:spPr>
      <dsp:style>
        <a:lnRef idx="0">
          <a:scrgbClr r="0" g="0" b="0"/>
        </a:lnRef>
        <a:fillRef idx="0">
          <a:scrgbClr r="0" g="0" b="0"/>
        </a:fillRef>
        <a:effectRef idx="0">
          <a:scrgbClr r="0" g="0" b="0"/>
        </a:effectRef>
        <a:fontRef idx="minor"/>
      </dsp:style>
    </dsp:sp>
    <dsp:sp modelId="{FAFE78B2-6703-4605-80B1-BB9C7BB0CA41}">
      <dsp:nvSpPr>
        <dsp:cNvPr id="0" name=""/>
        <dsp:cNvSpPr/>
      </dsp:nvSpPr>
      <dsp:spPr>
        <a:xfrm rot="5400000">
          <a:off x="2882899" y="6470938"/>
          <a:ext cx="1068118" cy="929263"/>
        </a:xfrm>
        <a:prstGeom prst="hexagon">
          <a:avLst>
            <a:gd name="adj" fmla="val 25000"/>
            <a:gd name="vf" fmla="val 115470"/>
          </a:avLst>
        </a:prstGeom>
        <a:solidFill>
          <a:schemeClr val="accent4">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rtl="1">
            <a:lnSpc>
              <a:spcPct val="90000"/>
            </a:lnSpc>
            <a:spcBef>
              <a:spcPct val="0"/>
            </a:spcBef>
            <a:spcAft>
              <a:spcPct val="35000"/>
            </a:spcAft>
          </a:pPr>
          <a:r>
            <a:rPr lang="ar-EG" sz="18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مرحلة التركيب</a:t>
          </a:r>
          <a:endParaRPr lang="ar-EG" sz="18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097136" y="6567959"/>
        <a:ext cx="639643" cy="735222"/>
      </dsp:txXfrm>
    </dsp:sp>
    <dsp:sp modelId="{6D732D13-96E0-461F-8BF3-F749B1E6CB6A}">
      <dsp:nvSpPr>
        <dsp:cNvPr id="0" name=""/>
        <dsp:cNvSpPr/>
      </dsp:nvSpPr>
      <dsp:spPr>
        <a:xfrm rot="5400000">
          <a:off x="3237999" y="5363049"/>
          <a:ext cx="1249383" cy="1086963"/>
        </a:xfrm>
        <a:prstGeom prst="hexagon">
          <a:avLst>
            <a:gd name="adj" fmla="val 25000"/>
            <a:gd name="vf" fmla="val 115470"/>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0" scaled="1"/>
          <a:tileRect/>
        </a:gradFill>
        <a:ln>
          <a:noFill/>
        </a:ln>
        <a:effectLst>
          <a:glow rad="76200">
            <a:schemeClr val="accent4">
              <a:tint val="30000"/>
              <a:shade val="95000"/>
              <a:satMod val="300000"/>
              <a:alpha val="50000"/>
            </a:schemeClr>
          </a:glow>
        </a:effectLst>
        <a:scene3d>
          <a:camera prst="orthographicFront"/>
          <a:lightRig rig="chilly" dir="t"/>
        </a:scene3d>
        <a:sp3d contourW="10000" prstMaterial="metal">
          <a:bevelT w="20000" h="9000" prst="softRound"/>
          <a:contourClr>
            <a:schemeClr val="accent4">
              <a:shade val="30000"/>
              <a:satMod val="200000"/>
            </a:schemeClr>
          </a:contourClr>
        </a:sp3d>
      </dsp:spPr>
      <dsp:style>
        <a:lnRef idx="0">
          <a:schemeClr val="accent4"/>
        </a:lnRef>
        <a:fillRef idx="3">
          <a:schemeClr val="accent4"/>
        </a:fillRef>
        <a:effectRef idx="3">
          <a:schemeClr val="accent4"/>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EG" sz="20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البورسلين وانواعه</a:t>
          </a:r>
          <a:endParaRPr lang="ar-EG" sz="20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488594" y="5476536"/>
        <a:ext cx="748193" cy="859992"/>
      </dsp:txXfrm>
    </dsp:sp>
    <dsp:sp modelId="{FEAE5559-E42D-4849-9B34-5C889C8C282D}">
      <dsp:nvSpPr>
        <dsp:cNvPr id="0" name=""/>
        <dsp:cNvSpPr/>
      </dsp:nvSpPr>
      <dsp:spPr>
        <a:xfrm>
          <a:off x="3672404" y="7784067"/>
          <a:ext cx="1192020" cy="640871"/>
        </a:xfrm>
        <a:prstGeom prst="rect">
          <a:avLst/>
        </a:prstGeom>
        <a:noFill/>
        <a:ln>
          <a:noFill/>
        </a:ln>
        <a:effectLst/>
      </dsp:spPr>
      <dsp:style>
        <a:lnRef idx="0">
          <a:scrgbClr r="0" g="0" b="0"/>
        </a:lnRef>
        <a:fillRef idx="0">
          <a:scrgbClr r="0" g="0" b="0"/>
        </a:fillRef>
        <a:effectRef idx="0">
          <a:scrgbClr r="0" g="0" b="0"/>
        </a:effectRef>
        <a:fontRef idx="minor"/>
      </dsp:style>
    </dsp:sp>
    <dsp:sp modelId="{8B332B1F-DE6E-4FC8-9B83-0D4730F7C147}">
      <dsp:nvSpPr>
        <dsp:cNvPr id="0" name=""/>
        <dsp:cNvSpPr/>
      </dsp:nvSpPr>
      <dsp:spPr>
        <a:xfrm rot="5400000">
          <a:off x="3314953" y="7414243"/>
          <a:ext cx="1068118" cy="929263"/>
        </a:xfrm>
        <a:prstGeom prst="hexagon">
          <a:avLst>
            <a:gd name="adj" fmla="val 25000"/>
            <a:gd name="vf" fmla="val 115470"/>
          </a:avLst>
        </a:prstGeom>
        <a:solidFill>
          <a:schemeClr val="accent6">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155700" rtl="1">
            <a:lnSpc>
              <a:spcPct val="90000"/>
            </a:lnSpc>
            <a:spcBef>
              <a:spcPct val="0"/>
            </a:spcBef>
            <a:spcAft>
              <a:spcPct val="35000"/>
            </a:spcAft>
          </a:pPr>
          <a:r>
            <a:rPr lang="ar-EG" sz="26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مقارنة عامة </a:t>
          </a:r>
          <a:endParaRPr lang="ar-EG" sz="26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529190" y="7511264"/>
        <a:ext cx="639643" cy="735222"/>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D21BC13-CF7B-4905-AEED-FFEE8FD3448B}">
      <dsp:nvSpPr>
        <dsp:cNvPr id="0" name=""/>
        <dsp:cNvSpPr/>
      </dsp:nvSpPr>
      <dsp:spPr>
        <a:xfrm>
          <a:off x="3154674" y="1683172"/>
          <a:ext cx="1734626" cy="825524"/>
        </a:xfrm>
        <a:custGeom>
          <a:avLst/>
          <a:gdLst/>
          <a:ahLst/>
          <a:cxnLst/>
          <a:rect l="0" t="0" r="0" b="0"/>
          <a:pathLst>
            <a:path>
              <a:moveTo>
                <a:pt x="0" y="0"/>
              </a:moveTo>
              <a:lnTo>
                <a:pt x="0" y="562570"/>
              </a:lnTo>
              <a:lnTo>
                <a:pt x="1734626" y="562570"/>
              </a:lnTo>
              <a:lnTo>
                <a:pt x="1734626" y="825524"/>
              </a:lnTo>
            </a:path>
          </a:pathLst>
        </a:custGeom>
        <a:noFill/>
        <a:ln w="19050" cap="flat" cmpd="sng" algn="ctr">
          <a:solidFill>
            <a:schemeClr val="accent4">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1F90588-B43D-486B-A998-EBF701B6E63A}">
      <dsp:nvSpPr>
        <dsp:cNvPr id="0" name=""/>
        <dsp:cNvSpPr/>
      </dsp:nvSpPr>
      <dsp:spPr>
        <a:xfrm>
          <a:off x="1420048" y="1683172"/>
          <a:ext cx="1734626" cy="825524"/>
        </a:xfrm>
        <a:custGeom>
          <a:avLst/>
          <a:gdLst/>
          <a:ahLst/>
          <a:cxnLst/>
          <a:rect l="0" t="0" r="0" b="0"/>
          <a:pathLst>
            <a:path>
              <a:moveTo>
                <a:pt x="1734626" y="0"/>
              </a:moveTo>
              <a:lnTo>
                <a:pt x="1734626" y="562570"/>
              </a:lnTo>
              <a:lnTo>
                <a:pt x="0" y="562570"/>
              </a:lnTo>
              <a:lnTo>
                <a:pt x="0" y="825524"/>
              </a:lnTo>
            </a:path>
          </a:pathLst>
        </a:custGeom>
        <a:noFill/>
        <a:ln w="19050" cap="flat" cmpd="sng" algn="ctr">
          <a:solidFill>
            <a:schemeClr val="accent4">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C194E90-EE11-469E-8D23-A7AA904B0F11}">
      <dsp:nvSpPr>
        <dsp:cNvPr id="0" name=""/>
        <dsp:cNvSpPr/>
      </dsp:nvSpPr>
      <dsp:spPr>
        <a:xfrm>
          <a:off x="1512160" y="509751"/>
          <a:ext cx="3285028" cy="1173420"/>
        </a:xfrm>
        <a:prstGeom prst="roundRect">
          <a:avLst>
            <a:gd name="adj" fmla="val 10000"/>
          </a:avLst>
        </a:prstGeom>
        <a:gradFill rotWithShape="0">
          <a:gsLst>
            <a:gs pos="0">
              <a:schemeClr val="accent4">
                <a:shade val="80000"/>
                <a:hueOff val="0"/>
                <a:satOff val="0"/>
                <a:lumOff val="0"/>
                <a:alphaOff val="0"/>
                <a:tint val="1000"/>
              </a:schemeClr>
            </a:gs>
            <a:gs pos="68000">
              <a:schemeClr val="accent4">
                <a:shade val="80000"/>
                <a:hueOff val="0"/>
                <a:satOff val="0"/>
                <a:lumOff val="0"/>
                <a:alphaOff val="0"/>
                <a:tint val="77000"/>
              </a:schemeClr>
            </a:gs>
            <a:gs pos="81000">
              <a:schemeClr val="accent4">
                <a:shade val="80000"/>
                <a:hueOff val="0"/>
                <a:satOff val="0"/>
                <a:lumOff val="0"/>
                <a:alphaOff val="0"/>
                <a:tint val="79000"/>
              </a:schemeClr>
            </a:gs>
            <a:gs pos="86000">
              <a:schemeClr val="accent4">
                <a:shade val="80000"/>
                <a:hueOff val="0"/>
                <a:satOff val="0"/>
                <a:lumOff val="0"/>
                <a:alphaOff val="0"/>
                <a:tint val="73000"/>
              </a:schemeClr>
            </a:gs>
            <a:gs pos="100000">
              <a:schemeClr val="accent4">
                <a:shade val="80000"/>
                <a:hueOff val="0"/>
                <a:satOff val="0"/>
                <a:lumOff val="0"/>
                <a:alphaOff val="0"/>
                <a:tint val="35000"/>
              </a:schemeClr>
            </a:gs>
          </a:gsLst>
          <a:lin ang="5400000" scaled="1"/>
        </a:gradFill>
        <a:ln>
          <a:noFill/>
        </a:ln>
        <a:effectLst>
          <a:glow rad="63500">
            <a:schemeClr val="accent4">
              <a:shade val="80000"/>
              <a:hueOff val="0"/>
              <a:satOff val="0"/>
              <a:lumOff val="0"/>
              <a:alphaOff val="0"/>
              <a:tint val="30000"/>
              <a:shade val="95000"/>
              <a:satMod val="300000"/>
              <a:alpha val="50000"/>
            </a:schemeClr>
          </a:glo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256CEAF4-BB23-4B47-8516-6A1E2E24C9C0}">
      <dsp:nvSpPr>
        <dsp:cNvPr id="0" name=""/>
        <dsp:cNvSpPr/>
      </dsp:nvSpPr>
      <dsp:spPr>
        <a:xfrm>
          <a:off x="1827546" y="809369"/>
          <a:ext cx="3285028" cy="1173420"/>
        </a:xfrm>
        <a:prstGeom prst="roundRect">
          <a:avLst>
            <a:gd name="adj" fmla="val 10000"/>
          </a:avLst>
        </a:prstGeom>
        <a:solidFill>
          <a:schemeClr val="lt1">
            <a:alpha val="90000"/>
            <a:hueOff val="0"/>
            <a:satOff val="0"/>
            <a:lumOff val="0"/>
            <a:alphaOff val="0"/>
          </a:schemeClr>
        </a:solidFill>
        <a:ln w="9525" cap="flat" cmpd="sng" algn="ctr">
          <a:solidFill>
            <a:schemeClr val="accent4">
              <a:shade val="8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82880" tIns="182880" rIns="182880" bIns="182880" numCol="1" spcCol="1270" anchor="ctr" anchorCtr="0">
          <a:noAutofit/>
        </a:bodyPr>
        <a:lstStyle/>
        <a:p>
          <a:pPr lvl="0" algn="ctr" defTabSz="2133600" rtl="1">
            <a:lnSpc>
              <a:spcPct val="90000"/>
            </a:lnSpc>
            <a:spcBef>
              <a:spcPct val="0"/>
            </a:spcBef>
            <a:spcAft>
              <a:spcPct val="35000"/>
            </a:spcAft>
          </a:pPr>
          <a:r>
            <a:rPr lang="ar-EG" sz="4800" b="1" kern="120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mn-ea"/>
              <a:cs typeface="Arabic Typesetting" pitchFamily="66" charset="-78"/>
            </a:rPr>
            <a:t>أنواع البورسلين</a:t>
          </a:r>
          <a:endParaRPr lang="ar-EG" sz="4800" b="1" kern="12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mn-ea"/>
            <a:cs typeface="Arabic Typesetting" pitchFamily="66" charset="-78"/>
          </a:endParaRPr>
        </a:p>
      </dsp:txBody>
      <dsp:txXfrm>
        <a:off x="1861914" y="843737"/>
        <a:ext cx="3216292" cy="1104684"/>
      </dsp:txXfrm>
    </dsp:sp>
    <dsp:sp modelId="{268122C1-DE02-4601-97FD-079493B941AA}">
      <dsp:nvSpPr>
        <dsp:cNvPr id="0" name=""/>
        <dsp:cNvSpPr/>
      </dsp:nvSpPr>
      <dsp:spPr>
        <a:xfrm>
          <a:off x="808" y="2508697"/>
          <a:ext cx="2838479" cy="1105973"/>
        </a:xfrm>
        <a:prstGeom prst="roundRect">
          <a:avLst>
            <a:gd name="adj" fmla="val 10000"/>
          </a:avLst>
        </a:prstGeom>
        <a:gradFill rotWithShape="0">
          <a:gsLst>
            <a:gs pos="0">
              <a:schemeClr val="accent4">
                <a:tint val="99000"/>
                <a:hueOff val="0"/>
                <a:satOff val="0"/>
                <a:lumOff val="0"/>
                <a:alphaOff val="0"/>
                <a:tint val="1000"/>
              </a:schemeClr>
            </a:gs>
            <a:gs pos="68000">
              <a:schemeClr val="accent4">
                <a:tint val="99000"/>
                <a:hueOff val="0"/>
                <a:satOff val="0"/>
                <a:lumOff val="0"/>
                <a:alphaOff val="0"/>
                <a:tint val="77000"/>
              </a:schemeClr>
            </a:gs>
            <a:gs pos="81000">
              <a:schemeClr val="accent4">
                <a:tint val="99000"/>
                <a:hueOff val="0"/>
                <a:satOff val="0"/>
                <a:lumOff val="0"/>
                <a:alphaOff val="0"/>
                <a:tint val="79000"/>
              </a:schemeClr>
            </a:gs>
            <a:gs pos="86000">
              <a:schemeClr val="accent4">
                <a:tint val="99000"/>
                <a:hueOff val="0"/>
                <a:satOff val="0"/>
                <a:lumOff val="0"/>
                <a:alphaOff val="0"/>
                <a:tint val="73000"/>
              </a:schemeClr>
            </a:gs>
            <a:gs pos="100000">
              <a:schemeClr val="accent4">
                <a:tint val="99000"/>
                <a:hueOff val="0"/>
                <a:satOff val="0"/>
                <a:lumOff val="0"/>
                <a:alphaOff val="0"/>
                <a:tint val="35000"/>
              </a:schemeClr>
            </a:gs>
          </a:gsLst>
          <a:lin ang="5400000" scaled="1"/>
        </a:gradFill>
        <a:ln>
          <a:noFill/>
        </a:ln>
        <a:effectLst>
          <a:glow rad="63500">
            <a:schemeClr val="accent4">
              <a:tint val="99000"/>
              <a:hueOff val="0"/>
              <a:satOff val="0"/>
              <a:lumOff val="0"/>
              <a:alphaOff val="0"/>
              <a:tint val="30000"/>
              <a:shade val="95000"/>
              <a:satMod val="300000"/>
              <a:alpha val="50000"/>
            </a:schemeClr>
          </a:glo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707C4CD9-F240-4DCB-B89F-C2CCF73CEC9F}">
      <dsp:nvSpPr>
        <dsp:cNvPr id="0" name=""/>
        <dsp:cNvSpPr/>
      </dsp:nvSpPr>
      <dsp:spPr>
        <a:xfrm>
          <a:off x="316195" y="2808314"/>
          <a:ext cx="2838479" cy="1105973"/>
        </a:xfrm>
        <a:prstGeom prst="roundRect">
          <a:avLst>
            <a:gd name="adj" fmla="val 10000"/>
          </a:avLst>
        </a:prstGeom>
        <a:solidFill>
          <a:schemeClr val="lt1">
            <a:alpha val="90000"/>
            <a:hueOff val="0"/>
            <a:satOff val="0"/>
            <a:lumOff val="0"/>
            <a:alphaOff val="0"/>
          </a:schemeClr>
        </a:solidFill>
        <a:ln w="9525" cap="flat" cmpd="sng" algn="ctr">
          <a:solidFill>
            <a:schemeClr val="accent4">
              <a:tint val="99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67640" tIns="167640" rIns="167640" bIns="167640" numCol="1" spcCol="1270" anchor="ctr" anchorCtr="0">
          <a:noAutofit/>
        </a:bodyPr>
        <a:lstStyle/>
        <a:p>
          <a:pPr lvl="0" algn="ctr" defTabSz="1955800" rtl="1">
            <a:lnSpc>
              <a:spcPct val="90000"/>
            </a:lnSpc>
            <a:spcBef>
              <a:spcPct val="0"/>
            </a:spcBef>
            <a:spcAft>
              <a:spcPct val="35000"/>
            </a:spcAft>
          </a:pPr>
          <a:r>
            <a:rPr lang="ar-EG" sz="44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نوع لامع</a:t>
          </a:r>
          <a:endParaRPr lang="ar-EG" sz="44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a:off x="348588" y="2840707"/>
        <a:ext cx="2773693" cy="1041187"/>
      </dsp:txXfrm>
    </dsp:sp>
    <dsp:sp modelId="{D6632597-C7D1-4B38-B41C-9A670D01F44D}">
      <dsp:nvSpPr>
        <dsp:cNvPr id="0" name=""/>
        <dsp:cNvSpPr/>
      </dsp:nvSpPr>
      <dsp:spPr>
        <a:xfrm>
          <a:off x="3470061" y="2508697"/>
          <a:ext cx="2838479" cy="1105973"/>
        </a:xfrm>
        <a:prstGeom prst="roundRect">
          <a:avLst>
            <a:gd name="adj" fmla="val 10000"/>
          </a:avLst>
        </a:prstGeom>
        <a:gradFill rotWithShape="0">
          <a:gsLst>
            <a:gs pos="0">
              <a:schemeClr val="accent4">
                <a:tint val="99000"/>
                <a:hueOff val="0"/>
                <a:satOff val="0"/>
                <a:lumOff val="0"/>
                <a:alphaOff val="0"/>
                <a:tint val="1000"/>
              </a:schemeClr>
            </a:gs>
            <a:gs pos="68000">
              <a:schemeClr val="accent4">
                <a:tint val="99000"/>
                <a:hueOff val="0"/>
                <a:satOff val="0"/>
                <a:lumOff val="0"/>
                <a:alphaOff val="0"/>
                <a:tint val="77000"/>
              </a:schemeClr>
            </a:gs>
            <a:gs pos="81000">
              <a:schemeClr val="accent4">
                <a:tint val="99000"/>
                <a:hueOff val="0"/>
                <a:satOff val="0"/>
                <a:lumOff val="0"/>
                <a:alphaOff val="0"/>
                <a:tint val="79000"/>
              </a:schemeClr>
            </a:gs>
            <a:gs pos="86000">
              <a:schemeClr val="accent4">
                <a:tint val="99000"/>
                <a:hueOff val="0"/>
                <a:satOff val="0"/>
                <a:lumOff val="0"/>
                <a:alphaOff val="0"/>
                <a:tint val="73000"/>
              </a:schemeClr>
            </a:gs>
            <a:gs pos="100000">
              <a:schemeClr val="accent4">
                <a:tint val="99000"/>
                <a:hueOff val="0"/>
                <a:satOff val="0"/>
                <a:lumOff val="0"/>
                <a:alphaOff val="0"/>
                <a:tint val="35000"/>
              </a:schemeClr>
            </a:gs>
          </a:gsLst>
          <a:lin ang="5400000" scaled="1"/>
        </a:gradFill>
        <a:ln>
          <a:noFill/>
        </a:ln>
        <a:effectLst>
          <a:glow rad="63500">
            <a:schemeClr val="accent4">
              <a:tint val="99000"/>
              <a:hueOff val="0"/>
              <a:satOff val="0"/>
              <a:lumOff val="0"/>
              <a:alphaOff val="0"/>
              <a:tint val="30000"/>
              <a:shade val="95000"/>
              <a:satMod val="300000"/>
              <a:alpha val="50000"/>
            </a:schemeClr>
          </a:glo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1F4312CF-9094-47BF-A731-3DE73E8D4496}">
      <dsp:nvSpPr>
        <dsp:cNvPr id="0" name=""/>
        <dsp:cNvSpPr/>
      </dsp:nvSpPr>
      <dsp:spPr>
        <a:xfrm>
          <a:off x="3785447" y="2808314"/>
          <a:ext cx="2838479" cy="1105973"/>
        </a:xfrm>
        <a:prstGeom prst="roundRect">
          <a:avLst>
            <a:gd name="adj" fmla="val 10000"/>
          </a:avLst>
        </a:prstGeom>
        <a:solidFill>
          <a:schemeClr val="lt1">
            <a:alpha val="90000"/>
            <a:hueOff val="0"/>
            <a:satOff val="0"/>
            <a:lumOff val="0"/>
            <a:alphaOff val="0"/>
          </a:schemeClr>
        </a:solidFill>
        <a:ln w="9525" cap="flat" cmpd="sng" algn="ctr">
          <a:solidFill>
            <a:schemeClr val="accent4">
              <a:tint val="99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67640" tIns="167640" rIns="167640" bIns="167640" numCol="1" spcCol="1270" anchor="ctr" anchorCtr="0">
          <a:noAutofit/>
        </a:bodyPr>
        <a:lstStyle/>
        <a:p>
          <a:pPr lvl="0" algn="ctr" defTabSz="1955800" rtl="1">
            <a:lnSpc>
              <a:spcPct val="90000"/>
            </a:lnSpc>
            <a:spcBef>
              <a:spcPct val="0"/>
            </a:spcBef>
            <a:spcAft>
              <a:spcPct val="35000"/>
            </a:spcAft>
          </a:pPr>
          <a:r>
            <a:rPr lang="ar-EG" sz="44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نوع مطفي</a:t>
          </a:r>
          <a:endParaRPr lang="ar-EG" sz="44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a:off x="3817840" y="2840707"/>
        <a:ext cx="2773693" cy="1041187"/>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48DF85-A7F2-4EF7-A5E8-FF5E7FB8A0EB}">
      <dsp:nvSpPr>
        <dsp:cNvPr id="0" name=""/>
        <dsp:cNvSpPr/>
      </dsp:nvSpPr>
      <dsp:spPr>
        <a:xfrm rot="5400000">
          <a:off x="2810893" y="2552503"/>
          <a:ext cx="1068118" cy="929263"/>
        </a:xfrm>
        <a:prstGeom prst="hexagon">
          <a:avLst>
            <a:gd name="adj" fmla="val 25000"/>
            <a:gd name="vf" fmla="val 115470"/>
          </a:avLst>
        </a:prstGeom>
        <a:solidFill>
          <a:schemeClr val="accent2">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EG" sz="18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مكونات السيراميك </a:t>
          </a:r>
          <a:endParaRPr lang="ar-EG" sz="18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025130" y="2649524"/>
        <a:ext cx="639643" cy="735222"/>
      </dsp:txXfrm>
    </dsp:sp>
    <dsp:sp modelId="{CC36926E-DACF-49C9-894D-8FF37A476089}">
      <dsp:nvSpPr>
        <dsp:cNvPr id="0" name=""/>
        <dsp:cNvSpPr/>
      </dsp:nvSpPr>
      <dsp:spPr>
        <a:xfrm>
          <a:off x="3895490" y="3338773"/>
          <a:ext cx="1192020" cy="640871"/>
        </a:xfrm>
        <a:prstGeom prst="rect">
          <a:avLst/>
        </a:prstGeom>
        <a:noFill/>
        <a:ln>
          <a:noFill/>
        </a:ln>
        <a:effectLst/>
      </dsp:spPr>
      <dsp:style>
        <a:lnRef idx="0">
          <a:scrgbClr r="0" g="0" b="0"/>
        </a:lnRef>
        <a:fillRef idx="0">
          <a:scrgbClr r="0" g="0" b="0"/>
        </a:fillRef>
        <a:effectRef idx="0">
          <a:scrgbClr r="0" g="0" b="0"/>
        </a:effectRef>
        <a:fontRef idx="minor"/>
      </dsp:style>
    </dsp:sp>
    <dsp:sp modelId="{8F9E6EAD-F0E8-4A29-B769-9CB3B4668118}">
      <dsp:nvSpPr>
        <dsp:cNvPr id="0" name=""/>
        <dsp:cNvSpPr/>
      </dsp:nvSpPr>
      <dsp:spPr>
        <a:xfrm rot="5400000">
          <a:off x="3314953" y="3465805"/>
          <a:ext cx="1068118" cy="929263"/>
        </a:xfrm>
        <a:prstGeom prst="hexagon">
          <a:avLst>
            <a:gd name="adj" fmla="val 25000"/>
            <a:gd name="vf" fmla="val 115470"/>
          </a:avLst>
        </a:prstGeom>
        <a:solidFill>
          <a:schemeClr val="accent3">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rtl="1">
            <a:lnSpc>
              <a:spcPct val="90000"/>
            </a:lnSpc>
            <a:spcBef>
              <a:spcPct val="0"/>
            </a:spcBef>
            <a:spcAft>
              <a:spcPct val="35000"/>
            </a:spcAft>
          </a:pPr>
          <a:endParaRPr lang="ar-EG" sz="3600" kern="1200"/>
        </a:p>
      </dsp:txBody>
      <dsp:txXfrm rot="-5400000">
        <a:off x="3529190" y="3562826"/>
        <a:ext cx="639643" cy="735222"/>
      </dsp:txXfrm>
    </dsp:sp>
    <dsp:sp modelId="{E52E366B-8276-44C4-A9AF-494817DF506D}">
      <dsp:nvSpPr>
        <dsp:cNvPr id="0" name=""/>
        <dsp:cNvSpPr/>
      </dsp:nvSpPr>
      <dsp:spPr>
        <a:xfrm rot="5400000">
          <a:off x="3314941" y="3453803"/>
          <a:ext cx="1068118" cy="929263"/>
        </a:xfrm>
        <a:prstGeom prst="hexagon">
          <a:avLst>
            <a:gd name="adj" fmla="val 25000"/>
            <a:gd name="vf" fmla="val 115470"/>
          </a:avLst>
        </a:prstGeom>
        <a:solidFill>
          <a:schemeClr val="accent4">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EG" sz="18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مراحل التصنيع</a:t>
          </a:r>
          <a:endParaRPr lang="ar-EG" sz="18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529178" y="3550824"/>
        <a:ext cx="639643" cy="735222"/>
      </dsp:txXfrm>
    </dsp:sp>
    <dsp:sp modelId="{C29705CF-4BF7-431B-BD19-C0404AADFE41}">
      <dsp:nvSpPr>
        <dsp:cNvPr id="0" name=""/>
        <dsp:cNvSpPr/>
      </dsp:nvSpPr>
      <dsp:spPr>
        <a:xfrm>
          <a:off x="161305" y="4597713"/>
          <a:ext cx="1153568" cy="640871"/>
        </a:xfrm>
        <a:prstGeom prst="rect">
          <a:avLst/>
        </a:prstGeom>
        <a:noFill/>
        <a:ln>
          <a:noFill/>
        </a:ln>
        <a:effectLst/>
      </dsp:spPr>
      <dsp:style>
        <a:lnRef idx="0">
          <a:scrgbClr r="0" g="0" b="0"/>
        </a:lnRef>
        <a:fillRef idx="0">
          <a:scrgbClr r="0" g="0" b="0"/>
        </a:fillRef>
        <a:effectRef idx="0">
          <a:scrgbClr r="0" g="0" b="0"/>
        </a:effectRef>
        <a:fontRef idx="minor"/>
      </dsp:style>
    </dsp:sp>
    <dsp:sp modelId="{791684BB-F5B8-49F9-82BC-FFF23FA0CEF7}">
      <dsp:nvSpPr>
        <dsp:cNvPr id="0" name=""/>
        <dsp:cNvSpPr/>
      </dsp:nvSpPr>
      <dsp:spPr>
        <a:xfrm rot="5400000">
          <a:off x="3358311" y="1688407"/>
          <a:ext cx="1068118" cy="929263"/>
        </a:xfrm>
        <a:prstGeom prst="hexagon">
          <a:avLst>
            <a:gd name="adj" fmla="val 25000"/>
            <a:gd name="vf" fmla="val 115470"/>
          </a:avLst>
        </a:prstGeom>
        <a:solidFill>
          <a:schemeClr val="accent5">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44600" rtl="1">
            <a:lnSpc>
              <a:spcPct val="90000"/>
            </a:lnSpc>
            <a:spcBef>
              <a:spcPct val="0"/>
            </a:spcBef>
            <a:spcAft>
              <a:spcPct val="35000"/>
            </a:spcAft>
          </a:pPr>
          <a:r>
            <a:rPr lang="ar-EG" sz="28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المقدمة</a:t>
          </a:r>
          <a:endParaRPr lang="ar-EG" sz="28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572548" y="1785428"/>
        <a:ext cx="639643" cy="735222"/>
      </dsp:txXfrm>
    </dsp:sp>
    <dsp:sp modelId="{83CDFED4-E380-4BC0-B325-E23E11975337}">
      <dsp:nvSpPr>
        <dsp:cNvPr id="0" name=""/>
        <dsp:cNvSpPr/>
      </dsp:nvSpPr>
      <dsp:spPr>
        <a:xfrm rot="5400000">
          <a:off x="2882898" y="4389307"/>
          <a:ext cx="1068118" cy="929263"/>
        </a:xfrm>
        <a:prstGeom prst="hexagon">
          <a:avLst>
            <a:gd name="adj" fmla="val 25000"/>
            <a:gd name="vf" fmla="val 115470"/>
          </a:avLst>
        </a:prstGeom>
        <a:solidFill>
          <a:schemeClr val="accent6">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EG" sz="18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السيراميك وانواعه </a:t>
          </a:r>
          <a:endParaRPr lang="ar-EG" sz="18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097135" y="4486328"/>
        <a:ext cx="639643" cy="735222"/>
      </dsp:txXfrm>
    </dsp:sp>
    <dsp:sp modelId="{1C3BDDC9-1552-4326-90F6-A85B1A75B760}">
      <dsp:nvSpPr>
        <dsp:cNvPr id="0" name=""/>
        <dsp:cNvSpPr/>
      </dsp:nvSpPr>
      <dsp:spPr>
        <a:xfrm>
          <a:off x="3726414" y="4361884"/>
          <a:ext cx="1674186" cy="900100"/>
        </a:xfrm>
        <a:prstGeom prst="rect">
          <a:avLst/>
        </a:prstGeom>
        <a:noFill/>
        <a:ln>
          <a:noFill/>
        </a:ln>
        <a:effectLst/>
      </dsp:spPr>
      <dsp:style>
        <a:lnRef idx="0">
          <a:scrgbClr r="0" g="0" b="0"/>
        </a:lnRef>
        <a:fillRef idx="0">
          <a:scrgbClr r="0" g="0" b="0"/>
        </a:fillRef>
        <a:effectRef idx="0">
          <a:scrgbClr r="0" g="0" b="0"/>
        </a:effectRef>
        <a:fontRef idx="minor"/>
      </dsp:style>
    </dsp:sp>
    <dsp:sp modelId="{FE6F3C06-C2E5-4396-B1A9-E9AE3D788F03}">
      <dsp:nvSpPr>
        <dsp:cNvPr id="0" name=""/>
        <dsp:cNvSpPr/>
      </dsp:nvSpPr>
      <dsp:spPr>
        <a:xfrm rot="5400000">
          <a:off x="3314950" y="5347374"/>
          <a:ext cx="1212134" cy="1054557"/>
        </a:xfrm>
        <a:prstGeom prst="hexagon">
          <a:avLst>
            <a:gd name="adj" fmla="val 25000"/>
            <a:gd name="vf" fmla="val 115470"/>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0" scaled="1"/>
          <a:tileRect/>
        </a:gradFill>
        <a:ln>
          <a:noFill/>
        </a:ln>
        <a:effectLst>
          <a:glow rad="76200">
            <a:schemeClr val="accent4">
              <a:tint val="30000"/>
              <a:shade val="95000"/>
              <a:satMod val="300000"/>
              <a:alpha val="50000"/>
            </a:schemeClr>
          </a:glow>
        </a:effectLst>
        <a:scene3d>
          <a:camera prst="orthographicFront"/>
          <a:lightRig rig="chilly" dir="t"/>
        </a:scene3d>
        <a:sp3d contourW="10000" prstMaterial="metal">
          <a:bevelT w="20000" h="9000" prst="softRound"/>
          <a:contourClr>
            <a:schemeClr val="accent4">
              <a:shade val="30000"/>
              <a:satMod val="200000"/>
            </a:schemeClr>
          </a:contourClr>
        </a:sp3d>
      </dsp:spPr>
      <dsp:style>
        <a:lnRef idx="0">
          <a:schemeClr val="accent4"/>
        </a:lnRef>
        <a:fillRef idx="3">
          <a:schemeClr val="accent4"/>
        </a:fillRef>
        <a:effectRef idx="3">
          <a:schemeClr val="accent4"/>
        </a:effectRef>
        <a:fontRef idx="minor">
          <a:schemeClr val="lt1"/>
        </a:fontRef>
      </dsp:style>
      <dsp:txBody>
        <a:bodyPr spcFirstLastPara="0" vert="horz" wrap="square" lIns="0" tIns="0" rIns="0" bIns="0" numCol="1" spcCol="1270" anchor="ctr" anchorCtr="0">
          <a:noAutofit/>
        </a:bodyPr>
        <a:lstStyle/>
        <a:p>
          <a:pPr lvl="0" algn="ctr" defTabSz="1600200" rtl="1">
            <a:lnSpc>
              <a:spcPct val="90000"/>
            </a:lnSpc>
            <a:spcBef>
              <a:spcPct val="0"/>
            </a:spcBef>
            <a:spcAft>
              <a:spcPct val="35000"/>
            </a:spcAft>
          </a:pPr>
          <a:endParaRPr lang="ar-EG" sz="3600" kern="1200"/>
        </a:p>
      </dsp:txBody>
      <dsp:txXfrm rot="-5400000">
        <a:off x="3558073" y="5457477"/>
        <a:ext cx="725887" cy="834352"/>
      </dsp:txXfrm>
    </dsp:sp>
    <dsp:sp modelId="{9AC01AC2-7925-4F99-A35D-245C87D48A77}">
      <dsp:nvSpPr>
        <dsp:cNvPr id="0" name=""/>
        <dsp:cNvSpPr/>
      </dsp:nvSpPr>
      <dsp:spPr>
        <a:xfrm rot="5400000">
          <a:off x="3314955" y="7354237"/>
          <a:ext cx="1068118" cy="929263"/>
        </a:xfrm>
        <a:prstGeom prst="hexagon">
          <a:avLst>
            <a:gd name="adj" fmla="val 25000"/>
            <a:gd name="vf" fmla="val 115470"/>
          </a:avLst>
        </a:prstGeom>
        <a:solidFill>
          <a:schemeClr val="accent3">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rtl="1">
            <a:lnSpc>
              <a:spcPct val="90000"/>
            </a:lnSpc>
            <a:spcBef>
              <a:spcPct val="0"/>
            </a:spcBef>
            <a:spcAft>
              <a:spcPct val="35000"/>
            </a:spcAft>
          </a:pPr>
          <a:endParaRPr lang="ar-EG" sz="3400" kern="1200"/>
        </a:p>
      </dsp:txBody>
      <dsp:txXfrm rot="-5400000">
        <a:off x="3529192" y="7451258"/>
        <a:ext cx="639643" cy="735222"/>
      </dsp:txXfrm>
    </dsp:sp>
    <dsp:sp modelId="{DFFD269D-5B0E-40A9-B409-5C119A00F471}">
      <dsp:nvSpPr>
        <dsp:cNvPr id="0" name=""/>
        <dsp:cNvSpPr/>
      </dsp:nvSpPr>
      <dsp:spPr>
        <a:xfrm>
          <a:off x="163621" y="6268896"/>
          <a:ext cx="1153568" cy="640871"/>
        </a:xfrm>
        <a:prstGeom prst="rect">
          <a:avLst/>
        </a:prstGeom>
        <a:noFill/>
        <a:ln>
          <a:noFill/>
        </a:ln>
        <a:effectLst/>
      </dsp:spPr>
      <dsp:style>
        <a:lnRef idx="0">
          <a:scrgbClr r="0" g="0" b="0"/>
        </a:lnRef>
        <a:fillRef idx="0">
          <a:scrgbClr r="0" g="0" b="0"/>
        </a:fillRef>
        <a:effectRef idx="0">
          <a:scrgbClr r="0" g="0" b="0"/>
        </a:effectRef>
        <a:fontRef idx="minor"/>
      </dsp:style>
    </dsp:sp>
    <dsp:sp modelId="{FAFE78B2-6703-4605-80B1-BB9C7BB0CA41}">
      <dsp:nvSpPr>
        <dsp:cNvPr id="0" name=""/>
        <dsp:cNvSpPr/>
      </dsp:nvSpPr>
      <dsp:spPr>
        <a:xfrm rot="5400000">
          <a:off x="2882899" y="6398930"/>
          <a:ext cx="1068118" cy="929263"/>
        </a:xfrm>
        <a:prstGeom prst="hexagon">
          <a:avLst>
            <a:gd name="adj" fmla="val 25000"/>
            <a:gd name="vf" fmla="val 115470"/>
          </a:avLst>
        </a:prstGeom>
        <a:solidFill>
          <a:schemeClr val="accent4">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rtl="1">
            <a:lnSpc>
              <a:spcPct val="90000"/>
            </a:lnSpc>
            <a:spcBef>
              <a:spcPct val="0"/>
            </a:spcBef>
            <a:spcAft>
              <a:spcPct val="35000"/>
            </a:spcAft>
          </a:pPr>
          <a:r>
            <a:rPr lang="ar-EG" sz="18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مرحلة التركيب</a:t>
          </a:r>
          <a:endParaRPr lang="ar-EG" sz="18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097136" y="6495951"/>
        <a:ext cx="639643" cy="735222"/>
      </dsp:txXfrm>
    </dsp:sp>
    <dsp:sp modelId="{6D732D13-96E0-461F-8BF3-F749B1E6CB6A}">
      <dsp:nvSpPr>
        <dsp:cNvPr id="0" name=""/>
        <dsp:cNvSpPr/>
      </dsp:nvSpPr>
      <dsp:spPr>
        <a:xfrm rot="5400000">
          <a:off x="3321789" y="5335372"/>
          <a:ext cx="1212134" cy="1054557"/>
        </a:xfrm>
        <a:prstGeom prst="hexagon">
          <a:avLst>
            <a:gd name="adj" fmla="val 25000"/>
            <a:gd name="vf" fmla="val 115470"/>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0" scaled="1"/>
          <a:tileRect/>
        </a:gradFill>
        <a:ln>
          <a:noFill/>
        </a:ln>
        <a:effectLst>
          <a:glow rad="76200">
            <a:schemeClr val="accent4">
              <a:tint val="30000"/>
              <a:shade val="95000"/>
              <a:satMod val="300000"/>
              <a:alpha val="50000"/>
            </a:schemeClr>
          </a:glow>
        </a:effectLst>
        <a:scene3d>
          <a:camera prst="orthographicFront"/>
          <a:lightRig rig="chilly" dir="t"/>
        </a:scene3d>
        <a:sp3d contourW="10000" prstMaterial="metal">
          <a:bevelT w="20000" h="9000" prst="softRound"/>
          <a:contourClr>
            <a:schemeClr val="accent4">
              <a:shade val="30000"/>
              <a:satMod val="200000"/>
            </a:schemeClr>
          </a:contourClr>
        </a:sp3d>
      </dsp:spPr>
      <dsp:style>
        <a:lnRef idx="0">
          <a:schemeClr val="accent4"/>
        </a:lnRef>
        <a:fillRef idx="3">
          <a:schemeClr val="accent4"/>
        </a:fillRef>
        <a:effectRef idx="3">
          <a:schemeClr val="accent4"/>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EG" sz="20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البورسلين وانواعه</a:t>
          </a:r>
          <a:endParaRPr lang="ar-EG" sz="20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564912" y="5445475"/>
        <a:ext cx="725887" cy="834352"/>
      </dsp:txXfrm>
    </dsp:sp>
    <dsp:sp modelId="{FEAE5559-E42D-4849-9B34-5C889C8C282D}">
      <dsp:nvSpPr>
        <dsp:cNvPr id="0" name=""/>
        <dsp:cNvSpPr/>
      </dsp:nvSpPr>
      <dsp:spPr>
        <a:xfrm>
          <a:off x="3672404" y="7784067"/>
          <a:ext cx="1192020" cy="640871"/>
        </a:xfrm>
        <a:prstGeom prst="rect">
          <a:avLst/>
        </a:prstGeom>
        <a:noFill/>
        <a:ln>
          <a:noFill/>
        </a:ln>
        <a:effectLst/>
      </dsp:spPr>
      <dsp:style>
        <a:lnRef idx="0">
          <a:scrgbClr r="0" g="0" b="0"/>
        </a:lnRef>
        <a:fillRef idx="0">
          <a:scrgbClr r="0" g="0" b="0"/>
        </a:fillRef>
        <a:effectRef idx="0">
          <a:scrgbClr r="0" g="0" b="0"/>
        </a:effectRef>
        <a:fontRef idx="minor"/>
      </dsp:style>
    </dsp:sp>
    <dsp:sp modelId="{8B332B1F-DE6E-4FC8-9B83-0D4730F7C147}">
      <dsp:nvSpPr>
        <dsp:cNvPr id="0" name=""/>
        <dsp:cNvSpPr/>
      </dsp:nvSpPr>
      <dsp:spPr>
        <a:xfrm rot="5400000">
          <a:off x="3357292" y="7342235"/>
          <a:ext cx="1068118" cy="929263"/>
        </a:xfrm>
        <a:prstGeom prst="hexagon">
          <a:avLst>
            <a:gd name="adj" fmla="val 25000"/>
            <a:gd name="vf" fmla="val 115470"/>
          </a:avLst>
        </a:prstGeom>
        <a:solidFill>
          <a:schemeClr val="accent6">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155700" rtl="1">
            <a:lnSpc>
              <a:spcPct val="90000"/>
            </a:lnSpc>
            <a:spcBef>
              <a:spcPct val="0"/>
            </a:spcBef>
            <a:spcAft>
              <a:spcPct val="35000"/>
            </a:spcAft>
          </a:pPr>
          <a:r>
            <a:rPr lang="ar-EG" sz="26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مقارنة عامة </a:t>
          </a:r>
          <a:endParaRPr lang="ar-EG" sz="26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571529" y="7439256"/>
        <a:ext cx="639643" cy="735222"/>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48DF85-A7F2-4EF7-A5E8-FF5E7FB8A0EB}">
      <dsp:nvSpPr>
        <dsp:cNvPr id="0" name=""/>
        <dsp:cNvSpPr/>
      </dsp:nvSpPr>
      <dsp:spPr>
        <a:xfrm rot="5400000">
          <a:off x="2810893" y="2552503"/>
          <a:ext cx="1068118" cy="929263"/>
        </a:xfrm>
        <a:prstGeom prst="hexagon">
          <a:avLst>
            <a:gd name="adj" fmla="val 25000"/>
            <a:gd name="vf" fmla="val 115470"/>
          </a:avLst>
        </a:prstGeom>
        <a:solidFill>
          <a:schemeClr val="accent2">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EG" sz="18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مكونات السيراميك </a:t>
          </a:r>
          <a:endParaRPr lang="ar-EG" sz="18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025130" y="2649524"/>
        <a:ext cx="639643" cy="735222"/>
      </dsp:txXfrm>
    </dsp:sp>
    <dsp:sp modelId="{CC36926E-DACF-49C9-894D-8FF37A476089}">
      <dsp:nvSpPr>
        <dsp:cNvPr id="0" name=""/>
        <dsp:cNvSpPr/>
      </dsp:nvSpPr>
      <dsp:spPr>
        <a:xfrm>
          <a:off x="3895490" y="3338773"/>
          <a:ext cx="1192020" cy="640871"/>
        </a:xfrm>
        <a:prstGeom prst="rect">
          <a:avLst/>
        </a:prstGeom>
        <a:noFill/>
        <a:ln>
          <a:noFill/>
        </a:ln>
        <a:effectLst/>
      </dsp:spPr>
      <dsp:style>
        <a:lnRef idx="0">
          <a:scrgbClr r="0" g="0" b="0"/>
        </a:lnRef>
        <a:fillRef idx="0">
          <a:scrgbClr r="0" g="0" b="0"/>
        </a:fillRef>
        <a:effectRef idx="0">
          <a:scrgbClr r="0" g="0" b="0"/>
        </a:effectRef>
        <a:fontRef idx="minor"/>
      </dsp:style>
    </dsp:sp>
    <dsp:sp modelId="{8F9E6EAD-F0E8-4A29-B769-9CB3B4668118}">
      <dsp:nvSpPr>
        <dsp:cNvPr id="0" name=""/>
        <dsp:cNvSpPr/>
      </dsp:nvSpPr>
      <dsp:spPr>
        <a:xfrm rot="5400000">
          <a:off x="3314953" y="3465805"/>
          <a:ext cx="1068118" cy="929263"/>
        </a:xfrm>
        <a:prstGeom prst="hexagon">
          <a:avLst>
            <a:gd name="adj" fmla="val 25000"/>
            <a:gd name="vf" fmla="val 115470"/>
          </a:avLst>
        </a:prstGeom>
        <a:solidFill>
          <a:schemeClr val="accent3">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rtl="1">
            <a:lnSpc>
              <a:spcPct val="90000"/>
            </a:lnSpc>
            <a:spcBef>
              <a:spcPct val="0"/>
            </a:spcBef>
            <a:spcAft>
              <a:spcPct val="35000"/>
            </a:spcAft>
          </a:pPr>
          <a:endParaRPr lang="ar-EG" sz="3600" kern="1200"/>
        </a:p>
      </dsp:txBody>
      <dsp:txXfrm rot="-5400000">
        <a:off x="3529190" y="3562826"/>
        <a:ext cx="639643" cy="735222"/>
      </dsp:txXfrm>
    </dsp:sp>
    <dsp:sp modelId="{E52E366B-8276-44C4-A9AF-494817DF506D}">
      <dsp:nvSpPr>
        <dsp:cNvPr id="0" name=""/>
        <dsp:cNvSpPr/>
      </dsp:nvSpPr>
      <dsp:spPr>
        <a:xfrm rot="5400000">
          <a:off x="3314941" y="3453803"/>
          <a:ext cx="1068118" cy="929263"/>
        </a:xfrm>
        <a:prstGeom prst="hexagon">
          <a:avLst>
            <a:gd name="adj" fmla="val 25000"/>
            <a:gd name="vf" fmla="val 115470"/>
          </a:avLst>
        </a:prstGeom>
        <a:solidFill>
          <a:schemeClr val="accent4">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EG" sz="18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مراحل التصنيع</a:t>
          </a:r>
          <a:endParaRPr lang="ar-EG" sz="18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529178" y="3550824"/>
        <a:ext cx="639643" cy="735222"/>
      </dsp:txXfrm>
    </dsp:sp>
    <dsp:sp modelId="{C29705CF-4BF7-431B-BD19-C0404AADFE41}">
      <dsp:nvSpPr>
        <dsp:cNvPr id="0" name=""/>
        <dsp:cNvSpPr/>
      </dsp:nvSpPr>
      <dsp:spPr>
        <a:xfrm>
          <a:off x="161305" y="4597713"/>
          <a:ext cx="1153568" cy="640871"/>
        </a:xfrm>
        <a:prstGeom prst="rect">
          <a:avLst/>
        </a:prstGeom>
        <a:noFill/>
        <a:ln>
          <a:noFill/>
        </a:ln>
        <a:effectLst/>
      </dsp:spPr>
      <dsp:style>
        <a:lnRef idx="0">
          <a:scrgbClr r="0" g="0" b="0"/>
        </a:lnRef>
        <a:fillRef idx="0">
          <a:scrgbClr r="0" g="0" b="0"/>
        </a:fillRef>
        <a:effectRef idx="0">
          <a:scrgbClr r="0" g="0" b="0"/>
        </a:effectRef>
        <a:fontRef idx="minor"/>
      </dsp:style>
    </dsp:sp>
    <dsp:sp modelId="{791684BB-F5B8-49F9-82BC-FFF23FA0CEF7}">
      <dsp:nvSpPr>
        <dsp:cNvPr id="0" name=""/>
        <dsp:cNvSpPr/>
      </dsp:nvSpPr>
      <dsp:spPr>
        <a:xfrm rot="5400000">
          <a:off x="3358311" y="1688407"/>
          <a:ext cx="1068118" cy="929263"/>
        </a:xfrm>
        <a:prstGeom prst="hexagon">
          <a:avLst>
            <a:gd name="adj" fmla="val 25000"/>
            <a:gd name="vf" fmla="val 115470"/>
          </a:avLst>
        </a:prstGeom>
        <a:solidFill>
          <a:schemeClr val="accent5">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44600" rtl="1">
            <a:lnSpc>
              <a:spcPct val="90000"/>
            </a:lnSpc>
            <a:spcBef>
              <a:spcPct val="0"/>
            </a:spcBef>
            <a:spcAft>
              <a:spcPct val="35000"/>
            </a:spcAft>
          </a:pPr>
          <a:r>
            <a:rPr lang="ar-EG" sz="28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المقدمة</a:t>
          </a:r>
          <a:endParaRPr lang="ar-EG" sz="28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572548" y="1785428"/>
        <a:ext cx="639643" cy="735222"/>
      </dsp:txXfrm>
    </dsp:sp>
    <dsp:sp modelId="{83CDFED4-E380-4BC0-B325-E23E11975337}">
      <dsp:nvSpPr>
        <dsp:cNvPr id="0" name=""/>
        <dsp:cNvSpPr/>
      </dsp:nvSpPr>
      <dsp:spPr>
        <a:xfrm rot="5400000">
          <a:off x="2882898" y="4389307"/>
          <a:ext cx="1068118" cy="929263"/>
        </a:xfrm>
        <a:prstGeom prst="hexagon">
          <a:avLst>
            <a:gd name="adj" fmla="val 25000"/>
            <a:gd name="vf" fmla="val 115470"/>
          </a:avLst>
        </a:prstGeom>
        <a:solidFill>
          <a:schemeClr val="accent6">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EG" sz="18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السيراميك وانواعه </a:t>
          </a:r>
          <a:endParaRPr lang="ar-EG" sz="18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097135" y="4486328"/>
        <a:ext cx="639643" cy="735222"/>
      </dsp:txXfrm>
    </dsp:sp>
    <dsp:sp modelId="{1C3BDDC9-1552-4326-90F6-A85B1A75B760}">
      <dsp:nvSpPr>
        <dsp:cNvPr id="0" name=""/>
        <dsp:cNvSpPr/>
      </dsp:nvSpPr>
      <dsp:spPr>
        <a:xfrm>
          <a:off x="3726414" y="4361884"/>
          <a:ext cx="1674186" cy="900100"/>
        </a:xfrm>
        <a:prstGeom prst="rect">
          <a:avLst/>
        </a:prstGeom>
        <a:noFill/>
        <a:ln>
          <a:noFill/>
        </a:ln>
        <a:effectLst/>
      </dsp:spPr>
      <dsp:style>
        <a:lnRef idx="0">
          <a:scrgbClr r="0" g="0" b="0"/>
        </a:lnRef>
        <a:fillRef idx="0">
          <a:scrgbClr r="0" g="0" b="0"/>
        </a:fillRef>
        <a:effectRef idx="0">
          <a:scrgbClr r="0" g="0" b="0"/>
        </a:effectRef>
        <a:fontRef idx="minor"/>
      </dsp:style>
    </dsp:sp>
    <dsp:sp modelId="{FE6F3C06-C2E5-4396-B1A9-E9AE3D788F03}">
      <dsp:nvSpPr>
        <dsp:cNvPr id="0" name=""/>
        <dsp:cNvSpPr/>
      </dsp:nvSpPr>
      <dsp:spPr>
        <a:xfrm rot="5400000">
          <a:off x="3249784" y="5331170"/>
          <a:ext cx="1212134" cy="1086963"/>
        </a:xfrm>
        <a:prstGeom prst="hexagon">
          <a:avLst>
            <a:gd name="adj" fmla="val 25000"/>
            <a:gd name="vf" fmla="val 115470"/>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0" scaled="1"/>
          <a:tileRect/>
        </a:gradFill>
        <a:ln>
          <a:noFill/>
        </a:ln>
        <a:effectLst>
          <a:glow rad="76200">
            <a:schemeClr val="accent4">
              <a:tint val="30000"/>
              <a:shade val="95000"/>
              <a:satMod val="300000"/>
              <a:alpha val="50000"/>
            </a:schemeClr>
          </a:glow>
        </a:effectLst>
        <a:scene3d>
          <a:camera prst="orthographicFront"/>
          <a:lightRig rig="chilly" dir="t"/>
        </a:scene3d>
        <a:sp3d contourW="10000" prstMaterial="metal">
          <a:bevelT w="20000" h="9000" prst="softRound"/>
          <a:contourClr>
            <a:schemeClr val="accent4">
              <a:shade val="30000"/>
              <a:satMod val="200000"/>
            </a:schemeClr>
          </a:contourClr>
        </a:sp3d>
      </dsp:spPr>
      <dsp:style>
        <a:lnRef idx="0">
          <a:schemeClr val="accent4"/>
        </a:lnRef>
        <a:fillRef idx="3">
          <a:schemeClr val="accent4"/>
        </a:fillRef>
        <a:effectRef idx="3">
          <a:schemeClr val="accent4"/>
        </a:effectRef>
        <a:fontRef idx="minor">
          <a:schemeClr val="lt1"/>
        </a:fontRef>
      </dsp:style>
      <dsp:txBody>
        <a:bodyPr spcFirstLastPara="0" vert="horz" wrap="square" lIns="0" tIns="0" rIns="0" bIns="0" numCol="1" spcCol="1270" anchor="ctr" anchorCtr="0">
          <a:noAutofit/>
        </a:bodyPr>
        <a:lstStyle/>
        <a:p>
          <a:pPr lvl="0" algn="ctr" defTabSz="1600200" rtl="1">
            <a:lnSpc>
              <a:spcPct val="90000"/>
            </a:lnSpc>
            <a:spcBef>
              <a:spcPct val="0"/>
            </a:spcBef>
            <a:spcAft>
              <a:spcPct val="35000"/>
            </a:spcAft>
          </a:pPr>
          <a:endParaRPr lang="ar-EG" sz="3600" kern="1200"/>
        </a:p>
      </dsp:txBody>
      <dsp:txXfrm rot="-5400000">
        <a:off x="3484176" y="5460176"/>
        <a:ext cx="743349" cy="828952"/>
      </dsp:txXfrm>
    </dsp:sp>
    <dsp:sp modelId="{9AC01AC2-7925-4F99-A35D-245C87D48A77}">
      <dsp:nvSpPr>
        <dsp:cNvPr id="0" name=""/>
        <dsp:cNvSpPr/>
      </dsp:nvSpPr>
      <dsp:spPr>
        <a:xfrm rot="5400000">
          <a:off x="3314955" y="7426245"/>
          <a:ext cx="1068118" cy="929263"/>
        </a:xfrm>
        <a:prstGeom prst="hexagon">
          <a:avLst>
            <a:gd name="adj" fmla="val 25000"/>
            <a:gd name="vf" fmla="val 115470"/>
          </a:avLst>
        </a:prstGeom>
        <a:solidFill>
          <a:schemeClr val="accent3">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rtl="1">
            <a:lnSpc>
              <a:spcPct val="90000"/>
            </a:lnSpc>
            <a:spcBef>
              <a:spcPct val="0"/>
            </a:spcBef>
            <a:spcAft>
              <a:spcPct val="35000"/>
            </a:spcAft>
          </a:pPr>
          <a:endParaRPr lang="ar-EG" sz="3400" kern="1200"/>
        </a:p>
      </dsp:txBody>
      <dsp:txXfrm rot="-5400000">
        <a:off x="3529192" y="7523266"/>
        <a:ext cx="639643" cy="735222"/>
      </dsp:txXfrm>
    </dsp:sp>
    <dsp:sp modelId="{DFFD269D-5B0E-40A9-B409-5C119A00F471}">
      <dsp:nvSpPr>
        <dsp:cNvPr id="0" name=""/>
        <dsp:cNvSpPr/>
      </dsp:nvSpPr>
      <dsp:spPr>
        <a:xfrm>
          <a:off x="163621" y="6268896"/>
          <a:ext cx="1153568" cy="640871"/>
        </a:xfrm>
        <a:prstGeom prst="rect">
          <a:avLst/>
        </a:prstGeom>
        <a:noFill/>
        <a:ln>
          <a:noFill/>
        </a:ln>
        <a:effectLst/>
      </dsp:spPr>
      <dsp:style>
        <a:lnRef idx="0">
          <a:scrgbClr r="0" g="0" b="0"/>
        </a:lnRef>
        <a:fillRef idx="0">
          <a:scrgbClr r="0" g="0" b="0"/>
        </a:fillRef>
        <a:effectRef idx="0">
          <a:scrgbClr r="0" g="0" b="0"/>
        </a:effectRef>
        <a:fontRef idx="minor"/>
      </dsp:style>
    </dsp:sp>
    <dsp:sp modelId="{FAFE78B2-6703-4605-80B1-BB9C7BB0CA41}">
      <dsp:nvSpPr>
        <dsp:cNvPr id="0" name=""/>
        <dsp:cNvSpPr/>
      </dsp:nvSpPr>
      <dsp:spPr>
        <a:xfrm rot="5400000">
          <a:off x="2882899" y="6470938"/>
          <a:ext cx="1068118" cy="929263"/>
        </a:xfrm>
        <a:prstGeom prst="hexagon">
          <a:avLst>
            <a:gd name="adj" fmla="val 25000"/>
            <a:gd name="vf" fmla="val 115470"/>
          </a:avLst>
        </a:prstGeom>
        <a:solidFill>
          <a:schemeClr val="accent4">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rtl="1">
            <a:lnSpc>
              <a:spcPct val="90000"/>
            </a:lnSpc>
            <a:spcBef>
              <a:spcPct val="0"/>
            </a:spcBef>
            <a:spcAft>
              <a:spcPct val="35000"/>
            </a:spcAft>
          </a:pPr>
          <a:r>
            <a:rPr lang="ar-EG" sz="18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مرحلة التركيب</a:t>
          </a:r>
          <a:endParaRPr lang="ar-EG" sz="18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097136" y="6567959"/>
        <a:ext cx="639643" cy="735222"/>
      </dsp:txXfrm>
    </dsp:sp>
    <dsp:sp modelId="{6D732D13-96E0-461F-8BF3-F749B1E6CB6A}">
      <dsp:nvSpPr>
        <dsp:cNvPr id="0" name=""/>
        <dsp:cNvSpPr/>
      </dsp:nvSpPr>
      <dsp:spPr>
        <a:xfrm rot="5400000">
          <a:off x="3256623" y="5319169"/>
          <a:ext cx="1212134" cy="1086963"/>
        </a:xfrm>
        <a:prstGeom prst="hexagon">
          <a:avLst>
            <a:gd name="adj" fmla="val 25000"/>
            <a:gd name="vf" fmla="val 115470"/>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0" scaled="1"/>
          <a:tileRect/>
        </a:gradFill>
        <a:ln>
          <a:noFill/>
        </a:ln>
        <a:effectLst>
          <a:glow rad="76200">
            <a:schemeClr val="accent4">
              <a:tint val="30000"/>
              <a:shade val="95000"/>
              <a:satMod val="300000"/>
              <a:alpha val="50000"/>
            </a:schemeClr>
          </a:glow>
        </a:effectLst>
        <a:scene3d>
          <a:camera prst="orthographicFront"/>
          <a:lightRig rig="chilly" dir="t"/>
        </a:scene3d>
        <a:sp3d contourW="10000" prstMaterial="metal">
          <a:bevelT w="20000" h="9000" prst="softRound"/>
          <a:contourClr>
            <a:schemeClr val="accent4">
              <a:shade val="30000"/>
              <a:satMod val="200000"/>
            </a:schemeClr>
          </a:contourClr>
        </a:sp3d>
      </dsp:spPr>
      <dsp:style>
        <a:lnRef idx="0">
          <a:schemeClr val="accent4"/>
        </a:lnRef>
        <a:fillRef idx="3">
          <a:schemeClr val="accent4"/>
        </a:fillRef>
        <a:effectRef idx="3">
          <a:schemeClr val="accent4"/>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EG" sz="20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البورسلين وانواعه</a:t>
          </a:r>
          <a:endParaRPr lang="ar-EG" sz="20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491015" y="5448175"/>
        <a:ext cx="743349" cy="828952"/>
      </dsp:txXfrm>
    </dsp:sp>
    <dsp:sp modelId="{FEAE5559-E42D-4849-9B34-5C889C8C282D}">
      <dsp:nvSpPr>
        <dsp:cNvPr id="0" name=""/>
        <dsp:cNvSpPr/>
      </dsp:nvSpPr>
      <dsp:spPr>
        <a:xfrm>
          <a:off x="3672404" y="7784067"/>
          <a:ext cx="1192020" cy="640871"/>
        </a:xfrm>
        <a:prstGeom prst="rect">
          <a:avLst/>
        </a:prstGeom>
        <a:noFill/>
        <a:ln>
          <a:noFill/>
        </a:ln>
        <a:effectLst/>
      </dsp:spPr>
      <dsp:style>
        <a:lnRef idx="0">
          <a:scrgbClr r="0" g="0" b="0"/>
        </a:lnRef>
        <a:fillRef idx="0">
          <a:scrgbClr r="0" g="0" b="0"/>
        </a:fillRef>
        <a:effectRef idx="0">
          <a:scrgbClr r="0" g="0" b="0"/>
        </a:effectRef>
        <a:fontRef idx="minor"/>
      </dsp:style>
    </dsp:sp>
    <dsp:sp modelId="{8B332B1F-DE6E-4FC8-9B83-0D4730F7C147}">
      <dsp:nvSpPr>
        <dsp:cNvPr id="0" name=""/>
        <dsp:cNvSpPr/>
      </dsp:nvSpPr>
      <dsp:spPr>
        <a:xfrm rot="5400000">
          <a:off x="3357292" y="7414243"/>
          <a:ext cx="1068118" cy="929263"/>
        </a:xfrm>
        <a:prstGeom prst="hexagon">
          <a:avLst>
            <a:gd name="adj" fmla="val 25000"/>
            <a:gd name="vf" fmla="val 115470"/>
          </a:avLst>
        </a:prstGeom>
        <a:solidFill>
          <a:schemeClr val="accent6">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155700" rtl="1">
            <a:lnSpc>
              <a:spcPct val="90000"/>
            </a:lnSpc>
            <a:spcBef>
              <a:spcPct val="0"/>
            </a:spcBef>
            <a:spcAft>
              <a:spcPct val="35000"/>
            </a:spcAft>
          </a:pPr>
          <a:r>
            <a:rPr lang="ar-EG" sz="26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مقارنة عامة </a:t>
          </a:r>
          <a:endParaRPr lang="ar-EG" sz="26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571529" y="7511264"/>
        <a:ext cx="639643" cy="735222"/>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48DF85-A7F2-4EF7-A5E8-FF5E7FB8A0EB}">
      <dsp:nvSpPr>
        <dsp:cNvPr id="0" name=""/>
        <dsp:cNvSpPr/>
      </dsp:nvSpPr>
      <dsp:spPr>
        <a:xfrm rot="5400000">
          <a:off x="2810893" y="2533879"/>
          <a:ext cx="1068118" cy="929263"/>
        </a:xfrm>
        <a:prstGeom prst="hexagon">
          <a:avLst>
            <a:gd name="adj" fmla="val 25000"/>
            <a:gd name="vf" fmla="val 115470"/>
          </a:avLst>
        </a:prstGeom>
        <a:solidFill>
          <a:schemeClr val="accent2">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EG" sz="18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مكونات السيراميك </a:t>
          </a:r>
          <a:endParaRPr lang="ar-EG" sz="18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025130" y="2630900"/>
        <a:ext cx="639643" cy="735222"/>
      </dsp:txXfrm>
    </dsp:sp>
    <dsp:sp modelId="{CC36926E-DACF-49C9-894D-8FF37A476089}">
      <dsp:nvSpPr>
        <dsp:cNvPr id="0" name=""/>
        <dsp:cNvSpPr/>
      </dsp:nvSpPr>
      <dsp:spPr>
        <a:xfrm>
          <a:off x="3895490" y="3320149"/>
          <a:ext cx="1192020" cy="640871"/>
        </a:xfrm>
        <a:prstGeom prst="rect">
          <a:avLst/>
        </a:prstGeom>
        <a:noFill/>
        <a:ln>
          <a:noFill/>
        </a:ln>
        <a:effectLst/>
      </dsp:spPr>
      <dsp:style>
        <a:lnRef idx="0">
          <a:scrgbClr r="0" g="0" b="0"/>
        </a:lnRef>
        <a:fillRef idx="0">
          <a:scrgbClr r="0" g="0" b="0"/>
        </a:fillRef>
        <a:effectRef idx="0">
          <a:scrgbClr r="0" g="0" b="0"/>
        </a:effectRef>
        <a:fontRef idx="minor"/>
      </dsp:style>
    </dsp:sp>
    <dsp:sp modelId="{8F9E6EAD-F0E8-4A29-B769-9CB3B4668118}">
      <dsp:nvSpPr>
        <dsp:cNvPr id="0" name=""/>
        <dsp:cNvSpPr/>
      </dsp:nvSpPr>
      <dsp:spPr>
        <a:xfrm rot="5400000">
          <a:off x="3314953" y="3447180"/>
          <a:ext cx="1068118" cy="929263"/>
        </a:xfrm>
        <a:prstGeom prst="hexagon">
          <a:avLst>
            <a:gd name="adj" fmla="val 25000"/>
            <a:gd name="vf" fmla="val 115470"/>
          </a:avLst>
        </a:prstGeom>
        <a:solidFill>
          <a:schemeClr val="accent3">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rtl="1">
            <a:lnSpc>
              <a:spcPct val="90000"/>
            </a:lnSpc>
            <a:spcBef>
              <a:spcPct val="0"/>
            </a:spcBef>
            <a:spcAft>
              <a:spcPct val="35000"/>
            </a:spcAft>
          </a:pPr>
          <a:endParaRPr lang="ar-EG" sz="3600" kern="1200"/>
        </a:p>
      </dsp:txBody>
      <dsp:txXfrm rot="-5400000">
        <a:off x="3529190" y="3544201"/>
        <a:ext cx="639643" cy="735222"/>
      </dsp:txXfrm>
    </dsp:sp>
    <dsp:sp modelId="{E52E366B-8276-44C4-A9AF-494817DF506D}">
      <dsp:nvSpPr>
        <dsp:cNvPr id="0" name=""/>
        <dsp:cNvSpPr/>
      </dsp:nvSpPr>
      <dsp:spPr>
        <a:xfrm rot="5400000">
          <a:off x="3314941" y="3435179"/>
          <a:ext cx="1068118" cy="929263"/>
        </a:xfrm>
        <a:prstGeom prst="hexagon">
          <a:avLst>
            <a:gd name="adj" fmla="val 25000"/>
            <a:gd name="vf" fmla="val 115470"/>
          </a:avLst>
        </a:prstGeom>
        <a:solidFill>
          <a:schemeClr val="accent4">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EG" sz="18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مراحل التصنيع</a:t>
          </a:r>
          <a:endParaRPr lang="ar-EG" sz="18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529178" y="3532200"/>
        <a:ext cx="639643" cy="735222"/>
      </dsp:txXfrm>
    </dsp:sp>
    <dsp:sp modelId="{C29705CF-4BF7-431B-BD19-C0404AADFE41}">
      <dsp:nvSpPr>
        <dsp:cNvPr id="0" name=""/>
        <dsp:cNvSpPr/>
      </dsp:nvSpPr>
      <dsp:spPr>
        <a:xfrm>
          <a:off x="161305" y="4579089"/>
          <a:ext cx="1153568" cy="640871"/>
        </a:xfrm>
        <a:prstGeom prst="rect">
          <a:avLst/>
        </a:prstGeom>
        <a:noFill/>
        <a:ln>
          <a:noFill/>
        </a:ln>
        <a:effectLst/>
      </dsp:spPr>
      <dsp:style>
        <a:lnRef idx="0">
          <a:scrgbClr r="0" g="0" b="0"/>
        </a:lnRef>
        <a:fillRef idx="0">
          <a:scrgbClr r="0" g="0" b="0"/>
        </a:fillRef>
        <a:effectRef idx="0">
          <a:scrgbClr r="0" g="0" b="0"/>
        </a:effectRef>
        <a:fontRef idx="minor"/>
      </dsp:style>
    </dsp:sp>
    <dsp:sp modelId="{791684BB-F5B8-49F9-82BC-FFF23FA0CEF7}">
      <dsp:nvSpPr>
        <dsp:cNvPr id="0" name=""/>
        <dsp:cNvSpPr/>
      </dsp:nvSpPr>
      <dsp:spPr>
        <a:xfrm rot="5400000">
          <a:off x="3358311" y="1669783"/>
          <a:ext cx="1068118" cy="929263"/>
        </a:xfrm>
        <a:prstGeom prst="hexagon">
          <a:avLst>
            <a:gd name="adj" fmla="val 25000"/>
            <a:gd name="vf" fmla="val 115470"/>
          </a:avLst>
        </a:prstGeom>
        <a:solidFill>
          <a:schemeClr val="accent5">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44600" rtl="1">
            <a:lnSpc>
              <a:spcPct val="90000"/>
            </a:lnSpc>
            <a:spcBef>
              <a:spcPct val="0"/>
            </a:spcBef>
            <a:spcAft>
              <a:spcPct val="35000"/>
            </a:spcAft>
          </a:pPr>
          <a:r>
            <a:rPr lang="ar-EG" sz="28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المقدمة</a:t>
          </a:r>
          <a:endParaRPr lang="ar-EG" sz="28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572548" y="1766804"/>
        <a:ext cx="639643" cy="735222"/>
      </dsp:txXfrm>
    </dsp:sp>
    <dsp:sp modelId="{83CDFED4-E380-4BC0-B325-E23E11975337}">
      <dsp:nvSpPr>
        <dsp:cNvPr id="0" name=""/>
        <dsp:cNvSpPr/>
      </dsp:nvSpPr>
      <dsp:spPr>
        <a:xfrm rot="5400000">
          <a:off x="2882898" y="4370683"/>
          <a:ext cx="1068118" cy="929263"/>
        </a:xfrm>
        <a:prstGeom prst="hexagon">
          <a:avLst>
            <a:gd name="adj" fmla="val 25000"/>
            <a:gd name="vf" fmla="val 115470"/>
          </a:avLst>
        </a:prstGeom>
        <a:solidFill>
          <a:schemeClr val="accent6">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EG" sz="18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السيراميك وانواعه </a:t>
          </a:r>
          <a:endParaRPr lang="ar-EG" sz="18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097135" y="4467704"/>
        <a:ext cx="639643" cy="735222"/>
      </dsp:txXfrm>
    </dsp:sp>
    <dsp:sp modelId="{1C3BDDC9-1552-4326-90F6-A85B1A75B760}">
      <dsp:nvSpPr>
        <dsp:cNvPr id="0" name=""/>
        <dsp:cNvSpPr/>
      </dsp:nvSpPr>
      <dsp:spPr>
        <a:xfrm>
          <a:off x="3726414" y="4343260"/>
          <a:ext cx="1674186" cy="900100"/>
        </a:xfrm>
        <a:prstGeom prst="rect">
          <a:avLst/>
        </a:prstGeom>
        <a:noFill/>
        <a:ln>
          <a:noFill/>
        </a:ln>
        <a:effectLst/>
      </dsp:spPr>
      <dsp:style>
        <a:lnRef idx="0">
          <a:scrgbClr r="0" g="0" b="0"/>
        </a:lnRef>
        <a:fillRef idx="0">
          <a:scrgbClr r="0" g="0" b="0"/>
        </a:fillRef>
        <a:effectRef idx="0">
          <a:scrgbClr r="0" g="0" b="0"/>
        </a:effectRef>
        <a:fontRef idx="minor"/>
      </dsp:style>
    </dsp:sp>
    <dsp:sp modelId="{FE6F3C06-C2E5-4396-B1A9-E9AE3D788F03}">
      <dsp:nvSpPr>
        <dsp:cNvPr id="0" name=""/>
        <dsp:cNvSpPr/>
      </dsp:nvSpPr>
      <dsp:spPr>
        <a:xfrm rot="5400000">
          <a:off x="3231160" y="5337793"/>
          <a:ext cx="1249383" cy="1086963"/>
        </a:xfrm>
        <a:prstGeom prst="hexagon">
          <a:avLst>
            <a:gd name="adj" fmla="val 25000"/>
            <a:gd name="vf" fmla="val 115470"/>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0" scaled="1"/>
          <a:tileRect/>
        </a:gradFill>
        <a:ln>
          <a:noFill/>
        </a:ln>
        <a:effectLst>
          <a:glow rad="76200">
            <a:schemeClr val="accent4">
              <a:tint val="30000"/>
              <a:shade val="95000"/>
              <a:satMod val="300000"/>
              <a:alpha val="50000"/>
            </a:schemeClr>
          </a:glow>
        </a:effectLst>
        <a:scene3d>
          <a:camera prst="orthographicFront"/>
          <a:lightRig rig="chilly" dir="t"/>
        </a:scene3d>
        <a:sp3d contourW="10000" prstMaterial="metal">
          <a:bevelT w="20000" h="9000" prst="softRound"/>
          <a:contourClr>
            <a:schemeClr val="accent4">
              <a:shade val="30000"/>
              <a:satMod val="200000"/>
            </a:schemeClr>
          </a:contourClr>
        </a:sp3d>
      </dsp:spPr>
      <dsp:style>
        <a:lnRef idx="0">
          <a:schemeClr val="accent4"/>
        </a:lnRef>
        <a:fillRef idx="3">
          <a:schemeClr val="accent4"/>
        </a:fillRef>
        <a:effectRef idx="3">
          <a:schemeClr val="accent4"/>
        </a:effectRef>
        <a:fontRef idx="minor">
          <a:schemeClr val="lt1"/>
        </a:fontRef>
      </dsp:style>
      <dsp:txBody>
        <a:bodyPr spcFirstLastPara="0" vert="horz" wrap="square" lIns="0" tIns="0" rIns="0" bIns="0" numCol="1" spcCol="1270" anchor="ctr" anchorCtr="0">
          <a:noAutofit/>
        </a:bodyPr>
        <a:lstStyle/>
        <a:p>
          <a:pPr lvl="0" algn="ctr" defTabSz="1600200" rtl="1">
            <a:lnSpc>
              <a:spcPct val="90000"/>
            </a:lnSpc>
            <a:spcBef>
              <a:spcPct val="0"/>
            </a:spcBef>
            <a:spcAft>
              <a:spcPct val="35000"/>
            </a:spcAft>
          </a:pPr>
          <a:endParaRPr lang="ar-EG" sz="3600" kern="1200"/>
        </a:p>
      </dsp:txBody>
      <dsp:txXfrm rot="-5400000">
        <a:off x="3481755" y="5451280"/>
        <a:ext cx="748193" cy="859992"/>
      </dsp:txXfrm>
    </dsp:sp>
    <dsp:sp modelId="{9AC01AC2-7925-4F99-A35D-245C87D48A77}">
      <dsp:nvSpPr>
        <dsp:cNvPr id="0" name=""/>
        <dsp:cNvSpPr/>
      </dsp:nvSpPr>
      <dsp:spPr>
        <a:xfrm rot="5400000">
          <a:off x="3314955" y="7426245"/>
          <a:ext cx="1068118" cy="929263"/>
        </a:xfrm>
        <a:prstGeom prst="hexagon">
          <a:avLst>
            <a:gd name="adj" fmla="val 25000"/>
            <a:gd name="vf" fmla="val 115470"/>
          </a:avLst>
        </a:prstGeom>
        <a:solidFill>
          <a:schemeClr val="accent3">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rtl="1">
            <a:lnSpc>
              <a:spcPct val="90000"/>
            </a:lnSpc>
            <a:spcBef>
              <a:spcPct val="0"/>
            </a:spcBef>
            <a:spcAft>
              <a:spcPct val="35000"/>
            </a:spcAft>
          </a:pPr>
          <a:endParaRPr lang="ar-EG" sz="3400" kern="1200"/>
        </a:p>
      </dsp:txBody>
      <dsp:txXfrm rot="-5400000">
        <a:off x="3529192" y="7523266"/>
        <a:ext cx="639643" cy="735222"/>
      </dsp:txXfrm>
    </dsp:sp>
    <dsp:sp modelId="{DFFD269D-5B0E-40A9-B409-5C119A00F471}">
      <dsp:nvSpPr>
        <dsp:cNvPr id="0" name=""/>
        <dsp:cNvSpPr/>
      </dsp:nvSpPr>
      <dsp:spPr>
        <a:xfrm>
          <a:off x="163621" y="6268896"/>
          <a:ext cx="1153568" cy="640871"/>
        </a:xfrm>
        <a:prstGeom prst="rect">
          <a:avLst/>
        </a:prstGeom>
        <a:noFill/>
        <a:ln>
          <a:noFill/>
        </a:ln>
        <a:effectLst/>
      </dsp:spPr>
      <dsp:style>
        <a:lnRef idx="0">
          <a:scrgbClr r="0" g="0" b="0"/>
        </a:lnRef>
        <a:fillRef idx="0">
          <a:scrgbClr r="0" g="0" b="0"/>
        </a:fillRef>
        <a:effectRef idx="0">
          <a:scrgbClr r="0" g="0" b="0"/>
        </a:effectRef>
        <a:fontRef idx="minor"/>
      </dsp:style>
    </dsp:sp>
    <dsp:sp modelId="{FAFE78B2-6703-4605-80B1-BB9C7BB0CA41}">
      <dsp:nvSpPr>
        <dsp:cNvPr id="0" name=""/>
        <dsp:cNvSpPr/>
      </dsp:nvSpPr>
      <dsp:spPr>
        <a:xfrm rot="5400000">
          <a:off x="2882899" y="6470938"/>
          <a:ext cx="1068118" cy="929263"/>
        </a:xfrm>
        <a:prstGeom prst="hexagon">
          <a:avLst>
            <a:gd name="adj" fmla="val 25000"/>
            <a:gd name="vf" fmla="val 115470"/>
          </a:avLst>
        </a:prstGeom>
        <a:solidFill>
          <a:schemeClr val="accent4">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rtl="1">
            <a:lnSpc>
              <a:spcPct val="90000"/>
            </a:lnSpc>
            <a:spcBef>
              <a:spcPct val="0"/>
            </a:spcBef>
            <a:spcAft>
              <a:spcPct val="35000"/>
            </a:spcAft>
          </a:pPr>
          <a:r>
            <a:rPr lang="ar-EG" sz="18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مرحلة التركيب</a:t>
          </a:r>
          <a:endParaRPr lang="ar-EG" sz="18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097136" y="6567959"/>
        <a:ext cx="639643" cy="735222"/>
      </dsp:txXfrm>
    </dsp:sp>
    <dsp:sp modelId="{6D732D13-96E0-461F-8BF3-F749B1E6CB6A}">
      <dsp:nvSpPr>
        <dsp:cNvPr id="0" name=""/>
        <dsp:cNvSpPr/>
      </dsp:nvSpPr>
      <dsp:spPr>
        <a:xfrm rot="5400000">
          <a:off x="3237999" y="5363049"/>
          <a:ext cx="1249383" cy="1086963"/>
        </a:xfrm>
        <a:prstGeom prst="hexagon">
          <a:avLst>
            <a:gd name="adj" fmla="val 25000"/>
            <a:gd name="vf" fmla="val 115470"/>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0" scaled="1"/>
          <a:tileRect/>
        </a:gradFill>
        <a:ln>
          <a:noFill/>
        </a:ln>
        <a:effectLst>
          <a:glow rad="76200">
            <a:schemeClr val="accent4">
              <a:tint val="30000"/>
              <a:shade val="95000"/>
              <a:satMod val="300000"/>
              <a:alpha val="50000"/>
            </a:schemeClr>
          </a:glow>
        </a:effectLst>
        <a:scene3d>
          <a:camera prst="orthographicFront"/>
          <a:lightRig rig="chilly" dir="t"/>
        </a:scene3d>
        <a:sp3d contourW="10000" prstMaterial="metal">
          <a:bevelT w="20000" h="9000" prst="softRound"/>
          <a:contourClr>
            <a:schemeClr val="accent4">
              <a:shade val="30000"/>
              <a:satMod val="200000"/>
            </a:schemeClr>
          </a:contourClr>
        </a:sp3d>
      </dsp:spPr>
      <dsp:style>
        <a:lnRef idx="0">
          <a:schemeClr val="accent4"/>
        </a:lnRef>
        <a:fillRef idx="3">
          <a:schemeClr val="accent4"/>
        </a:fillRef>
        <a:effectRef idx="3">
          <a:schemeClr val="accent4"/>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EG" sz="20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البورسلين وانواعه</a:t>
          </a:r>
          <a:endParaRPr lang="ar-EG" sz="20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488594" y="5476536"/>
        <a:ext cx="748193" cy="859992"/>
      </dsp:txXfrm>
    </dsp:sp>
    <dsp:sp modelId="{FEAE5559-E42D-4849-9B34-5C889C8C282D}">
      <dsp:nvSpPr>
        <dsp:cNvPr id="0" name=""/>
        <dsp:cNvSpPr/>
      </dsp:nvSpPr>
      <dsp:spPr>
        <a:xfrm>
          <a:off x="3672404" y="7784067"/>
          <a:ext cx="1192020" cy="640871"/>
        </a:xfrm>
        <a:prstGeom prst="rect">
          <a:avLst/>
        </a:prstGeom>
        <a:noFill/>
        <a:ln>
          <a:noFill/>
        </a:ln>
        <a:effectLst/>
      </dsp:spPr>
      <dsp:style>
        <a:lnRef idx="0">
          <a:scrgbClr r="0" g="0" b="0"/>
        </a:lnRef>
        <a:fillRef idx="0">
          <a:scrgbClr r="0" g="0" b="0"/>
        </a:fillRef>
        <a:effectRef idx="0">
          <a:scrgbClr r="0" g="0" b="0"/>
        </a:effectRef>
        <a:fontRef idx="minor"/>
      </dsp:style>
    </dsp:sp>
    <dsp:sp modelId="{8B332B1F-DE6E-4FC8-9B83-0D4730F7C147}">
      <dsp:nvSpPr>
        <dsp:cNvPr id="0" name=""/>
        <dsp:cNvSpPr/>
      </dsp:nvSpPr>
      <dsp:spPr>
        <a:xfrm rot="5400000">
          <a:off x="3314953" y="7414243"/>
          <a:ext cx="1068118" cy="929263"/>
        </a:xfrm>
        <a:prstGeom prst="hexagon">
          <a:avLst>
            <a:gd name="adj" fmla="val 25000"/>
            <a:gd name="vf" fmla="val 115470"/>
          </a:avLst>
        </a:prstGeom>
        <a:solidFill>
          <a:schemeClr val="accent6">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155700" rtl="1">
            <a:lnSpc>
              <a:spcPct val="90000"/>
            </a:lnSpc>
            <a:spcBef>
              <a:spcPct val="0"/>
            </a:spcBef>
            <a:spcAft>
              <a:spcPct val="35000"/>
            </a:spcAft>
          </a:pPr>
          <a:r>
            <a:rPr lang="ar-EG" sz="26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مقارنة عامة </a:t>
          </a:r>
          <a:endParaRPr lang="ar-EG" sz="26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529190" y="7511264"/>
        <a:ext cx="639643" cy="735222"/>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48DF85-A7F2-4EF7-A5E8-FF5E7FB8A0EB}">
      <dsp:nvSpPr>
        <dsp:cNvPr id="0" name=""/>
        <dsp:cNvSpPr/>
      </dsp:nvSpPr>
      <dsp:spPr>
        <a:xfrm rot="5400000">
          <a:off x="2810893" y="2624511"/>
          <a:ext cx="1068118" cy="929263"/>
        </a:xfrm>
        <a:prstGeom prst="hexagon">
          <a:avLst>
            <a:gd name="adj" fmla="val 25000"/>
            <a:gd name="vf" fmla="val 115470"/>
          </a:avLst>
        </a:prstGeom>
        <a:solidFill>
          <a:schemeClr val="accent2">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EG" sz="18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مكونات السيراميك </a:t>
          </a:r>
          <a:endParaRPr lang="ar-EG" sz="18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025130" y="2721532"/>
        <a:ext cx="639643" cy="735222"/>
      </dsp:txXfrm>
    </dsp:sp>
    <dsp:sp modelId="{CC36926E-DACF-49C9-894D-8FF37A476089}">
      <dsp:nvSpPr>
        <dsp:cNvPr id="0" name=""/>
        <dsp:cNvSpPr/>
      </dsp:nvSpPr>
      <dsp:spPr>
        <a:xfrm>
          <a:off x="3895490" y="3410781"/>
          <a:ext cx="1192020" cy="640871"/>
        </a:xfrm>
        <a:prstGeom prst="rect">
          <a:avLst/>
        </a:prstGeom>
        <a:noFill/>
        <a:ln>
          <a:noFill/>
        </a:ln>
        <a:effectLst/>
      </dsp:spPr>
      <dsp:style>
        <a:lnRef idx="0">
          <a:scrgbClr r="0" g="0" b="0"/>
        </a:lnRef>
        <a:fillRef idx="0">
          <a:scrgbClr r="0" g="0" b="0"/>
        </a:fillRef>
        <a:effectRef idx="0">
          <a:scrgbClr r="0" g="0" b="0"/>
        </a:effectRef>
        <a:fontRef idx="minor"/>
      </dsp:style>
    </dsp:sp>
    <dsp:sp modelId="{8F9E6EAD-F0E8-4A29-B769-9CB3B4668118}">
      <dsp:nvSpPr>
        <dsp:cNvPr id="0" name=""/>
        <dsp:cNvSpPr/>
      </dsp:nvSpPr>
      <dsp:spPr>
        <a:xfrm rot="5400000">
          <a:off x="3314953" y="3537813"/>
          <a:ext cx="1068118" cy="929263"/>
        </a:xfrm>
        <a:prstGeom prst="hexagon">
          <a:avLst>
            <a:gd name="adj" fmla="val 25000"/>
            <a:gd name="vf" fmla="val 115470"/>
          </a:avLst>
        </a:prstGeom>
        <a:solidFill>
          <a:schemeClr val="accent3">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rtl="1">
            <a:lnSpc>
              <a:spcPct val="90000"/>
            </a:lnSpc>
            <a:spcBef>
              <a:spcPct val="0"/>
            </a:spcBef>
            <a:spcAft>
              <a:spcPct val="35000"/>
            </a:spcAft>
          </a:pPr>
          <a:endParaRPr lang="ar-EG" sz="3600" kern="1200"/>
        </a:p>
      </dsp:txBody>
      <dsp:txXfrm rot="-5400000">
        <a:off x="3529190" y="3634834"/>
        <a:ext cx="639643" cy="735222"/>
      </dsp:txXfrm>
    </dsp:sp>
    <dsp:sp modelId="{E52E366B-8276-44C4-A9AF-494817DF506D}">
      <dsp:nvSpPr>
        <dsp:cNvPr id="0" name=""/>
        <dsp:cNvSpPr/>
      </dsp:nvSpPr>
      <dsp:spPr>
        <a:xfrm rot="5400000">
          <a:off x="3314941" y="3525811"/>
          <a:ext cx="1068118" cy="929263"/>
        </a:xfrm>
        <a:prstGeom prst="hexagon">
          <a:avLst>
            <a:gd name="adj" fmla="val 25000"/>
            <a:gd name="vf" fmla="val 115470"/>
          </a:avLst>
        </a:prstGeom>
        <a:solidFill>
          <a:schemeClr val="accent4">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EG" sz="18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مراحل التصنيع</a:t>
          </a:r>
          <a:endParaRPr lang="ar-EG" sz="18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529178" y="3622832"/>
        <a:ext cx="639643" cy="735222"/>
      </dsp:txXfrm>
    </dsp:sp>
    <dsp:sp modelId="{C29705CF-4BF7-431B-BD19-C0404AADFE41}">
      <dsp:nvSpPr>
        <dsp:cNvPr id="0" name=""/>
        <dsp:cNvSpPr/>
      </dsp:nvSpPr>
      <dsp:spPr>
        <a:xfrm>
          <a:off x="161305" y="4669721"/>
          <a:ext cx="1153568" cy="640871"/>
        </a:xfrm>
        <a:prstGeom prst="rect">
          <a:avLst/>
        </a:prstGeom>
        <a:noFill/>
        <a:ln>
          <a:noFill/>
        </a:ln>
        <a:effectLst/>
      </dsp:spPr>
      <dsp:style>
        <a:lnRef idx="0">
          <a:scrgbClr r="0" g="0" b="0"/>
        </a:lnRef>
        <a:fillRef idx="0">
          <a:scrgbClr r="0" g="0" b="0"/>
        </a:fillRef>
        <a:effectRef idx="0">
          <a:scrgbClr r="0" g="0" b="0"/>
        </a:effectRef>
        <a:fontRef idx="minor"/>
      </dsp:style>
    </dsp:sp>
    <dsp:sp modelId="{791684BB-F5B8-49F9-82BC-FFF23FA0CEF7}">
      <dsp:nvSpPr>
        <dsp:cNvPr id="0" name=""/>
        <dsp:cNvSpPr/>
      </dsp:nvSpPr>
      <dsp:spPr>
        <a:xfrm rot="5400000">
          <a:off x="3358311" y="1760415"/>
          <a:ext cx="1068118" cy="929263"/>
        </a:xfrm>
        <a:prstGeom prst="hexagon">
          <a:avLst>
            <a:gd name="adj" fmla="val 25000"/>
            <a:gd name="vf" fmla="val 115470"/>
          </a:avLst>
        </a:prstGeom>
        <a:solidFill>
          <a:schemeClr val="accent5">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44600" rtl="1">
            <a:lnSpc>
              <a:spcPct val="90000"/>
            </a:lnSpc>
            <a:spcBef>
              <a:spcPct val="0"/>
            </a:spcBef>
            <a:spcAft>
              <a:spcPct val="35000"/>
            </a:spcAft>
          </a:pPr>
          <a:r>
            <a:rPr lang="ar-EG" sz="28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المقدمة</a:t>
          </a:r>
          <a:endParaRPr lang="ar-EG" sz="28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572548" y="1857436"/>
        <a:ext cx="639643" cy="735222"/>
      </dsp:txXfrm>
    </dsp:sp>
    <dsp:sp modelId="{83CDFED4-E380-4BC0-B325-E23E11975337}">
      <dsp:nvSpPr>
        <dsp:cNvPr id="0" name=""/>
        <dsp:cNvSpPr/>
      </dsp:nvSpPr>
      <dsp:spPr>
        <a:xfrm rot="5400000">
          <a:off x="2882898" y="4461315"/>
          <a:ext cx="1068118" cy="929263"/>
        </a:xfrm>
        <a:prstGeom prst="hexagon">
          <a:avLst>
            <a:gd name="adj" fmla="val 25000"/>
            <a:gd name="vf" fmla="val 115470"/>
          </a:avLst>
        </a:prstGeom>
        <a:solidFill>
          <a:schemeClr val="accent6">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EG" sz="18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السيراميك وانواعه </a:t>
          </a:r>
          <a:endParaRPr lang="ar-EG" sz="18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097135" y="4558336"/>
        <a:ext cx="639643" cy="735222"/>
      </dsp:txXfrm>
    </dsp:sp>
    <dsp:sp modelId="{1C3BDDC9-1552-4326-90F6-A85B1A75B760}">
      <dsp:nvSpPr>
        <dsp:cNvPr id="0" name=""/>
        <dsp:cNvSpPr/>
      </dsp:nvSpPr>
      <dsp:spPr>
        <a:xfrm>
          <a:off x="3726414" y="4578970"/>
          <a:ext cx="1674186" cy="900100"/>
        </a:xfrm>
        <a:prstGeom prst="rect">
          <a:avLst/>
        </a:prstGeom>
        <a:noFill/>
        <a:ln>
          <a:noFill/>
        </a:ln>
        <a:effectLst/>
      </dsp:spPr>
      <dsp:style>
        <a:lnRef idx="0">
          <a:scrgbClr r="0" g="0" b="0"/>
        </a:lnRef>
        <a:fillRef idx="0">
          <a:scrgbClr r="0" g="0" b="0"/>
        </a:fillRef>
        <a:effectRef idx="0">
          <a:scrgbClr r="0" g="0" b="0"/>
        </a:effectRef>
        <a:fontRef idx="minor"/>
      </dsp:style>
    </dsp:sp>
    <dsp:sp modelId="{FE6F3C06-C2E5-4396-B1A9-E9AE3D788F03}">
      <dsp:nvSpPr>
        <dsp:cNvPr id="0" name=""/>
        <dsp:cNvSpPr/>
      </dsp:nvSpPr>
      <dsp:spPr>
        <a:xfrm rot="5400000">
          <a:off x="3386958" y="5410021"/>
          <a:ext cx="1068118" cy="929263"/>
        </a:xfrm>
        <a:prstGeom prst="hexagon">
          <a:avLst>
            <a:gd name="adj" fmla="val 25000"/>
            <a:gd name="vf" fmla="val 115470"/>
          </a:avLst>
        </a:prstGeom>
        <a:solidFill>
          <a:schemeClr val="accent2">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rtl="1">
            <a:lnSpc>
              <a:spcPct val="90000"/>
            </a:lnSpc>
            <a:spcBef>
              <a:spcPct val="0"/>
            </a:spcBef>
            <a:spcAft>
              <a:spcPct val="35000"/>
            </a:spcAft>
          </a:pPr>
          <a:endParaRPr lang="ar-EG" sz="3600" kern="1200"/>
        </a:p>
      </dsp:txBody>
      <dsp:txXfrm rot="-5400000">
        <a:off x="3601195" y="5507042"/>
        <a:ext cx="639643" cy="735222"/>
      </dsp:txXfrm>
    </dsp:sp>
    <dsp:sp modelId="{9AC01AC2-7925-4F99-A35D-245C87D48A77}">
      <dsp:nvSpPr>
        <dsp:cNvPr id="0" name=""/>
        <dsp:cNvSpPr/>
      </dsp:nvSpPr>
      <dsp:spPr>
        <a:xfrm rot="5400000">
          <a:off x="3314955" y="7498253"/>
          <a:ext cx="1068118" cy="929263"/>
        </a:xfrm>
        <a:prstGeom prst="hexagon">
          <a:avLst>
            <a:gd name="adj" fmla="val 25000"/>
            <a:gd name="vf" fmla="val 115470"/>
          </a:avLst>
        </a:prstGeom>
        <a:solidFill>
          <a:schemeClr val="accent3">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rtl="1">
            <a:lnSpc>
              <a:spcPct val="90000"/>
            </a:lnSpc>
            <a:spcBef>
              <a:spcPct val="0"/>
            </a:spcBef>
            <a:spcAft>
              <a:spcPct val="35000"/>
            </a:spcAft>
          </a:pPr>
          <a:endParaRPr lang="ar-EG" sz="3400" kern="1200"/>
        </a:p>
      </dsp:txBody>
      <dsp:txXfrm rot="-5400000">
        <a:off x="3529192" y="7595274"/>
        <a:ext cx="639643" cy="735222"/>
      </dsp:txXfrm>
    </dsp:sp>
    <dsp:sp modelId="{DFFD269D-5B0E-40A9-B409-5C119A00F471}">
      <dsp:nvSpPr>
        <dsp:cNvPr id="0" name=""/>
        <dsp:cNvSpPr/>
      </dsp:nvSpPr>
      <dsp:spPr>
        <a:xfrm>
          <a:off x="163621" y="6268896"/>
          <a:ext cx="1153568" cy="640871"/>
        </a:xfrm>
        <a:prstGeom prst="rect">
          <a:avLst/>
        </a:prstGeom>
        <a:noFill/>
        <a:ln>
          <a:noFill/>
        </a:ln>
        <a:effectLst/>
      </dsp:spPr>
      <dsp:style>
        <a:lnRef idx="0">
          <a:scrgbClr r="0" g="0" b="0"/>
        </a:lnRef>
        <a:fillRef idx="0">
          <a:scrgbClr r="0" g="0" b="0"/>
        </a:fillRef>
        <a:effectRef idx="0">
          <a:scrgbClr r="0" g="0" b="0"/>
        </a:effectRef>
        <a:fontRef idx="minor"/>
      </dsp:style>
    </dsp:sp>
    <dsp:sp modelId="{FAFE78B2-6703-4605-80B1-BB9C7BB0CA41}">
      <dsp:nvSpPr>
        <dsp:cNvPr id="0" name=""/>
        <dsp:cNvSpPr/>
      </dsp:nvSpPr>
      <dsp:spPr>
        <a:xfrm rot="5400000">
          <a:off x="2798890" y="6333043"/>
          <a:ext cx="1236137" cy="1075439"/>
        </a:xfrm>
        <a:prstGeom prst="hexagon">
          <a:avLst>
            <a:gd name="adj" fmla="val 25000"/>
            <a:gd name="vf" fmla="val 115470"/>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0" scaled="1"/>
          <a:tileRect/>
        </a:gradFill>
        <a:ln>
          <a:noFill/>
        </a:ln>
        <a:effectLst>
          <a:glow rad="76200">
            <a:schemeClr val="accent4">
              <a:tint val="30000"/>
              <a:shade val="95000"/>
              <a:satMod val="300000"/>
              <a:alpha val="50000"/>
            </a:schemeClr>
          </a:glow>
        </a:effectLst>
        <a:scene3d>
          <a:camera prst="orthographicFront"/>
          <a:lightRig rig="chilly" dir="t"/>
        </a:scene3d>
        <a:sp3d contourW="10000" prstMaterial="metal">
          <a:bevelT w="20000" h="9000" prst="softRound"/>
          <a:contourClr>
            <a:schemeClr val="accent4">
              <a:shade val="30000"/>
              <a:satMod val="200000"/>
            </a:schemeClr>
          </a:contourClr>
        </a:sp3d>
      </dsp:spPr>
      <dsp:style>
        <a:lnRef idx="0">
          <a:schemeClr val="accent4"/>
        </a:lnRef>
        <a:fillRef idx="3">
          <a:schemeClr val="accent4"/>
        </a:fillRef>
        <a:effectRef idx="3">
          <a:schemeClr val="accent4"/>
        </a:effectRef>
        <a:fontRef idx="minor">
          <a:schemeClr val="lt1"/>
        </a:fontRef>
      </dsp:style>
      <dsp:txBody>
        <a:bodyPr spcFirstLastPara="0" vert="horz" wrap="square" lIns="0" tIns="0" rIns="0" bIns="0" numCol="1" spcCol="1270" anchor="ctr" anchorCtr="0">
          <a:noAutofit/>
        </a:bodyPr>
        <a:lstStyle/>
        <a:p>
          <a:pPr lvl="0" algn="ctr" defTabSz="1244600" rtl="1">
            <a:lnSpc>
              <a:spcPct val="90000"/>
            </a:lnSpc>
            <a:spcBef>
              <a:spcPct val="0"/>
            </a:spcBef>
            <a:spcAft>
              <a:spcPct val="35000"/>
            </a:spcAft>
          </a:pPr>
          <a:r>
            <a:rPr lang="ar-EG" sz="28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مرحلة التركيب</a:t>
          </a:r>
          <a:endParaRPr lang="ar-EG" sz="28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046828" y="6445325"/>
        <a:ext cx="740261" cy="850875"/>
      </dsp:txXfrm>
    </dsp:sp>
    <dsp:sp modelId="{6D732D13-96E0-461F-8BF3-F749B1E6CB6A}">
      <dsp:nvSpPr>
        <dsp:cNvPr id="0" name=""/>
        <dsp:cNvSpPr/>
      </dsp:nvSpPr>
      <dsp:spPr>
        <a:xfrm rot="5400000">
          <a:off x="3393797" y="5410021"/>
          <a:ext cx="1068118" cy="929263"/>
        </a:xfrm>
        <a:prstGeom prst="hexagon">
          <a:avLst>
            <a:gd name="adj" fmla="val 25000"/>
            <a:gd name="vf" fmla="val 115470"/>
          </a:avLst>
        </a:prstGeom>
        <a:solidFill>
          <a:schemeClr val="accent5">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EG" sz="18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البورسلين وانواعه</a:t>
          </a:r>
          <a:endParaRPr lang="ar-EG" sz="18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608034" y="5507042"/>
        <a:ext cx="639643" cy="735222"/>
      </dsp:txXfrm>
    </dsp:sp>
    <dsp:sp modelId="{FEAE5559-E42D-4849-9B34-5C889C8C282D}">
      <dsp:nvSpPr>
        <dsp:cNvPr id="0" name=""/>
        <dsp:cNvSpPr/>
      </dsp:nvSpPr>
      <dsp:spPr>
        <a:xfrm>
          <a:off x="3672404" y="7784067"/>
          <a:ext cx="1192020" cy="640871"/>
        </a:xfrm>
        <a:prstGeom prst="rect">
          <a:avLst/>
        </a:prstGeom>
        <a:noFill/>
        <a:ln>
          <a:noFill/>
        </a:ln>
        <a:effectLst/>
      </dsp:spPr>
      <dsp:style>
        <a:lnRef idx="0">
          <a:scrgbClr r="0" g="0" b="0"/>
        </a:lnRef>
        <a:fillRef idx="0">
          <a:scrgbClr r="0" g="0" b="0"/>
        </a:fillRef>
        <a:effectRef idx="0">
          <a:scrgbClr r="0" g="0" b="0"/>
        </a:effectRef>
        <a:fontRef idx="minor"/>
      </dsp:style>
    </dsp:sp>
    <dsp:sp modelId="{8B332B1F-DE6E-4FC8-9B83-0D4730F7C147}">
      <dsp:nvSpPr>
        <dsp:cNvPr id="0" name=""/>
        <dsp:cNvSpPr/>
      </dsp:nvSpPr>
      <dsp:spPr>
        <a:xfrm rot="5400000">
          <a:off x="3314953" y="7486251"/>
          <a:ext cx="1068118" cy="929263"/>
        </a:xfrm>
        <a:prstGeom prst="hexagon">
          <a:avLst>
            <a:gd name="adj" fmla="val 25000"/>
            <a:gd name="vf" fmla="val 115470"/>
          </a:avLst>
        </a:prstGeom>
        <a:solidFill>
          <a:schemeClr val="accent6">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155700" rtl="1">
            <a:lnSpc>
              <a:spcPct val="90000"/>
            </a:lnSpc>
            <a:spcBef>
              <a:spcPct val="0"/>
            </a:spcBef>
            <a:spcAft>
              <a:spcPct val="35000"/>
            </a:spcAft>
          </a:pPr>
          <a:r>
            <a:rPr lang="ar-EG" sz="26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مقارنة عامة </a:t>
          </a:r>
          <a:endParaRPr lang="ar-EG" sz="26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529190" y="7583272"/>
        <a:ext cx="639643" cy="73522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48DF85-A7F2-4EF7-A5E8-FF5E7FB8A0EB}">
      <dsp:nvSpPr>
        <dsp:cNvPr id="0" name=""/>
        <dsp:cNvSpPr/>
      </dsp:nvSpPr>
      <dsp:spPr>
        <a:xfrm rot="5400000">
          <a:off x="2810893" y="2673717"/>
          <a:ext cx="1068118" cy="929263"/>
        </a:xfrm>
        <a:prstGeom prst="hexagon">
          <a:avLst>
            <a:gd name="adj" fmla="val 25000"/>
            <a:gd name="vf" fmla="val 115470"/>
          </a:avLst>
        </a:prstGeom>
        <a:solidFill>
          <a:schemeClr val="accent2">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EG" sz="18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مكونات السيراميك </a:t>
          </a:r>
          <a:endParaRPr lang="ar-EG" sz="18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025130" y="2770738"/>
        <a:ext cx="639643" cy="735222"/>
      </dsp:txXfrm>
    </dsp:sp>
    <dsp:sp modelId="{CC36926E-DACF-49C9-894D-8FF37A476089}">
      <dsp:nvSpPr>
        <dsp:cNvPr id="0" name=""/>
        <dsp:cNvSpPr/>
      </dsp:nvSpPr>
      <dsp:spPr>
        <a:xfrm>
          <a:off x="3895490" y="3410781"/>
          <a:ext cx="1192020" cy="640871"/>
        </a:xfrm>
        <a:prstGeom prst="rect">
          <a:avLst/>
        </a:prstGeom>
        <a:noFill/>
        <a:ln>
          <a:noFill/>
        </a:ln>
        <a:effectLst/>
      </dsp:spPr>
      <dsp:style>
        <a:lnRef idx="0">
          <a:scrgbClr r="0" g="0" b="0"/>
        </a:lnRef>
        <a:fillRef idx="0">
          <a:scrgbClr r="0" g="0" b="0"/>
        </a:fillRef>
        <a:effectRef idx="0">
          <a:scrgbClr r="0" g="0" b="0"/>
        </a:effectRef>
        <a:fontRef idx="minor"/>
      </dsp:style>
    </dsp:sp>
    <dsp:sp modelId="{8F9E6EAD-F0E8-4A29-B769-9CB3B4668118}">
      <dsp:nvSpPr>
        <dsp:cNvPr id="0" name=""/>
        <dsp:cNvSpPr/>
      </dsp:nvSpPr>
      <dsp:spPr>
        <a:xfrm rot="5400000">
          <a:off x="3314953" y="3537813"/>
          <a:ext cx="1068118" cy="929263"/>
        </a:xfrm>
        <a:prstGeom prst="hexagon">
          <a:avLst>
            <a:gd name="adj" fmla="val 25000"/>
            <a:gd name="vf" fmla="val 115470"/>
          </a:avLst>
        </a:prstGeom>
        <a:solidFill>
          <a:schemeClr val="accent3">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rtl="1">
            <a:lnSpc>
              <a:spcPct val="90000"/>
            </a:lnSpc>
            <a:spcBef>
              <a:spcPct val="0"/>
            </a:spcBef>
            <a:spcAft>
              <a:spcPct val="35000"/>
            </a:spcAft>
          </a:pPr>
          <a:endParaRPr lang="ar-EG" sz="3600" kern="1200"/>
        </a:p>
      </dsp:txBody>
      <dsp:txXfrm rot="-5400000">
        <a:off x="3529190" y="3634834"/>
        <a:ext cx="639643" cy="735222"/>
      </dsp:txXfrm>
    </dsp:sp>
    <dsp:sp modelId="{E52E366B-8276-44C4-A9AF-494817DF506D}">
      <dsp:nvSpPr>
        <dsp:cNvPr id="0" name=""/>
        <dsp:cNvSpPr/>
      </dsp:nvSpPr>
      <dsp:spPr>
        <a:xfrm rot="5400000">
          <a:off x="3314941" y="3525811"/>
          <a:ext cx="1068118" cy="929263"/>
        </a:xfrm>
        <a:prstGeom prst="hexagon">
          <a:avLst>
            <a:gd name="adj" fmla="val 25000"/>
            <a:gd name="vf" fmla="val 115470"/>
          </a:avLst>
        </a:prstGeom>
        <a:solidFill>
          <a:schemeClr val="accent4">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EG" sz="18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مراحل التصنيع</a:t>
          </a:r>
          <a:endParaRPr lang="ar-EG" sz="18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529178" y="3622832"/>
        <a:ext cx="639643" cy="735222"/>
      </dsp:txXfrm>
    </dsp:sp>
    <dsp:sp modelId="{C29705CF-4BF7-431B-BD19-C0404AADFE41}">
      <dsp:nvSpPr>
        <dsp:cNvPr id="0" name=""/>
        <dsp:cNvSpPr/>
      </dsp:nvSpPr>
      <dsp:spPr>
        <a:xfrm>
          <a:off x="161305" y="4669721"/>
          <a:ext cx="1153568" cy="640871"/>
        </a:xfrm>
        <a:prstGeom prst="rect">
          <a:avLst/>
        </a:prstGeom>
        <a:noFill/>
        <a:ln>
          <a:noFill/>
        </a:ln>
        <a:effectLst/>
      </dsp:spPr>
      <dsp:style>
        <a:lnRef idx="0">
          <a:scrgbClr r="0" g="0" b="0"/>
        </a:lnRef>
        <a:fillRef idx="0">
          <a:scrgbClr r="0" g="0" b="0"/>
        </a:fillRef>
        <a:effectRef idx="0">
          <a:scrgbClr r="0" g="0" b="0"/>
        </a:effectRef>
        <a:fontRef idx="minor"/>
      </dsp:style>
    </dsp:sp>
    <dsp:sp modelId="{791684BB-F5B8-49F9-82BC-FFF23FA0CEF7}">
      <dsp:nvSpPr>
        <dsp:cNvPr id="0" name=""/>
        <dsp:cNvSpPr/>
      </dsp:nvSpPr>
      <dsp:spPr>
        <a:xfrm rot="5400000">
          <a:off x="3308468" y="1717052"/>
          <a:ext cx="1167804" cy="1015990"/>
        </a:xfrm>
        <a:prstGeom prst="hexagon">
          <a:avLst>
            <a:gd name="adj" fmla="val 25000"/>
            <a:gd name="vf" fmla="val 115470"/>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0" scaled="1"/>
          <a:tileRect/>
        </a:gradFill>
        <a:ln>
          <a:noFill/>
        </a:ln>
        <a:effectLst>
          <a:glow rad="76200">
            <a:schemeClr val="accent4">
              <a:tint val="30000"/>
              <a:shade val="95000"/>
              <a:satMod val="300000"/>
              <a:alpha val="50000"/>
            </a:schemeClr>
          </a:glow>
        </a:effectLst>
        <a:scene3d>
          <a:camera prst="orthographicFront"/>
          <a:lightRig rig="chilly" dir="t"/>
        </a:scene3d>
        <a:sp3d contourW="10000" prstMaterial="metal">
          <a:bevelT w="20000" h="9000" prst="softRound"/>
          <a:contourClr>
            <a:schemeClr val="accent4">
              <a:shade val="30000"/>
              <a:satMod val="200000"/>
            </a:schemeClr>
          </a:contourClr>
        </a:sp3d>
      </dsp:spPr>
      <dsp:style>
        <a:lnRef idx="0">
          <a:schemeClr val="accent4"/>
        </a:lnRef>
        <a:fillRef idx="3">
          <a:schemeClr val="accent4"/>
        </a:fillRef>
        <a:effectRef idx="3">
          <a:schemeClr val="accent4"/>
        </a:effectRef>
        <a:fontRef idx="minor">
          <a:schemeClr val="lt1"/>
        </a:fontRef>
      </dsp:style>
      <dsp:txBody>
        <a:bodyPr spcFirstLastPara="0" vert="horz" wrap="square" lIns="0" tIns="0" rIns="0" bIns="0" numCol="1" spcCol="1270" anchor="ctr" anchorCtr="0">
          <a:noAutofit/>
        </a:bodyPr>
        <a:lstStyle/>
        <a:p>
          <a:pPr lvl="0" algn="ctr" defTabSz="1422400" rtl="1">
            <a:lnSpc>
              <a:spcPct val="90000"/>
            </a:lnSpc>
            <a:spcBef>
              <a:spcPct val="0"/>
            </a:spcBef>
            <a:spcAft>
              <a:spcPct val="35000"/>
            </a:spcAft>
          </a:pPr>
          <a:r>
            <a:rPr lang="ar-EG" sz="32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المقدمة</a:t>
          </a:r>
          <a:endParaRPr lang="ar-EG" sz="32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542700" y="1823128"/>
        <a:ext cx="699340" cy="803838"/>
      </dsp:txXfrm>
    </dsp:sp>
    <dsp:sp modelId="{83CDFED4-E380-4BC0-B325-E23E11975337}">
      <dsp:nvSpPr>
        <dsp:cNvPr id="0" name=""/>
        <dsp:cNvSpPr/>
      </dsp:nvSpPr>
      <dsp:spPr>
        <a:xfrm rot="5400000">
          <a:off x="2882898" y="4461315"/>
          <a:ext cx="1068118" cy="929263"/>
        </a:xfrm>
        <a:prstGeom prst="hexagon">
          <a:avLst>
            <a:gd name="adj" fmla="val 25000"/>
            <a:gd name="vf" fmla="val 115470"/>
          </a:avLst>
        </a:prstGeom>
        <a:solidFill>
          <a:schemeClr val="accent6">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EG" sz="18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السيراميك وانواعه </a:t>
          </a:r>
          <a:endParaRPr lang="ar-EG" sz="18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097135" y="4558336"/>
        <a:ext cx="639643" cy="735222"/>
      </dsp:txXfrm>
    </dsp:sp>
    <dsp:sp modelId="{1C3BDDC9-1552-4326-90F6-A85B1A75B760}">
      <dsp:nvSpPr>
        <dsp:cNvPr id="0" name=""/>
        <dsp:cNvSpPr/>
      </dsp:nvSpPr>
      <dsp:spPr>
        <a:xfrm>
          <a:off x="3726414" y="4433892"/>
          <a:ext cx="1674186" cy="900100"/>
        </a:xfrm>
        <a:prstGeom prst="rect">
          <a:avLst/>
        </a:prstGeom>
        <a:noFill/>
        <a:ln>
          <a:noFill/>
        </a:ln>
        <a:effectLst/>
      </dsp:spPr>
      <dsp:style>
        <a:lnRef idx="0">
          <a:scrgbClr r="0" g="0" b="0"/>
        </a:lnRef>
        <a:fillRef idx="0">
          <a:scrgbClr r="0" g="0" b="0"/>
        </a:fillRef>
        <a:effectRef idx="0">
          <a:scrgbClr r="0" g="0" b="0"/>
        </a:effectRef>
        <a:fontRef idx="minor"/>
      </dsp:style>
    </dsp:sp>
    <dsp:sp modelId="{FE6F3C06-C2E5-4396-B1A9-E9AE3D788F03}">
      <dsp:nvSpPr>
        <dsp:cNvPr id="0" name=""/>
        <dsp:cNvSpPr/>
      </dsp:nvSpPr>
      <dsp:spPr>
        <a:xfrm rot="5400000">
          <a:off x="3386958" y="5410021"/>
          <a:ext cx="1068118" cy="929263"/>
        </a:xfrm>
        <a:prstGeom prst="hexagon">
          <a:avLst>
            <a:gd name="adj" fmla="val 25000"/>
            <a:gd name="vf" fmla="val 115470"/>
          </a:avLst>
        </a:prstGeom>
        <a:solidFill>
          <a:schemeClr val="accent2">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rtl="1">
            <a:lnSpc>
              <a:spcPct val="90000"/>
            </a:lnSpc>
            <a:spcBef>
              <a:spcPct val="0"/>
            </a:spcBef>
            <a:spcAft>
              <a:spcPct val="35000"/>
            </a:spcAft>
          </a:pPr>
          <a:endParaRPr lang="ar-EG" sz="3600" kern="1200"/>
        </a:p>
      </dsp:txBody>
      <dsp:txXfrm rot="-5400000">
        <a:off x="3601195" y="5507042"/>
        <a:ext cx="639643" cy="735222"/>
      </dsp:txXfrm>
    </dsp:sp>
    <dsp:sp modelId="{9AC01AC2-7925-4F99-A35D-245C87D48A77}">
      <dsp:nvSpPr>
        <dsp:cNvPr id="0" name=""/>
        <dsp:cNvSpPr/>
      </dsp:nvSpPr>
      <dsp:spPr>
        <a:xfrm rot="5400000">
          <a:off x="3314955" y="7354237"/>
          <a:ext cx="1068118" cy="929263"/>
        </a:xfrm>
        <a:prstGeom prst="hexagon">
          <a:avLst>
            <a:gd name="adj" fmla="val 25000"/>
            <a:gd name="vf" fmla="val 115470"/>
          </a:avLst>
        </a:prstGeom>
        <a:solidFill>
          <a:schemeClr val="accent3">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rtl="1">
            <a:lnSpc>
              <a:spcPct val="90000"/>
            </a:lnSpc>
            <a:spcBef>
              <a:spcPct val="0"/>
            </a:spcBef>
            <a:spcAft>
              <a:spcPct val="35000"/>
            </a:spcAft>
          </a:pPr>
          <a:endParaRPr lang="ar-EG" sz="3400" kern="1200"/>
        </a:p>
      </dsp:txBody>
      <dsp:txXfrm rot="-5400000">
        <a:off x="3529192" y="7451258"/>
        <a:ext cx="639643" cy="735222"/>
      </dsp:txXfrm>
    </dsp:sp>
    <dsp:sp modelId="{DFFD269D-5B0E-40A9-B409-5C119A00F471}">
      <dsp:nvSpPr>
        <dsp:cNvPr id="0" name=""/>
        <dsp:cNvSpPr/>
      </dsp:nvSpPr>
      <dsp:spPr>
        <a:xfrm>
          <a:off x="163621" y="6268896"/>
          <a:ext cx="1153568" cy="640871"/>
        </a:xfrm>
        <a:prstGeom prst="rect">
          <a:avLst/>
        </a:prstGeom>
        <a:noFill/>
        <a:ln>
          <a:noFill/>
        </a:ln>
        <a:effectLst/>
      </dsp:spPr>
      <dsp:style>
        <a:lnRef idx="0">
          <a:scrgbClr r="0" g="0" b="0"/>
        </a:lnRef>
        <a:fillRef idx="0">
          <a:scrgbClr r="0" g="0" b="0"/>
        </a:fillRef>
        <a:effectRef idx="0">
          <a:scrgbClr r="0" g="0" b="0"/>
        </a:effectRef>
        <a:fontRef idx="minor"/>
      </dsp:style>
    </dsp:sp>
    <dsp:sp modelId="{FAFE78B2-6703-4605-80B1-BB9C7BB0CA41}">
      <dsp:nvSpPr>
        <dsp:cNvPr id="0" name=""/>
        <dsp:cNvSpPr/>
      </dsp:nvSpPr>
      <dsp:spPr>
        <a:xfrm rot="5400000">
          <a:off x="2882899" y="6334123"/>
          <a:ext cx="1068118" cy="929263"/>
        </a:xfrm>
        <a:prstGeom prst="hexagon">
          <a:avLst>
            <a:gd name="adj" fmla="val 25000"/>
            <a:gd name="vf" fmla="val 115470"/>
          </a:avLst>
        </a:prstGeom>
        <a:solidFill>
          <a:schemeClr val="accent4">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rtl="1">
            <a:lnSpc>
              <a:spcPct val="90000"/>
            </a:lnSpc>
            <a:spcBef>
              <a:spcPct val="0"/>
            </a:spcBef>
            <a:spcAft>
              <a:spcPct val="35000"/>
            </a:spcAft>
          </a:pPr>
          <a:r>
            <a:rPr lang="ar-EG" sz="18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مرحلة التركيب</a:t>
          </a:r>
          <a:endParaRPr lang="ar-EG" sz="18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097136" y="6431144"/>
        <a:ext cx="639643" cy="735222"/>
      </dsp:txXfrm>
    </dsp:sp>
    <dsp:sp modelId="{6D732D13-96E0-461F-8BF3-F749B1E6CB6A}">
      <dsp:nvSpPr>
        <dsp:cNvPr id="0" name=""/>
        <dsp:cNvSpPr/>
      </dsp:nvSpPr>
      <dsp:spPr>
        <a:xfrm rot="5400000">
          <a:off x="3393797" y="5410021"/>
          <a:ext cx="1068118" cy="929263"/>
        </a:xfrm>
        <a:prstGeom prst="hexagon">
          <a:avLst>
            <a:gd name="adj" fmla="val 25000"/>
            <a:gd name="vf" fmla="val 115470"/>
          </a:avLst>
        </a:prstGeom>
        <a:solidFill>
          <a:schemeClr val="accent5">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EG" sz="18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البورسلين وانواعه</a:t>
          </a:r>
          <a:endParaRPr lang="ar-EG" sz="18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608034" y="5507042"/>
        <a:ext cx="639643" cy="735222"/>
      </dsp:txXfrm>
    </dsp:sp>
    <dsp:sp modelId="{FEAE5559-E42D-4849-9B34-5C889C8C282D}">
      <dsp:nvSpPr>
        <dsp:cNvPr id="0" name=""/>
        <dsp:cNvSpPr/>
      </dsp:nvSpPr>
      <dsp:spPr>
        <a:xfrm>
          <a:off x="3672404" y="7784067"/>
          <a:ext cx="1192020" cy="640871"/>
        </a:xfrm>
        <a:prstGeom prst="rect">
          <a:avLst/>
        </a:prstGeom>
        <a:noFill/>
        <a:ln>
          <a:noFill/>
        </a:ln>
        <a:effectLst/>
      </dsp:spPr>
      <dsp:style>
        <a:lnRef idx="0">
          <a:scrgbClr r="0" g="0" b="0"/>
        </a:lnRef>
        <a:fillRef idx="0">
          <a:scrgbClr r="0" g="0" b="0"/>
        </a:fillRef>
        <a:effectRef idx="0">
          <a:scrgbClr r="0" g="0" b="0"/>
        </a:effectRef>
        <a:fontRef idx="minor"/>
      </dsp:style>
    </dsp:sp>
    <dsp:sp modelId="{8B332B1F-DE6E-4FC8-9B83-0D4730F7C147}">
      <dsp:nvSpPr>
        <dsp:cNvPr id="0" name=""/>
        <dsp:cNvSpPr/>
      </dsp:nvSpPr>
      <dsp:spPr>
        <a:xfrm rot="5400000">
          <a:off x="3357292" y="7354237"/>
          <a:ext cx="1068118" cy="929263"/>
        </a:xfrm>
        <a:prstGeom prst="hexagon">
          <a:avLst>
            <a:gd name="adj" fmla="val 25000"/>
            <a:gd name="vf" fmla="val 115470"/>
          </a:avLst>
        </a:prstGeom>
        <a:solidFill>
          <a:schemeClr val="accent6">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155700" rtl="1">
            <a:lnSpc>
              <a:spcPct val="90000"/>
            </a:lnSpc>
            <a:spcBef>
              <a:spcPct val="0"/>
            </a:spcBef>
            <a:spcAft>
              <a:spcPct val="35000"/>
            </a:spcAft>
          </a:pPr>
          <a:r>
            <a:rPr lang="ar-EG" sz="26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مقارنة عامة </a:t>
          </a:r>
          <a:endParaRPr lang="ar-EG" sz="26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571529" y="7451258"/>
        <a:ext cx="639643" cy="735222"/>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48DF85-A7F2-4EF7-A5E8-FF5E7FB8A0EB}">
      <dsp:nvSpPr>
        <dsp:cNvPr id="0" name=""/>
        <dsp:cNvSpPr/>
      </dsp:nvSpPr>
      <dsp:spPr>
        <a:xfrm rot="5400000">
          <a:off x="2810893" y="2624511"/>
          <a:ext cx="1068118" cy="929263"/>
        </a:xfrm>
        <a:prstGeom prst="hexagon">
          <a:avLst>
            <a:gd name="adj" fmla="val 25000"/>
            <a:gd name="vf" fmla="val 115470"/>
          </a:avLst>
        </a:prstGeom>
        <a:solidFill>
          <a:schemeClr val="accent2">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EG" sz="18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مكونات السيراميك </a:t>
          </a:r>
          <a:endParaRPr lang="ar-EG" sz="18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025130" y="2721532"/>
        <a:ext cx="639643" cy="735222"/>
      </dsp:txXfrm>
    </dsp:sp>
    <dsp:sp modelId="{CC36926E-DACF-49C9-894D-8FF37A476089}">
      <dsp:nvSpPr>
        <dsp:cNvPr id="0" name=""/>
        <dsp:cNvSpPr/>
      </dsp:nvSpPr>
      <dsp:spPr>
        <a:xfrm>
          <a:off x="3895490" y="3410781"/>
          <a:ext cx="1192020" cy="640871"/>
        </a:xfrm>
        <a:prstGeom prst="rect">
          <a:avLst/>
        </a:prstGeom>
        <a:noFill/>
        <a:ln>
          <a:noFill/>
        </a:ln>
        <a:effectLst/>
      </dsp:spPr>
      <dsp:style>
        <a:lnRef idx="0">
          <a:scrgbClr r="0" g="0" b="0"/>
        </a:lnRef>
        <a:fillRef idx="0">
          <a:scrgbClr r="0" g="0" b="0"/>
        </a:fillRef>
        <a:effectRef idx="0">
          <a:scrgbClr r="0" g="0" b="0"/>
        </a:effectRef>
        <a:fontRef idx="minor"/>
      </dsp:style>
    </dsp:sp>
    <dsp:sp modelId="{8F9E6EAD-F0E8-4A29-B769-9CB3B4668118}">
      <dsp:nvSpPr>
        <dsp:cNvPr id="0" name=""/>
        <dsp:cNvSpPr/>
      </dsp:nvSpPr>
      <dsp:spPr>
        <a:xfrm rot="5400000">
          <a:off x="3314953" y="3537813"/>
          <a:ext cx="1068118" cy="929263"/>
        </a:xfrm>
        <a:prstGeom prst="hexagon">
          <a:avLst>
            <a:gd name="adj" fmla="val 25000"/>
            <a:gd name="vf" fmla="val 115470"/>
          </a:avLst>
        </a:prstGeom>
        <a:solidFill>
          <a:schemeClr val="accent3">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rtl="1">
            <a:lnSpc>
              <a:spcPct val="90000"/>
            </a:lnSpc>
            <a:spcBef>
              <a:spcPct val="0"/>
            </a:spcBef>
            <a:spcAft>
              <a:spcPct val="35000"/>
            </a:spcAft>
          </a:pPr>
          <a:endParaRPr lang="ar-EG" sz="3600" kern="1200"/>
        </a:p>
      </dsp:txBody>
      <dsp:txXfrm rot="-5400000">
        <a:off x="3529190" y="3634834"/>
        <a:ext cx="639643" cy="735222"/>
      </dsp:txXfrm>
    </dsp:sp>
    <dsp:sp modelId="{E52E366B-8276-44C4-A9AF-494817DF506D}">
      <dsp:nvSpPr>
        <dsp:cNvPr id="0" name=""/>
        <dsp:cNvSpPr/>
      </dsp:nvSpPr>
      <dsp:spPr>
        <a:xfrm rot="5400000">
          <a:off x="3314941" y="3525811"/>
          <a:ext cx="1068118" cy="929263"/>
        </a:xfrm>
        <a:prstGeom prst="hexagon">
          <a:avLst>
            <a:gd name="adj" fmla="val 25000"/>
            <a:gd name="vf" fmla="val 115470"/>
          </a:avLst>
        </a:prstGeom>
        <a:solidFill>
          <a:schemeClr val="accent4">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EG" sz="18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مراحل التصنيع</a:t>
          </a:r>
          <a:endParaRPr lang="ar-EG" sz="18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529178" y="3622832"/>
        <a:ext cx="639643" cy="735222"/>
      </dsp:txXfrm>
    </dsp:sp>
    <dsp:sp modelId="{C29705CF-4BF7-431B-BD19-C0404AADFE41}">
      <dsp:nvSpPr>
        <dsp:cNvPr id="0" name=""/>
        <dsp:cNvSpPr/>
      </dsp:nvSpPr>
      <dsp:spPr>
        <a:xfrm>
          <a:off x="161305" y="4669721"/>
          <a:ext cx="1153568" cy="640871"/>
        </a:xfrm>
        <a:prstGeom prst="rect">
          <a:avLst/>
        </a:prstGeom>
        <a:noFill/>
        <a:ln>
          <a:noFill/>
        </a:ln>
        <a:effectLst/>
      </dsp:spPr>
      <dsp:style>
        <a:lnRef idx="0">
          <a:scrgbClr r="0" g="0" b="0"/>
        </a:lnRef>
        <a:fillRef idx="0">
          <a:scrgbClr r="0" g="0" b="0"/>
        </a:fillRef>
        <a:effectRef idx="0">
          <a:scrgbClr r="0" g="0" b="0"/>
        </a:effectRef>
        <a:fontRef idx="minor"/>
      </dsp:style>
    </dsp:sp>
    <dsp:sp modelId="{791684BB-F5B8-49F9-82BC-FFF23FA0CEF7}">
      <dsp:nvSpPr>
        <dsp:cNvPr id="0" name=""/>
        <dsp:cNvSpPr/>
      </dsp:nvSpPr>
      <dsp:spPr>
        <a:xfrm rot="5400000">
          <a:off x="3358311" y="1760415"/>
          <a:ext cx="1068118" cy="929263"/>
        </a:xfrm>
        <a:prstGeom prst="hexagon">
          <a:avLst>
            <a:gd name="adj" fmla="val 25000"/>
            <a:gd name="vf" fmla="val 115470"/>
          </a:avLst>
        </a:prstGeom>
        <a:solidFill>
          <a:schemeClr val="accent5">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44600" rtl="1">
            <a:lnSpc>
              <a:spcPct val="90000"/>
            </a:lnSpc>
            <a:spcBef>
              <a:spcPct val="0"/>
            </a:spcBef>
            <a:spcAft>
              <a:spcPct val="35000"/>
            </a:spcAft>
          </a:pPr>
          <a:r>
            <a:rPr lang="ar-EG" sz="28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المقدمة</a:t>
          </a:r>
          <a:endParaRPr lang="ar-EG" sz="28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572548" y="1857436"/>
        <a:ext cx="639643" cy="735222"/>
      </dsp:txXfrm>
    </dsp:sp>
    <dsp:sp modelId="{83CDFED4-E380-4BC0-B325-E23E11975337}">
      <dsp:nvSpPr>
        <dsp:cNvPr id="0" name=""/>
        <dsp:cNvSpPr/>
      </dsp:nvSpPr>
      <dsp:spPr>
        <a:xfrm rot="5400000">
          <a:off x="2882898" y="4461315"/>
          <a:ext cx="1068118" cy="929263"/>
        </a:xfrm>
        <a:prstGeom prst="hexagon">
          <a:avLst>
            <a:gd name="adj" fmla="val 25000"/>
            <a:gd name="vf" fmla="val 115470"/>
          </a:avLst>
        </a:prstGeom>
        <a:solidFill>
          <a:schemeClr val="accent6">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EG" sz="18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السيراميك وانواعه </a:t>
          </a:r>
          <a:endParaRPr lang="ar-EG" sz="18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097135" y="4558336"/>
        <a:ext cx="639643" cy="735222"/>
      </dsp:txXfrm>
    </dsp:sp>
    <dsp:sp modelId="{1C3BDDC9-1552-4326-90F6-A85B1A75B760}">
      <dsp:nvSpPr>
        <dsp:cNvPr id="0" name=""/>
        <dsp:cNvSpPr/>
      </dsp:nvSpPr>
      <dsp:spPr>
        <a:xfrm>
          <a:off x="3726414" y="4878758"/>
          <a:ext cx="1674186" cy="900100"/>
        </a:xfrm>
        <a:prstGeom prst="rect">
          <a:avLst/>
        </a:prstGeom>
        <a:noFill/>
        <a:ln>
          <a:noFill/>
        </a:ln>
        <a:effectLst/>
      </dsp:spPr>
      <dsp:style>
        <a:lnRef idx="0">
          <a:scrgbClr r="0" g="0" b="0"/>
        </a:lnRef>
        <a:fillRef idx="0">
          <a:scrgbClr r="0" g="0" b="0"/>
        </a:fillRef>
        <a:effectRef idx="0">
          <a:scrgbClr r="0" g="0" b="0"/>
        </a:effectRef>
        <a:fontRef idx="minor"/>
      </dsp:style>
    </dsp:sp>
    <dsp:sp modelId="{FE6F3C06-C2E5-4396-B1A9-E9AE3D788F03}">
      <dsp:nvSpPr>
        <dsp:cNvPr id="0" name=""/>
        <dsp:cNvSpPr/>
      </dsp:nvSpPr>
      <dsp:spPr>
        <a:xfrm rot="5400000">
          <a:off x="3386958" y="5326011"/>
          <a:ext cx="1068118" cy="929263"/>
        </a:xfrm>
        <a:prstGeom prst="hexagon">
          <a:avLst>
            <a:gd name="adj" fmla="val 25000"/>
            <a:gd name="vf" fmla="val 115470"/>
          </a:avLst>
        </a:prstGeom>
        <a:solidFill>
          <a:schemeClr val="accent2">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rtl="1">
            <a:lnSpc>
              <a:spcPct val="90000"/>
            </a:lnSpc>
            <a:spcBef>
              <a:spcPct val="0"/>
            </a:spcBef>
            <a:spcAft>
              <a:spcPct val="35000"/>
            </a:spcAft>
          </a:pPr>
          <a:endParaRPr lang="ar-EG" sz="3600" kern="1200"/>
        </a:p>
      </dsp:txBody>
      <dsp:txXfrm rot="-5400000">
        <a:off x="3601195" y="5423032"/>
        <a:ext cx="639643" cy="735222"/>
      </dsp:txXfrm>
    </dsp:sp>
    <dsp:sp modelId="{9AC01AC2-7925-4F99-A35D-245C87D48A77}">
      <dsp:nvSpPr>
        <dsp:cNvPr id="0" name=""/>
        <dsp:cNvSpPr/>
      </dsp:nvSpPr>
      <dsp:spPr>
        <a:xfrm rot="5400000">
          <a:off x="3314955" y="7426245"/>
          <a:ext cx="1068118" cy="929263"/>
        </a:xfrm>
        <a:prstGeom prst="hexagon">
          <a:avLst>
            <a:gd name="adj" fmla="val 25000"/>
            <a:gd name="vf" fmla="val 115470"/>
          </a:avLst>
        </a:prstGeom>
        <a:solidFill>
          <a:schemeClr val="accent3">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rtl="1">
            <a:lnSpc>
              <a:spcPct val="90000"/>
            </a:lnSpc>
            <a:spcBef>
              <a:spcPct val="0"/>
            </a:spcBef>
            <a:spcAft>
              <a:spcPct val="35000"/>
            </a:spcAft>
          </a:pPr>
          <a:endParaRPr lang="ar-EG" sz="3400" kern="1200"/>
        </a:p>
      </dsp:txBody>
      <dsp:txXfrm rot="-5400000">
        <a:off x="3529192" y="7523266"/>
        <a:ext cx="639643" cy="735222"/>
      </dsp:txXfrm>
    </dsp:sp>
    <dsp:sp modelId="{DFFD269D-5B0E-40A9-B409-5C119A00F471}">
      <dsp:nvSpPr>
        <dsp:cNvPr id="0" name=""/>
        <dsp:cNvSpPr/>
      </dsp:nvSpPr>
      <dsp:spPr>
        <a:xfrm>
          <a:off x="163621" y="6268896"/>
          <a:ext cx="1153568" cy="640871"/>
        </a:xfrm>
        <a:prstGeom prst="rect">
          <a:avLst/>
        </a:prstGeom>
        <a:noFill/>
        <a:ln>
          <a:noFill/>
        </a:ln>
        <a:effectLst/>
      </dsp:spPr>
      <dsp:style>
        <a:lnRef idx="0">
          <a:scrgbClr r="0" g="0" b="0"/>
        </a:lnRef>
        <a:fillRef idx="0">
          <a:scrgbClr r="0" g="0" b="0"/>
        </a:fillRef>
        <a:effectRef idx="0">
          <a:scrgbClr r="0" g="0" b="0"/>
        </a:effectRef>
        <a:fontRef idx="minor"/>
      </dsp:style>
    </dsp:sp>
    <dsp:sp modelId="{FAFE78B2-6703-4605-80B1-BB9C7BB0CA41}">
      <dsp:nvSpPr>
        <dsp:cNvPr id="0" name=""/>
        <dsp:cNvSpPr/>
      </dsp:nvSpPr>
      <dsp:spPr>
        <a:xfrm rot="5400000">
          <a:off x="2798890" y="6273036"/>
          <a:ext cx="1236137" cy="1075439"/>
        </a:xfrm>
        <a:prstGeom prst="hexagon">
          <a:avLst>
            <a:gd name="adj" fmla="val 25000"/>
            <a:gd name="vf" fmla="val 115470"/>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0" scaled="1"/>
          <a:tileRect/>
        </a:gradFill>
        <a:ln>
          <a:noFill/>
        </a:ln>
        <a:effectLst>
          <a:glow rad="76200">
            <a:schemeClr val="accent4">
              <a:tint val="30000"/>
              <a:shade val="95000"/>
              <a:satMod val="300000"/>
              <a:alpha val="50000"/>
            </a:schemeClr>
          </a:glow>
        </a:effectLst>
        <a:scene3d>
          <a:camera prst="orthographicFront"/>
          <a:lightRig rig="chilly" dir="t"/>
        </a:scene3d>
        <a:sp3d contourW="10000" prstMaterial="metal">
          <a:bevelT w="20000" h="9000" prst="softRound"/>
          <a:contourClr>
            <a:schemeClr val="accent4">
              <a:shade val="30000"/>
              <a:satMod val="200000"/>
            </a:schemeClr>
          </a:contourClr>
        </a:sp3d>
      </dsp:spPr>
      <dsp:style>
        <a:lnRef idx="0">
          <a:schemeClr val="accent4"/>
        </a:lnRef>
        <a:fillRef idx="3">
          <a:schemeClr val="accent4"/>
        </a:fillRef>
        <a:effectRef idx="3">
          <a:schemeClr val="accent4"/>
        </a:effectRef>
        <a:fontRef idx="minor">
          <a:schemeClr val="lt1"/>
        </a:fontRef>
      </dsp:style>
      <dsp:txBody>
        <a:bodyPr spcFirstLastPara="0" vert="horz" wrap="square" lIns="0" tIns="0" rIns="0" bIns="0" numCol="1" spcCol="1270" anchor="ctr" anchorCtr="0">
          <a:noAutofit/>
        </a:bodyPr>
        <a:lstStyle/>
        <a:p>
          <a:pPr lvl="0" algn="ctr" defTabSz="1244600" rtl="1">
            <a:lnSpc>
              <a:spcPct val="90000"/>
            </a:lnSpc>
            <a:spcBef>
              <a:spcPct val="0"/>
            </a:spcBef>
            <a:spcAft>
              <a:spcPct val="35000"/>
            </a:spcAft>
          </a:pPr>
          <a:r>
            <a:rPr lang="ar-EG" sz="28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مرحلة التركيب</a:t>
          </a:r>
          <a:endParaRPr lang="ar-EG" sz="28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046828" y="6385318"/>
        <a:ext cx="740261" cy="850875"/>
      </dsp:txXfrm>
    </dsp:sp>
    <dsp:sp modelId="{6D732D13-96E0-461F-8BF3-F749B1E6CB6A}">
      <dsp:nvSpPr>
        <dsp:cNvPr id="0" name=""/>
        <dsp:cNvSpPr/>
      </dsp:nvSpPr>
      <dsp:spPr>
        <a:xfrm rot="5400000">
          <a:off x="3393797" y="5326011"/>
          <a:ext cx="1068118" cy="929263"/>
        </a:xfrm>
        <a:prstGeom prst="hexagon">
          <a:avLst>
            <a:gd name="adj" fmla="val 25000"/>
            <a:gd name="vf" fmla="val 115470"/>
          </a:avLst>
        </a:prstGeom>
        <a:solidFill>
          <a:schemeClr val="accent5">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EG" sz="18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البورسلين وانواعه</a:t>
          </a:r>
          <a:endParaRPr lang="ar-EG" sz="18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608034" y="5423032"/>
        <a:ext cx="639643" cy="735222"/>
      </dsp:txXfrm>
    </dsp:sp>
    <dsp:sp modelId="{FEAE5559-E42D-4849-9B34-5C889C8C282D}">
      <dsp:nvSpPr>
        <dsp:cNvPr id="0" name=""/>
        <dsp:cNvSpPr/>
      </dsp:nvSpPr>
      <dsp:spPr>
        <a:xfrm>
          <a:off x="3672404" y="7784067"/>
          <a:ext cx="1192020" cy="640871"/>
        </a:xfrm>
        <a:prstGeom prst="rect">
          <a:avLst/>
        </a:prstGeom>
        <a:noFill/>
        <a:ln>
          <a:noFill/>
        </a:ln>
        <a:effectLst/>
      </dsp:spPr>
      <dsp:style>
        <a:lnRef idx="0">
          <a:scrgbClr r="0" g="0" b="0"/>
        </a:lnRef>
        <a:fillRef idx="0">
          <a:scrgbClr r="0" g="0" b="0"/>
        </a:fillRef>
        <a:effectRef idx="0">
          <a:scrgbClr r="0" g="0" b="0"/>
        </a:effectRef>
        <a:fontRef idx="minor"/>
      </dsp:style>
    </dsp:sp>
    <dsp:sp modelId="{8B332B1F-DE6E-4FC8-9B83-0D4730F7C147}">
      <dsp:nvSpPr>
        <dsp:cNvPr id="0" name=""/>
        <dsp:cNvSpPr/>
      </dsp:nvSpPr>
      <dsp:spPr>
        <a:xfrm rot="5400000">
          <a:off x="3314953" y="7414243"/>
          <a:ext cx="1068118" cy="929263"/>
        </a:xfrm>
        <a:prstGeom prst="hexagon">
          <a:avLst>
            <a:gd name="adj" fmla="val 25000"/>
            <a:gd name="vf" fmla="val 115470"/>
          </a:avLst>
        </a:prstGeom>
        <a:solidFill>
          <a:schemeClr val="accent6">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155700" rtl="1">
            <a:lnSpc>
              <a:spcPct val="90000"/>
            </a:lnSpc>
            <a:spcBef>
              <a:spcPct val="0"/>
            </a:spcBef>
            <a:spcAft>
              <a:spcPct val="35000"/>
            </a:spcAft>
          </a:pPr>
          <a:r>
            <a:rPr lang="ar-EG" sz="26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مقارنة عامة </a:t>
          </a:r>
          <a:endParaRPr lang="ar-EG" sz="26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529190" y="7511264"/>
        <a:ext cx="639643" cy="735222"/>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B208B73-F93C-42B1-9F0A-EC670EFE8A75}">
      <dsp:nvSpPr>
        <dsp:cNvPr id="0" name=""/>
        <dsp:cNvSpPr/>
      </dsp:nvSpPr>
      <dsp:spPr>
        <a:xfrm>
          <a:off x="987988" y="82480"/>
          <a:ext cx="1959081" cy="607350"/>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60960" rIns="91440" bIns="60960" numCol="1" spcCol="1270" anchor="ctr" anchorCtr="0">
          <a:noAutofit/>
        </a:bodyPr>
        <a:lstStyle/>
        <a:p>
          <a:pPr lvl="0" algn="ctr" defTabSz="2133600" rtl="1">
            <a:lnSpc>
              <a:spcPct val="90000"/>
            </a:lnSpc>
            <a:spcBef>
              <a:spcPct val="0"/>
            </a:spcBef>
            <a:spcAft>
              <a:spcPct val="35000"/>
            </a:spcAft>
          </a:pPr>
          <a:r>
            <a:rPr lang="ar-EG" sz="4800" b="1" u="none" kern="1200" cap="all" dirty="0" smtClean="0">
              <a:ln w="9000" cmpd="sng">
                <a:solidFill>
                  <a:schemeClr val="accent4">
                    <a:shade val="50000"/>
                    <a:satMod val="120000"/>
                  </a:schemeClr>
                </a:solidFill>
                <a:prstDash val="solid"/>
              </a:ln>
              <a:solidFill>
                <a:schemeClr val="tx1"/>
              </a:solidFill>
              <a:effectLst>
                <a:reflection blurRad="12700" stA="28000" endPos="45000" dist="1000" dir="5400000" sy="-100000" algn="bl" rotWithShape="0"/>
              </a:effectLst>
              <a:latin typeface="Arabic Typesetting" pitchFamily="66" charset="-78"/>
              <a:ea typeface="+mn-ea"/>
              <a:cs typeface="Arabic Typesetting" pitchFamily="66" charset="-78"/>
            </a:rPr>
            <a:t>البورسلين</a:t>
          </a:r>
          <a:endParaRPr lang="ar-EG" sz="4800" b="1" u="none" kern="1200" cap="all" dirty="0">
            <a:ln w="9000" cmpd="sng">
              <a:solidFill>
                <a:schemeClr val="accent4">
                  <a:shade val="50000"/>
                  <a:satMod val="120000"/>
                </a:schemeClr>
              </a:solidFill>
              <a:prstDash val="solid"/>
            </a:ln>
            <a:solidFill>
              <a:schemeClr val="tx1"/>
            </a:solidFill>
            <a:effectLst>
              <a:reflection blurRad="12700" stA="28000" endPos="45000" dist="1000" dir="5400000" sy="-100000" algn="bl" rotWithShape="0"/>
            </a:effectLst>
            <a:latin typeface="Arabic Typesetting" pitchFamily="66" charset="-78"/>
            <a:ea typeface="+mn-ea"/>
            <a:cs typeface="Arabic Typesetting" pitchFamily="66" charset="-78"/>
          </a:endParaRPr>
        </a:p>
      </dsp:txBody>
      <dsp:txXfrm>
        <a:off x="1005777" y="100269"/>
        <a:ext cx="1923503" cy="571772"/>
      </dsp:txXfrm>
    </dsp:sp>
    <dsp:sp modelId="{AAF91B31-0795-4F93-B995-660DCAEE2217}">
      <dsp:nvSpPr>
        <dsp:cNvPr id="0" name=""/>
        <dsp:cNvSpPr/>
      </dsp:nvSpPr>
      <dsp:spPr>
        <a:xfrm>
          <a:off x="1183896" y="689831"/>
          <a:ext cx="195908" cy="445708"/>
        </a:xfrm>
        <a:custGeom>
          <a:avLst/>
          <a:gdLst/>
          <a:ahLst/>
          <a:cxnLst/>
          <a:rect l="0" t="0" r="0" b="0"/>
          <a:pathLst>
            <a:path>
              <a:moveTo>
                <a:pt x="0" y="0"/>
              </a:moveTo>
              <a:lnTo>
                <a:pt x="0" y="445708"/>
              </a:lnTo>
              <a:lnTo>
                <a:pt x="195908" y="445708"/>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B58F863-5059-4FE6-AE74-97A69B9CB47B}">
      <dsp:nvSpPr>
        <dsp:cNvPr id="0" name=""/>
        <dsp:cNvSpPr/>
      </dsp:nvSpPr>
      <dsp:spPr>
        <a:xfrm>
          <a:off x="1379805" y="763307"/>
          <a:ext cx="2714329" cy="744465"/>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lvl="0" algn="ctr" defTabSz="800100" rtl="1">
            <a:lnSpc>
              <a:spcPct val="90000"/>
            </a:lnSpc>
            <a:spcBef>
              <a:spcPct val="0"/>
            </a:spcBef>
            <a:spcAft>
              <a:spcPct val="35000"/>
            </a:spcAft>
          </a:pPr>
          <a:endParaRPr lang="ar-EG" sz="1800" b="0" kern="1200" dirty="0" smtClean="0"/>
        </a:p>
        <a:p>
          <a:pPr lvl="0" algn="ctr" defTabSz="800100" rtl="1">
            <a:lnSpc>
              <a:spcPct val="90000"/>
            </a:lnSpc>
            <a:spcBef>
              <a:spcPct val="0"/>
            </a:spcBef>
            <a:spcAft>
              <a:spcPct val="35000"/>
            </a:spcAft>
          </a:pPr>
          <a:r>
            <a:rPr lang="ar-EG" sz="2400" kern="1200" dirty="0" smtClean="0">
              <a:solidFill>
                <a:schemeClr val="bg1"/>
              </a:solidFill>
              <a:latin typeface="Arabic Typesetting" pitchFamily="66" charset="-78"/>
              <a:ea typeface="+mn-ea"/>
              <a:cs typeface="Arabic Typesetting" pitchFamily="66" charset="-78"/>
            </a:rPr>
            <a:t>طبقة واحدة من البورسلين ويخلو من الطينة الفخارية. </a:t>
          </a:r>
        </a:p>
        <a:p>
          <a:pPr lvl="0" algn="ctr" defTabSz="800100" rtl="1">
            <a:lnSpc>
              <a:spcPct val="90000"/>
            </a:lnSpc>
            <a:spcBef>
              <a:spcPct val="0"/>
            </a:spcBef>
            <a:spcAft>
              <a:spcPct val="35000"/>
            </a:spcAft>
          </a:pPr>
          <a:r>
            <a:rPr lang="ar-EG" sz="2300" kern="1200" dirty="0" smtClean="0">
              <a:solidFill>
                <a:schemeClr val="tx1"/>
              </a:solidFill>
            </a:rPr>
            <a:t> </a:t>
          </a:r>
          <a:endParaRPr lang="ar-EG" sz="2300" kern="1200" dirty="0"/>
        </a:p>
      </dsp:txBody>
      <dsp:txXfrm>
        <a:off x="1401610" y="785112"/>
        <a:ext cx="2670719" cy="700855"/>
      </dsp:txXfrm>
    </dsp:sp>
    <dsp:sp modelId="{0BA203C5-81DB-4771-9E15-5758AC113E36}">
      <dsp:nvSpPr>
        <dsp:cNvPr id="0" name=""/>
        <dsp:cNvSpPr/>
      </dsp:nvSpPr>
      <dsp:spPr>
        <a:xfrm>
          <a:off x="1183896" y="689831"/>
          <a:ext cx="184393" cy="2421741"/>
        </a:xfrm>
        <a:custGeom>
          <a:avLst/>
          <a:gdLst/>
          <a:ahLst/>
          <a:cxnLst/>
          <a:rect l="0" t="0" r="0" b="0"/>
          <a:pathLst>
            <a:path>
              <a:moveTo>
                <a:pt x="0" y="0"/>
              </a:moveTo>
              <a:lnTo>
                <a:pt x="0" y="2421741"/>
              </a:lnTo>
              <a:lnTo>
                <a:pt x="184393" y="2421741"/>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4CCFDDC-2D5B-43CB-AEEF-45990C7DEA6C}">
      <dsp:nvSpPr>
        <dsp:cNvPr id="0" name=""/>
        <dsp:cNvSpPr/>
      </dsp:nvSpPr>
      <dsp:spPr>
        <a:xfrm>
          <a:off x="1368290" y="1666360"/>
          <a:ext cx="3231448" cy="2890423"/>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35560" rIns="53340" bIns="35560" numCol="1" spcCol="1270" anchor="ctr" anchorCtr="0">
          <a:noAutofit/>
        </a:bodyPr>
        <a:lstStyle/>
        <a:p>
          <a:pPr lvl="0" algn="r" defTabSz="1244600" rtl="1">
            <a:lnSpc>
              <a:spcPct val="90000"/>
            </a:lnSpc>
            <a:spcBef>
              <a:spcPct val="0"/>
            </a:spcBef>
            <a:spcAft>
              <a:spcPct val="35000"/>
            </a:spcAft>
          </a:pPr>
          <a:r>
            <a:rPr lang="ar-SA" sz="2800" b="0" u="sng" kern="120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mn-ea"/>
              <a:cs typeface="Arabic Typesetting" pitchFamily="66" charset="-78"/>
            </a:rPr>
            <a:t>مزايا</a:t>
          </a:r>
          <a:r>
            <a:rPr lang="ar-EG" sz="2800" b="0" u="sng" kern="120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mn-ea"/>
              <a:cs typeface="Arabic Typesetting" pitchFamily="66" charset="-78"/>
            </a:rPr>
            <a:t>ه</a:t>
          </a:r>
          <a:r>
            <a:rPr lang="ar-SA" sz="2800" b="0" u="sng" kern="120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mn-ea"/>
              <a:cs typeface="Arabic Typesetting" pitchFamily="66" charset="-78"/>
            </a:rPr>
            <a:t> :</a:t>
          </a:r>
          <a:r>
            <a:rPr lang="ar-EG" sz="2800" b="0" u="sng" kern="120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mn-ea"/>
              <a:cs typeface="Arabic Typesetting" pitchFamily="66" charset="-78"/>
            </a:rPr>
            <a:t>-</a:t>
          </a:r>
        </a:p>
        <a:p>
          <a:pPr lvl="0" algn="r" defTabSz="1244600" rtl="1">
            <a:lnSpc>
              <a:spcPct val="90000"/>
            </a:lnSpc>
            <a:spcBef>
              <a:spcPct val="0"/>
            </a:spcBef>
            <a:spcAft>
              <a:spcPct val="35000"/>
            </a:spcAft>
          </a:pPr>
          <a:r>
            <a:rPr lang="ar-EG" sz="2000" kern="1200" dirty="0" smtClean="0">
              <a:solidFill>
                <a:schemeClr val="bg1"/>
              </a:solidFill>
              <a:latin typeface="Arabic Typesetting" pitchFamily="66" charset="-78"/>
              <a:ea typeface="+mn-ea"/>
              <a:cs typeface="Arabic Typesetting" pitchFamily="66" charset="-78"/>
            </a:rPr>
            <a:t>1- له ألوان متعددة ومقاسات متنوعة تناسب كل الاذواق.</a:t>
          </a:r>
          <a:endParaRPr lang="en-US" sz="2000" kern="1200" dirty="0" smtClean="0">
            <a:solidFill>
              <a:schemeClr val="bg1"/>
            </a:solidFill>
            <a:latin typeface="Arabic Typesetting" pitchFamily="66" charset="-78"/>
            <a:ea typeface="+mn-ea"/>
            <a:cs typeface="Arabic Typesetting" pitchFamily="66" charset="-78"/>
          </a:endParaRPr>
        </a:p>
        <a:p>
          <a:pPr lvl="0" algn="r" defTabSz="1244600" rtl="1">
            <a:lnSpc>
              <a:spcPct val="90000"/>
            </a:lnSpc>
            <a:spcBef>
              <a:spcPct val="0"/>
            </a:spcBef>
            <a:spcAft>
              <a:spcPct val="35000"/>
            </a:spcAft>
          </a:pPr>
          <a:r>
            <a:rPr lang="ar-EG" sz="2000" kern="1200" dirty="0" smtClean="0">
              <a:solidFill>
                <a:schemeClr val="bg1"/>
              </a:solidFill>
              <a:latin typeface="Arabic Typesetting" pitchFamily="66" charset="-78"/>
              <a:ea typeface="+mn-ea"/>
              <a:cs typeface="Arabic Typesetting" pitchFamily="66" charset="-78"/>
            </a:rPr>
            <a:t>2- دائم اللمعان ولا يتطلب الجلي او التلميع بعد التركيب.</a:t>
          </a:r>
          <a:endParaRPr lang="en-US" sz="2000" kern="1200" dirty="0" smtClean="0">
            <a:solidFill>
              <a:schemeClr val="bg1"/>
            </a:solidFill>
            <a:latin typeface="Arabic Typesetting" pitchFamily="66" charset="-78"/>
            <a:ea typeface="+mn-ea"/>
            <a:cs typeface="Arabic Typesetting" pitchFamily="66" charset="-78"/>
          </a:endParaRPr>
        </a:p>
        <a:p>
          <a:pPr lvl="0" algn="r" defTabSz="1244600" rtl="1">
            <a:lnSpc>
              <a:spcPct val="90000"/>
            </a:lnSpc>
            <a:spcBef>
              <a:spcPct val="0"/>
            </a:spcBef>
            <a:spcAft>
              <a:spcPct val="35000"/>
            </a:spcAft>
          </a:pPr>
          <a:r>
            <a:rPr lang="ar-EG" sz="2000" kern="1200" dirty="0" smtClean="0">
              <a:solidFill>
                <a:schemeClr val="bg1"/>
              </a:solidFill>
              <a:latin typeface="Arabic Typesetting" pitchFamily="66" charset="-78"/>
              <a:ea typeface="+mn-ea"/>
              <a:cs typeface="Arabic Typesetting" pitchFamily="66" charset="-78"/>
            </a:rPr>
            <a:t>3- مقاوم للحريق وله مقاومة فائقة للرطوبة والعوامل الجوية المختلفة.</a:t>
          </a:r>
        </a:p>
        <a:p>
          <a:pPr lvl="0" algn="r" defTabSz="1244600" rtl="1">
            <a:lnSpc>
              <a:spcPct val="90000"/>
            </a:lnSpc>
            <a:spcBef>
              <a:spcPct val="0"/>
            </a:spcBef>
            <a:spcAft>
              <a:spcPct val="35000"/>
            </a:spcAft>
          </a:pPr>
          <a:r>
            <a:rPr lang="ar-EG" sz="2000" kern="1200" dirty="0" smtClean="0">
              <a:solidFill>
                <a:schemeClr val="bg1"/>
              </a:solidFill>
              <a:latin typeface="Arabic Typesetting" pitchFamily="66" charset="-78"/>
              <a:ea typeface="+mn-ea"/>
              <a:cs typeface="Arabic Typesetting" pitchFamily="66" charset="-78"/>
            </a:rPr>
            <a:t>4-يقاوم الحرارة والوزن والخدش والبري.</a:t>
          </a:r>
          <a:endParaRPr lang="en-US" sz="2000" kern="1200" dirty="0" smtClean="0">
            <a:solidFill>
              <a:schemeClr val="bg1"/>
            </a:solidFill>
            <a:latin typeface="Arabic Typesetting" pitchFamily="66" charset="-78"/>
            <a:ea typeface="+mn-ea"/>
            <a:cs typeface="Arabic Typesetting" pitchFamily="66" charset="-78"/>
          </a:endParaRPr>
        </a:p>
        <a:p>
          <a:pPr lvl="0" algn="r" defTabSz="1244600" rtl="1">
            <a:lnSpc>
              <a:spcPct val="90000"/>
            </a:lnSpc>
            <a:spcBef>
              <a:spcPct val="0"/>
            </a:spcBef>
            <a:spcAft>
              <a:spcPct val="35000"/>
            </a:spcAft>
          </a:pPr>
          <a:r>
            <a:rPr lang="ar-EG" sz="2000" kern="1200" dirty="0" smtClean="0">
              <a:solidFill>
                <a:schemeClr val="bg1"/>
              </a:solidFill>
              <a:latin typeface="Arabic Typesetting" pitchFamily="66" charset="-78"/>
              <a:ea typeface="+mn-ea"/>
              <a:cs typeface="Arabic Typesetting" pitchFamily="66" charset="-78"/>
            </a:rPr>
            <a:t>5-سهل العناية به.</a:t>
          </a:r>
          <a:endParaRPr lang="ar-EG" sz="2000" kern="1200" dirty="0">
            <a:solidFill>
              <a:schemeClr val="bg1"/>
            </a:solidFill>
            <a:latin typeface="Arabic Typesetting" pitchFamily="66" charset="-78"/>
            <a:ea typeface="+mn-ea"/>
            <a:cs typeface="Arabic Typesetting" pitchFamily="66" charset="-78"/>
          </a:endParaRPr>
        </a:p>
      </dsp:txBody>
      <dsp:txXfrm>
        <a:off x="1452948" y="1751018"/>
        <a:ext cx="3062132" cy="2721107"/>
      </dsp:txXfrm>
    </dsp:sp>
    <dsp:sp modelId="{01CB8AD0-01B3-4263-8458-2749E261BAF3}">
      <dsp:nvSpPr>
        <dsp:cNvPr id="0" name=""/>
        <dsp:cNvSpPr/>
      </dsp:nvSpPr>
      <dsp:spPr>
        <a:xfrm>
          <a:off x="1183896" y="689831"/>
          <a:ext cx="195908" cy="4876098"/>
        </a:xfrm>
        <a:custGeom>
          <a:avLst/>
          <a:gdLst/>
          <a:ahLst/>
          <a:cxnLst/>
          <a:rect l="0" t="0" r="0" b="0"/>
          <a:pathLst>
            <a:path>
              <a:moveTo>
                <a:pt x="0" y="0"/>
              </a:moveTo>
              <a:lnTo>
                <a:pt x="0" y="4876098"/>
              </a:lnTo>
              <a:lnTo>
                <a:pt x="195908" y="4876098"/>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81AF081-FF85-4B90-8F4E-7FDCAE63C14E}">
      <dsp:nvSpPr>
        <dsp:cNvPr id="0" name=""/>
        <dsp:cNvSpPr/>
      </dsp:nvSpPr>
      <dsp:spPr>
        <a:xfrm>
          <a:off x="1379805" y="4700154"/>
          <a:ext cx="2622789" cy="1731551"/>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35560" rIns="53340" bIns="35560" numCol="1" spcCol="1270" anchor="ctr" anchorCtr="0">
          <a:noAutofit/>
        </a:bodyPr>
        <a:lstStyle/>
        <a:p>
          <a:pPr lvl="0" algn="r" defTabSz="1244600" rtl="1">
            <a:lnSpc>
              <a:spcPct val="90000"/>
            </a:lnSpc>
            <a:spcBef>
              <a:spcPct val="0"/>
            </a:spcBef>
            <a:spcAft>
              <a:spcPct val="35000"/>
            </a:spcAft>
          </a:pPr>
          <a:r>
            <a:rPr lang="ar-EG" sz="2800" b="0" u="sng" kern="120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mn-ea"/>
              <a:cs typeface="Arabic Typesetting" pitchFamily="66" charset="-78"/>
            </a:rPr>
            <a:t>عيوبه:-</a:t>
          </a:r>
        </a:p>
        <a:p>
          <a:pPr lvl="0" algn="r" defTabSz="1244600" rtl="1">
            <a:lnSpc>
              <a:spcPct val="90000"/>
            </a:lnSpc>
            <a:spcBef>
              <a:spcPct val="0"/>
            </a:spcBef>
            <a:spcAft>
              <a:spcPct val="35000"/>
            </a:spcAft>
          </a:pPr>
          <a:r>
            <a:rPr lang="ar-EG" sz="2200" kern="1200" dirty="0" smtClean="0">
              <a:solidFill>
                <a:schemeClr val="bg1"/>
              </a:solidFill>
              <a:latin typeface="Arabic Typesetting" pitchFamily="66" charset="-78"/>
              <a:ea typeface="+mn-ea"/>
              <a:cs typeface="Arabic Typesetting" pitchFamily="66" charset="-78"/>
            </a:rPr>
            <a:t>1- مرتفع الثمن بالنسبة للبورسلين القوى.</a:t>
          </a:r>
        </a:p>
        <a:p>
          <a:pPr lvl="0" algn="r" defTabSz="1244600" rtl="1">
            <a:lnSpc>
              <a:spcPct val="90000"/>
            </a:lnSpc>
            <a:spcBef>
              <a:spcPct val="0"/>
            </a:spcBef>
            <a:spcAft>
              <a:spcPct val="35000"/>
            </a:spcAft>
          </a:pPr>
          <a:r>
            <a:rPr lang="ar-EG" sz="2200" kern="1200" dirty="0" smtClean="0">
              <a:solidFill>
                <a:schemeClr val="bg1"/>
              </a:solidFill>
              <a:latin typeface="Arabic Typesetting" pitchFamily="66" charset="-78"/>
              <a:ea typeface="+mn-ea"/>
              <a:cs typeface="Arabic Typesetting" pitchFamily="66" charset="-78"/>
            </a:rPr>
            <a:t>2- سهل الإنزلاق لذلك لا يفضل فى غرف الأطفال.</a:t>
          </a:r>
        </a:p>
        <a:p>
          <a:pPr lvl="0" algn="r" defTabSz="1244600" rtl="1">
            <a:lnSpc>
              <a:spcPct val="90000"/>
            </a:lnSpc>
            <a:spcBef>
              <a:spcPct val="0"/>
            </a:spcBef>
            <a:spcAft>
              <a:spcPct val="35000"/>
            </a:spcAft>
          </a:pPr>
          <a:r>
            <a:rPr lang="ar-EG" sz="2200" kern="1200" dirty="0" smtClean="0">
              <a:solidFill>
                <a:schemeClr val="bg1"/>
              </a:solidFill>
              <a:latin typeface="Arabic Typesetting" pitchFamily="66" charset="-78"/>
              <a:ea typeface="+mn-ea"/>
              <a:cs typeface="Arabic Typesetting" pitchFamily="66" charset="-78"/>
            </a:rPr>
            <a:t>3- مساميته عالية.</a:t>
          </a:r>
          <a:endParaRPr lang="ar-EG" sz="2200" kern="1200" dirty="0">
            <a:solidFill>
              <a:schemeClr val="bg1"/>
            </a:solidFill>
            <a:latin typeface="Arabic Typesetting" pitchFamily="66" charset="-78"/>
            <a:ea typeface="+mn-ea"/>
            <a:cs typeface="Arabic Typesetting" pitchFamily="66" charset="-78"/>
          </a:endParaRPr>
        </a:p>
      </dsp:txBody>
      <dsp:txXfrm>
        <a:off x="1430520" y="4750869"/>
        <a:ext cx="2521359" cy="1630121"/>
      </dsp:txXfrm>
    </dsp:sp>
    <dsp:sp modelId="{880E56B8-09E8-4BFD-AE14-9512A5DDF70C}">
      <dsp:nvSpPr>
        <dsp:cNvPr id="0" name=""/>
        <dsp:cNvSpPr/>
      </dsp:nvSpPr>
      <dsp:spPr>
        <a:xfrm>
          <a:off x="4836968" y="127435"/>
          <a:ext cx="2213739" cy="593644"/>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60960" rIns="91440" bIns="60960" numCol="1" spcCol="1270" anchor="ctr" anchorCtr="0">
          <a:noAutofit/>
        </a:bodyPr>
        <a:lstStyle/>
        <a:p>
          <a:pPr lvl="0" algn="ctr" defTabSz="2133600" rtl="1">
            <a:lnSpc>
              <a:spcPct val="90000"/>
            </a:lnSpc>
            <a:spcBef>
              <a:spcPct val="0"/>
            </a:spcBef>
            <a:spcAft>
              <a:spcPct val="35000"/>
            </a:spcAft>
          </a:pPr>
          <a:r>
            <a:rPr lang="ar-EG" sz="4800" b="1" u="none" kern="1200" cap="all" dirty="0" smtClean="0">
              <a:ln w="9000" cmpd="sng">
                <a:solidFill>
                  <a:schemeClr val="accent4">
                    <a:shade val="50000"/>
                    <a:satMod val="120000"/>
                  </a:schemeClr>
                </a:solidFill>
                <a:prstDash val="solid"/>
              </a:ln>
              <a:solidFill>
                <a:schemeClr val="tx1"/>
              </a:solidFill>
              <a:effectLst>
                <a:reflection blurRad="12700" stA="28000" endPos="45000" dist="1000" dir="5400000" sy="-100000" algn="bl" rotWithShape="0"/>
              </a:effectLst>
              <a:latin typeface="Arabic Typesetting" pitchFamily="66" charset="-78"/>
              <a:ea typeface="+mn-ea"/>
              <a:cs typeface="Arabic Typesetting" pitchFamily="66" charset="-78"/>
            </a:rPr>
            <a:t>السيراميك</a:t>
          </a:r>
          <a:endParaRPr lang="ar-EG" sz="4800" b="1" u="none" kern="1200" cap="all" dirty="0">
            <a:ln w="9000" cmpd="sng">
              <a:solidFill>
                <a:schemeClr val="accent4">
                  <a:shade val="50000"/>
                  <a:satMod val="120000"/>
                </a:schemeClr>
              </a:solidFill>
              <a:prstDash val="solid"/>
            </a:ln>
            <a:solidFill>
              <a:schemeClr val="tx1"/>
            </a:solidFill>
            <a:effectLst>
              <a:reflection blurRad="12700" stA="28000" endPos="45000" dist="1000" dir="5400000" sy="-100000" algn="bl" rotWithShape="0"/>
            </a:effectLst>
            <a:latin typeface="Arabic Typesetting" pitchFamily="66" charset="-78"/>
            <a:ea typeface="+mn-ea"/>
            <a:cs typeface="Arabic Typesetting" pitchFamily="66" charset="-78"/>
          </a:endParaRPr>
        </a:p>
      </dsp:txBody>
      <dsp:txXfrm>
        <a:off x="4854355" y="144822"/>
        <a:ext cx="2178965" cy="558870"/>
      </dsp:txXfrm>
    </dsp:sp>
    <dsp:sp modelId="{36C1C427-521A-4D11-9D08-5AD5FCC6B1B7}">
      <dsp:nvSpPr>
        <dsp:cNvPr id="0" name=""/>
        <dsp:cNvSpPr/>
      </dsp:nvSpPr>
      <dsp:spPr>
        <a:xfrm>
          <a:off x="5012622" y="721079"/>
          <a:ext cx="91440" cy="410524"/>
        </a:xfrm>
        <a:custGeom>
          <a:avLst/>
          <a:gdLst/>
          <a:ahLst/>
          <a:cxnLst/>
          <a:rect l="0" t="0" r="0" b="0"/>
          <a:pathLst>
            <a:path>
              <a:moveTo>
                <a:pt x="45720" y="0"/>
              </a:moveTo>
              <a:lnTo>
                <a:pt x="45720" y="410524"/>
              </a:lnTo>
              <a:lnTo>
                <a:pt x="127010" y="410524"/>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6AB939F-DEDE-4BB9-A6F3-EA2708D5D87B}">
      <dsp:nvSpPr>
        <dsp:cNvPr id="0" name=""/>
        <dsp:cNvSpPr/>
      </dsp:nvSpPr>
      <dsp:spPr>
        <a:xfrm>
          <a:off x="5139632" y="768538"/>
          <a:ext cx="2661390" cy="726130"/>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30480" rIns="45720" bIns="30480" numCol="1" spcCol="1270" anchor="ctr" anchorCtr="0">
          <a:noAutofit/>
        </a:bodyPr>
        <a:lstStyle/>
        <a:p>
          <a:pPr lvl="0" algn="ctr" defTabSz="1066800" rtl="1">
            <a:lnSpc>
              <a:spcPct val="90000"/>
            </a:lnSpc>
            <a:spcBef>
              <a:spcPct val="0"/>
            </a:spcBef>
            <a:spcAft>
              <a:spcPct val="35000"/>
            </a:spcAft>
          </a:pPr>
          <a:r>
            <a:rPr lang="ar-EG" sz="2400" kern="1200" dirty="0" smtClean="0">
              <a:solidFill>
                <a:schemeClr val="bg1"/>
              </a:solidFill>
              <a:latin typeface="Arabic Typesetting" pitchFamily="66" charset="-78"/>
              <a:ea typeface="+mn-ea"/>
              <a:cs typeface="Arabic Typesetting" pitchFamily="66" charset="-78"/>
            </a:rPr>
            <a:t>يتكون من طبقتين المينا والفخار.</a:t>
          </a:r>
          <a:endParaRPr lang="ar-EG" sz="2400" kern="1200" dirty="0">
            <a:solidFill>
              <a:schemeClr val="bg1"/>
            </a:solidFill>
            <a:latin typeface="Arabic Typesetting" pitchFamily="66" charset="-78"/>
            <a:ea typeface="+mn-ea"/>
            <a:cs typeface="Arabic Typesetting" pitchFamily="66" charset="-78"/>
          </a:endParaRPr>
        </a:p>
      </dsp:txBody>
      <dsp:txXfrm>
        <a:off x="5160900" y="789806"/>
        <a:ext cx="2618854" cy="683594"/>
      </dsp:txXfrm>
    </dsp:sp>
    <dsp:sp modelId="{0FF4E80B-B7FA-40F2-92A5-4DD5295E02F0}">
      <dsp:nvSpPr>
        <dsp:cNvPr id="0" name=""/>
        <dsp:cNvSpPr/>
      </dsp:nvSpPr>
      <dsp:spPr>
        <a:xfrm>
          <a:off x="5012622" y="721079"/>
          <a:ext cx="91440" cy="2390276"/>
        </a:xfrm>
        <a:custGeom>
          <a:avLst/>
          <a:gdLst/>
          <a:ahLst/>
          <a:cxnLst/>
          <a:rect l="0" t="0" r="0" b="0"/>
          <a:pathLst>
            <a:path>
              <a:moveTo>
                <a:pt x="45720" y="0"/>
              </a:moveTo>
              <a:lnTo>
                <a:pt x="45720" y="2390276"/>
              </a:lnTo>
              <a:lnTo>
                <a:pt x="127010" y="2390276"/>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7116A75-FE59-4DAD-8380-6370E776FD2B}">
      <dsp:nvSpPr>
        <dsp:cNvPr id="0" name=""/>
        <dsp:cNvSpPr/>
      </dsp:nvSpPr>
      <dsp:spPr>
        <a:xfrm>
          <a:off x="5139632" y="1632988"/>
          <a:ext cx="2908874" cy="2956735"/>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35560" rIns="53340" bIns="35560" numCol="1" spcCol="1270" anchor="ctr" anchorCtr="0">
          <a:noAutofit/>
        </a:bodyPr>
        <a:lstStyle/>
        <a:p>
          <a:pPr lvl="0" algn="r" defTabSz="1244600" rtl="1">
            <a:lnSpc>
              <a:spcPct val="90000"/>
            </a:lnSpc>
            <a:spcBef>
              <a:spcPct val="0"/>
            </a:spcBef>
            <a:spcAft>
              <a:spcPct val="35000"/>
            </a:spcAft>
          </a:pPr>
          <a:r>
            <a:rPr lang="ar-SA" sz="2800" b="0" u="sng" kern="120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mn-ea"/>
              <a:cs typeface="Arabic Typesetting" pitchFamily="66" charset="-78"/>
            </a:rPr>
            <a:t>مزايا</a:t>
          </a:r>
          <a:r>
            <a:rPr lang="ar-EG" sz="2800" b="0" u="sng" kern="120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mn-ea"/>
              <a:cs typeface="Arabic Typesetting" pitchFamily="66" charset="-78"/>
            </a:rPr>
            <a:t>ه</a:t>
          </a:r>
          <a:r>
            <a:rPr lang="ar-SA" sz="2800" b="0" u="sng" kern="120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mn-ea"/>
              <a:cs typeface="Arabic Typesetting" pitchFamily="66" charset="-78"/>
            </a:rPr>
            <a:t> :</a:t>
          </a:r>
          <a:r>
            <a:rPr lang="ar-EG" sz="2800" b="0" u="sng" kern="120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mn-ea"/>
              <a:cs typeface="Arabic Typesetting" pitchFamily="66" charset="-78"/>
            </a:rPr>
            <a:t>-</a:t>
          </a:r>
        </a:p>
        <a:p>
          <a:pPr lvl="0" algn="r" defTabSz="1244600" rtl="1">
            <a:lnSpc>
              <a:spcPct val="90000"/>
            </a:lnSpc>
            <a:spcBef>
              <a:spcPct val="0"/>
            </a:spcBef>
            <a:spcAft>
              <a:spcPct val="35000"/>
            </a:spcAft>
          </a:pPr>
          <a:r>
            <a:rPr lang="ar-EG" sz="2400" kern="1200" dirty="0" smtClean="0">
              <a:solidFill>
                <a:schemeClr val="bg1"/>
              </a:solidFill>
              <a:latin typeface="Arabic Typesetting" pitchFamily="66" charset="-78"/>
              <a:ea typeface="+mn-ea"/>
              <a:cs typeface="Arabic Typesetting" pitchFamily="66" charset="-78"/>
            </a:rPr>
            <a:t>1-مقاومة عالية للتأكل.</a:t>
          </a:r>
          <a:endParaRPr lang="en-US" sz="2400" kern="1200" dirty="0" smtClean="0">
            <a:solidFill>
              <a:schemeClr val="bg1"/>
            </a:solidFill>
            <a:latin typeface="Arabic Typesetting" pitchFamily="66" charset="-78"/>
            <a:ea typeface="+mn-ea"/>
            <a:cs typeface="Arabic Typesetting" pitchFamily="66" charset="-78"/>
          </a:endParaRPr>
        </a:p>
        <a:p>
          <a:pPr lvl="0" algn="r" defTabSz="1244600" rtl="1">
            <a:lnSpc>
              <a:spcPct val="90000"/>
            </a:lnSpc>
            <a:spcBef>
              <a:spcPct val="0"/>
            </a:spcBef>
            <a:spcAft>
              <a:spcPct val="35000"/>
            </a:spcAft>
          </a:pPr>
          <a:r>
            <a:rPr lang="ar-EG" sz="2400" kern="1200" dirty="0" smtClean="0">
              <a:solidFill>
                <a:schemeClr val="bg1"/>
              </a:solidFill>
              <a:latin typeface="Arabic Typesetting" pitchFamily="66" charset="-78"/>
              <a:ea typeface="+mn-ea"/>
              <a:cs typeface="Arabic Typesetting" pitchFamily="66" charset="-78"/>
            </a:rPr>
            <a:t>2-مقاومة التشكيل تحت الأحمال.</a:t>
          </a:r>
          <a:endParaRPr lang="en-US" sz="2400" kern="1200" dirty="0" smtClean="0">
            <a:solidFill>
              <a:schemeClr val="bg1"/>
            </a:solidFill>
            <a:latin typeface="Arabic Typesetting" pitchFamily="66" charset="-78"/>
            <a:ea typeface="+mn-ea"/>
            <a:cs typeface="Arabic Typesetting" pitchFamily="66" charset="-78"/>
          </a:endParaRPr>
        </a:p>
        <a:p>
          <a:pPr lvl="0" algn="r" defTabSz="1244600" rtl="1">
            <a:lnSpc>
              <a:spcPct val="90000"/>
            </a:lnSpc>
            <a:spcBef>
              <a:spcPct val="0"/>
            </a:spcBef>
            <a:spcAft>
              <a:spcPct val="35000"/>
            </a:spcAft>
          </a:pPr>
          <a:r>
            <a:rPr lang="ar-EG" sz="2400" kern="1200" dirty="0" smtClean="0">
              <a:solidFill>
                <a:schemeClr val="bg1"/>
              </a:solidFill>
              <a:latin typeface="Arabic Typesetting" pitchFamily="66" charset="-78"/>
              <a:ea typeface="+mn-ea"/>
              <a:cs typeface="Arabic Typesetting" pitchFamily="66" charset="-78"/>
            </a:rPr>
            <a:t>3-مقاومة عالية للصدأ.</a:t>
          </a:r>
          <a:endParaRPr lang="en-US" sz="2400" kern="1200" dirty="0" smtClean="0">
            <a:solidFill>
              <a:schemeClr val="bg1"/>
            </a:solidFill>
            <a:latin typeface="Arabic Typesetting" pitchFamily="66" charset="-78"/>
            <a:ea typeface="+mn-ea"/>
            <a:cs typeface="Arabic Typesetting" pitchFamily="66" charset="-78"/>
          </a:endParaRPr>
        </a:p>
        <a:p>
          <a:pPr lvl="0" algn="r" defTabSz="1244600" rtl="1">
            <a:lnSpc>
              <a:spcPct val="90000"/>
            </a:lnSpc>
            <a:spcBef>
              <a:spcPct val="0"/>
            </a:spcBef>
            <a:spcAft>
              <a:spcPct val="35000"/>
            </a:spcAft>
          </a:pPr>
          <a:r>
            <a:rPr lang="ar-EG" sz="2400" kern="1200" dirty="0" smtClean="0">
              <a:solidFill>
                <a:schemeClr val="bg1"/>
              </a:solidFill>
              <a:latin typeface="Arabic Typesetting" pitchFamily="66" charset="-78"/>
              <a:ea typeface="+mn-ea"/>
              <a:cs typeface="Arabic Typesetting" pitchFamily="66" charset="-78"/>
            </a:rPr>
            <a:t>4-منخفض التوصيل للحرارة.</a:t>
          </a:r>
          <a:endParaRPr lang="en-US" sz="2400" kern="1200" dirty="0" smtClean="0">
            <a:solidFill>
              <a:schemeClr val="bg1"/>
            </a:solidFill>
            <a:latin typeface="Arabic Typesetting" pitchFamily="66" charset="-78"/>
            <a:ea typeface="+mn-ea"/>
            <a:cs typeface="Arabic Typesetting" pitchFamily="66" charset="-78"/>
          </a:endParaRPr>
        </a:p>
        <a:p>
          <a:pPr lvl="0" algn="r" defTabSz="1244600" rtl="1">
            <a:lnSpc>
              <a:spcPct val="90000"/>
            </a:lnSpc>
            <a:spcBef>
              <a:spcPct val="0"/>
            </a:spcBef>
            <a:spcAft>
              <a:spcPct val="35000"/>
            </a:spcAft>
          </a:pPr>
          <a:r>
            <a:rPr lang="ar-EG" sz="2400" kern="1200" dirty="0" smtClean="0">
              <a:solidFill>
                <a:schemeClr val="bg1"/>
              </a:solidFill>
              <a:latin typeface="Arabic Typesetting" pitchFamily="66" charset="-78"/>
              <a:ea typeface="+mn-ea"/>
              <a:cs typeface="Arabic Typesetting" pitchFamily="66" charset="-78"/>
            </a:rPr>
            <a:t>5-منخفض التوصيل للكهرباء.</a:t>
          </a:r>
          <a:endParaRPr lang="ar-EG" sz="2400" kern="1200" dirty="0">
            <a:solidFill>
              <a:schemeClr val="bg1"/>
            </a:solidFill>
            <a:latin typeface="Arabic Typesetting" pitchFamily="66" charset="-78"/>
            <a:ea typeface="+mn-ea"/>
            <a:cs typeface="Arabic Typesetting" pitchFamily="66" charset="-78"/>
          </a:endParaRPr>
        </a:p>
      </dsp:txBody>
      <dsp:txXfrm>
        <a:off x="5224830" y="1718186"/>
        <a:ext cx="2738478" cy="2786339"/>
      </dsp:txXfrm>
    </dsp:sp>
    <dsp:sp modelId="{B64E2D25-B915-43A0-BAB2-B064BECF66F1}">
      <dsp:nvSpPr>
        <dsp:cNvPr id="0" name=""/>
        <dsp:cNvSpPr/>
      </dsp:nvSpPr>
      <dsp:spPr>
        <a:xfrm>
          <a:off x="5012622" y="721079"/>
          <a:ext cx="91440" cy="4847376"/>
        </a:xfrm>
        <a:custGeom>
          <a:avLst/>
          <a:gdLst/>
          <a:ahLst/>
          <a:cxnLst/>
          <a:rect l="0" t="0" r="0" b="0"/>
          <a:pathLst>
            <a:path>
              <a:moveTo>
                <a:pt x="45720" y="0"/>
              </a:moveTo>
              <a:lnTo>
                <a:pt x="45720" y="4847376"/>
              </a:lnTo>
              <a:lnTo>
                <a:pt x="100785" y="4847376"/>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8F2CE32-86D7-4255-8BB5-B0816EA77C59}">
      <dsp:nvSpPr>
        <dsp:cNvPr id="0" name=""/>
        <dsp:cNvSpPr/>
      </dsp:nvSpPr>
      <dsp:spPr>
        <a:xfrm>
          <a:off x="5113407" y="4698907"/>
          <a:ext cx="2795911" cy="1739096"/>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35560" rIns="53340" bIns="35560" numCol="1" spcCol="1270" anchor="ctr" anchorCtr="0">
          <a:noAutofit/>
        </a:bodyPr>
        <a:lstStyle/>
        <a:p>
          <a:pPr lvl="0" algn="r" defTabSz="1244600" rtl="1">
            <a:lnSpc>
              <a:spcPct val="90000"/>
            </a:lnSpc>
            <a:spcBef>
              <a:spcPct val="0"/>
            </a:spcBef>
            <a:spcAft>
              <a:spcPct val="35000"/>
            </a:spcAft>
          </a:pPr>
          <a:r>
            <a:rPr lang="ar-EG" sz="2800" b="0" u="sng" kern="120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mn-ea"/>
              <a:cs typeface="Arabic Typesetting" pitchFamily="66" charset="-78"/>
            </a:rPr>
            <a:t>عيوبه:-</a:t>
          </a:r>
        </a:p>
        <a:p>
          <a:pPr lvl="0" algn="r" defTabSz="1244600" rtl="1">
            <a:lnSpc>
              <a:spcPct val="90000"/>
            </a:lnSpc>
            <a:spcBef>
              <a:spcPct val="0"/>
            </a:spcBef>
            <a:spcAft>
              <a:spcPct val="35000"/>
            </a:spcAft>
          </a:pPr>
          <a:r>
            <a:rPr lang="ar-EG" sz="2200" kern="1200" dirty="0" smtClean="0">
              <a:solidFill>
                <a:schemeClr val="bg1"/>
              </a:solidFill>
              <a:latin typeface="Arabic Typesetting" pitchFamily="66" charset="-78"/>
              <a:ea typeface="+mn-ea"/>
              <a:cs typeface="Arabic Typesetting" pitchFamily="66" charset="-78"/>
            </a:rPr>
            <a:t>1- لايتحمل البري والتآكل.</a:t>
          </a:r>
        </a:p>
        <a:p>
          <a:pPr lvl="0" algn="r" defTabSz="1244600" rtl="1">
            <a:lnSpc>
              <a:spcPct val="90000"/>
            </a:lnSpc>
            <a:spcBef>
              <a:spcPct val="0"/>
            </a:spcBef>
            <a:spcAft>
              <a:spcPct val="35000"/>
            </a:spcAft>
          </a:pPr>
          <a:r>
            <a:rPr lang="ar-EG" sz="2200" kern="1200" dirty="0" smtClean="0">
              <a:solidFill>
                <a:schemeClr val="bg1"/>
              </a:solidFill>
              <a:latin typeface="Arabic Typesetting" pitchFamily="66" charset="-78"/>
              <a:ea typeface="+mn-ea"/>
              <a:cs typeface="Arabic Typesetting" pitchFamily="66" charset="-78"/>
            </a:rPr>
            <a:t>2- عند تعرضه للخدش تتكسر الطبقة العليا وتظهر طبقة الفخار.</a:t>
          </a:r>
        </a:p>
        <a:p>
          <a:pPr lvl="0" algn="r" defTabSz="1244600" rtl="1">
            <a:lnSpc>
              <a:spcPct val="90000"/>
            </a:lnSpc>
            <a:spcBef>
              <a:spcPct val="0"/>
            </a:spcBef>
            <a:spcAft>
              <a:spcPct val="35000"/>
            </a:spcAft>
          </a:pPr>
          <a:r>
            <a:rPr lang="ar-EG" sz="2200" kern="1200" dirty="0" smtClean="0">
              <a:solidFill>
                <a:schemeClr val="bg1"/>
              </a:solidFill>
              <a:latin typeface="Arabic Typesetting" pitchFamily="66" charset="-78"/>
              <a:ea typeface="+mn-ea"/>
              <a:cs typeface="Arabic Typesetting" pitchFamily="66" charset="-78"/>
            </a:rPr>
            <a:t>3- تظهر الترويبة من الأطراف.</a:t>
          </a:r>
        </a:p>
      </dsp:txBody>
      <dsp:txXfrm>
        <a:off x="5164343" y="4749843"/>
        <a:ext cx="2694039" cy="1637224"/>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48DF85-A7F2-4EF7-A5E8-FF5E7FB8A0EB}">
      <dsp:nvSpPr>
        <dsp:cNvPr id="0" name=""/>
        <dsp:cNvSpPr/>
      </dsp:nvSpPr>
      <dsp:spPr>
        <a:xfrm rot="5400000">
          <a:off x="2810893" y="2586107"/>
          <a:ext cx="1068118" cy="929263"/>
        </a:xfrm>
        <a:prstGeom prst="hexagon">
          <a:avLst>
            <a:gd name="adj" fmla="val 25000"/>
            <a:gd name="vf" fmla="val 115470"/>
          </a:avLst>
        </a:prstGeom>
        <a:solidFill>
          <a:schemeClr val="accent2">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EG" sz="18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مكونات السيراميك </a:t>
          </a:r>
          <a:endParaRPr lang="ar-EG" sz="18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025130" y="2683128"/>
        <a:ext cx="639643" cy="735222"/>
      </dsp:txXfrm>
    </dsp:sp>
    <dsp:sp modelId="{CC36926E-DACF-49C9-894D-8FF37A476089}">
      <dsp:nvSpPr>
        <dsp:cNvPr id="0" name=""/>
        <dsp:cNvSpPr/>
      </dsp:nvSpPr>
      <dsp:spPr>
        <a:xfrm>
          <a:off x="3895490" y="3372377"/>
          <a:ext cx="1192020" cy="640871"/>
        </a:xfrm>
        <a:prstGeom prst="rect">
          <a:avLst/>
        </a:prstGeom>
        <a:noFill/>
        <a:ln>
          <a:noFill/>
        </a:ln>
        <a:effectLst/>
      </dsp:spPr>
      <dsp:style>
        <a:lnRef idx="0">
          <a:scrgbClr r="0" g="0" b="0"/>
        </a:lnRef>
        <a:fillRef idx="0">
          <a:scrgbClr r="0" g="0" b="0"/>
        </a:fillRef>
        <a:effectRef idx="0">
          <a:scrgbClr r="0" g="0" b="0"/>
        </a:effectRef>
        <a:fontRef idx="minor"/>
      </dsp:style>
    </dsp:sp>
    <dsp:sp modelId="{8F9E6EAD-F0E8-4A29-B769-9CB3B4668118}">
      <dsp:nvSpPr>
        <dsp:cNvPr id="0" name=""/>
        <dsp:cNvSpPr/>
      </dsp:nvSpPr>
      <dsp:spPr>
        <a:xfrm rot="5400000">
          <a:off x="3314953" y="3499408"/>
          <a:ext cx="1068118" cy="929263"/>
        </a:xfrm>
        <a:prstGeom prst="hexagon">
          <a:avLst>
            <a:gd name="adj" fmla="val 25000"/>
            <a:gd name="vf" fmla="val 115470"/>
          </a:avLst>
        </a:prstGeom>
        <a:solidFill>
          <a:schemeClr val="accent3">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rtl="1">
            <a:lnSpc>
              <a:spcPct val="90000"/>
            </a:lnSpc>
            <a:spcBef>
              <a:spcPct val="0"/>
            </a:spcBef>
            <a:spcAft>
              <a:spcPct val="35000"/>
            </a:spcAft>
          </a:pPr>
          <a:endParaRPr lang="ar-EG" sz="3600" kern="1200"/>
        </a:p>
      </dsp:txBody>
      <dsp:txXfrm rot="-5400000">
        <a:off x="3529190" y="3596429"/>
        <a:ext cx="639643" cy="735222"/>
      </dsp:txXfrm>
    </dsp:sp>
    <dsp:sp modelId="{E52E366B-8276-44C4-A9AF-494817DF506D}">
      <dsp:nvSpPr>
        <dsp:cNvPr id="0" name=""/>
        <dsp:cNvSpPr/>
      </dsp:nvSpPr>
      <dsp:spPr>
        <a:xfrm rot="5400000">
          <a:off x="3314941" y="3487407"/>
          <a:ext cx="1068118" cy="929263"/>
        </a:xfrm>
        <a:prstGeom prst="hexagon">
          <a:avLst>
            <a:gd name="adj" fmla="val 25000"/>
            <a:gd name="vf" fmla="val 115470"/>
          </a:avLst>
        </a:prstGeom>
        <a:solidFill>
          <a:schemeClr val="accent4">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EG" sz="18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مراحل التصنيع</a:t>
          </a:r>
          <a:endParaRPr lang="ar-EG" sz="18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529178" y="3584428"/>
        <a:ext cx="639643" cy="735222"/>
      </dsp:txXfrm>
    </dsp:sp>
    <dsp:sp modelId="{C29705CF-4BF7-431B-BD19-C0404AADFE41}">
      <dsp:nvSpPr>
        <dsp:cNvPr id="0" name=""/>
        <dsp:cNvSpPr/>
      </dsp:nvSpPr>
      <dsp:spPr>
        <a:xfrm>
          <a:off x="161305" y="4631317"/>
          <a:ext cx="1153568" cy="640871"/>
        </a:xfrm>
        <a:prstGeom prst="rect">
          <a:avLst/>
        </a:prstGeom>
        <a:noFill/>
        <a:ln>
          <a:noFill/>
        </a:ln>
        <a:effectLst/>
      </dsp:spPr>
      <dsp:style>
        <a:lnRef idx="0">
          <a:scrgbClr r="0" g="0" b="0"/>
        </a:lnRef>
        <a:fillRef idx="0">
          <a:scrgbClr r="0" g="0" b="0"/>
        </a:fillRef>
        <a:effectRef idx="0">
          <a:scrgbClr r="0" g="0" b="0"/>
        </a:effectRef>
        <a:fontRef idx="minor"/>
      </dsp:style>
    </dsp:sp>
    <dsp:sp modelId="{791684BB-F5B8-49F9-82BC-FFF23FA0CEF7}">
      <dsp:nvSpPr>
        <dsp:cNvPr id="0" name=""/>
        <dsp:cNvSpPr/>
      </dsp:nvSpPr>
      <dsp:spPr>
        <a:xfrm rot="5400000">
          <a:off x="3358311" y="1722011"/>
          <a:ext cx="1068118" cy="929263"/>
        </a:xfrm>
        <a:prstGeom prst="hexagon">
          <a:avLst>
            <a:gd name="adj" fmla="val 25000"/>
            <a:gd name="vf" fmla="val 115470"/>
          </a:avLst>
        </a:prstGeom>
        <a:solidFill>
          <a:schemeClr val="accent5">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44600" rtl="1">
            <a:lnSpc>
              <a:spcPct val="90000"/>
            </a:lnSpc>
            <a:spcBef>
              <a:spcPct val="0"/>
            </a:spcBef>
            <a:spcAft>
              <a:spcPct val="35000"/>
            </a:spcAft>
          </a:pPr>
          <a:r>
            <a:rPr lang="ar-EG" sz="28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المقدمة</a:t>
          </a:r>
          <a:endParaRPr lang="ar-EG" sz="28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572548" y="1819032"/>
        <a:ext cx="639643" cy="735222"/>
      </dsp:txXfrm>
    </dsp:sp>
    <dsp:sp modelId="{83CDFED4-E380-4BC0-B325-E23E11975337}">
      <dsp:nvSpPr>
        <dsp:cNvPr id="0" name=""/>
        <dsp:cNvSpPr/>
      </dsp:nvSpPr>
      <dsp:spPr>
        <a:xfrm rot="5400000">
          <a:off x="2882898" y="4422911"/>
          <a:ext cx="1068118" cy="929263"/>
        </a:xfrm>
        <a:prstGeom prst="hexagon">
          <a:avLst>
            <a:gd name="adj" fmla="val 25000"/>
            <a:gd name="vf" fmla="val 115470"/>
          </a:avLst>
        </a:prstGeom>
        <a:solidFill>
          <a:schemeClr val="accent6">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EG" sz="18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السيراميك وانواعه </a:t>
          </a:r>
          <a:endParaRPr lang="ar-EG" sz="18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097135" y="4519932"/>
        <a:ext cx="639643" cy="735222"/>
      </dsp:txXfrm>
    </dsp:sp>
    <dsp:sp modelId="{1C3BDDC9-1552-4326-90F6-A85B1A75B760}">
      <dsp:nvSpPr>
        <dsp:cNvPr id="0" name=""/>
        <dsp:cNvSpPr/>
      </dsp:nvSpPr>
      <dsp:spPr>
        <a:xfrm>
          <a:off x="3726414" y="4824998"/>
          <a:ext cx="1674186" cy="900100"/>
        </a:xfrm>
        <a:prstGeom prst="rect">
          <a:avLst/>
        </a:prstGeom>
        <a:noFill/>
        <a:ln>
          <a:noFill/>
        </a:ln>
        <a:effectLst/>
      </dsp:spPr>
      <dsp:style>
        <a:lnRef idx="0">
          <a:scrgbClr r="0" g="0" b="0"/>
        </a:lnRef>
        <a:fillRef idx="0">
          <a:scrgbClr r="0" g="0" b="0"/>
        </a:fillRef>
        <a:effectRef idx="0">
          <a:scrgbClr r="0" g="0" b="0"/>
        </a:effectRef>
        <a:fontRef idx="minor"/>
      </dsp:style>
    </dsp:sp>
    <dsp:sp modelId="{FE6F3C06-C2E5-4396-B1A9-E9AE3D788F03}">
      <dsp:nvSpPr>
        <dsp:cNvPr id="0" name=""/>
        <dsp:cNvSpPr/>
      </dsp:nvSpPr>
      <dsp:spPr>
        <a:xfrm rot="5400000">
          <a:off x="3386958" y="5326011"/>
          <a:ext cx="1068118" cy="929263"/>
        </a:xfrm>
        <a:prstGeom prst="hexagon">
          <a:avLst>
            <a:gd name="adj" fmla="val 25000"/>
            <a:gd name="vf" fmla="val 115470"/>
          </a:avLst>
        </a:prstGeom>
        <a:solidFill>
          <a:schemeClr val="accent2">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rtl="1">
            <a:lnSpc>
              <a:spcPct val="90000"/>
            </a:lnSpc>
            <a:spcBef>
              <a:spcPct val="0"/>
            </a:spcBef>
            <a:spcAft>
              <a:spcPct val="35000"/>
            </a:spcAft>
          </a:pPr>
          <a:endParaRPr lang="ar-EG" sz="3600" kern="1200"/>
        </a:p>
      </dsp:txBody>
      <dsp:txXfrm rot="-5400000">
        <a:off x="3601195" y="5423032"/>
        <a:ext cx="639643" cy="735222"/>
      </dsp:txXfrm>
    </dsp:sp>
    <dsp:sp modelId="{9AC01AC2-7925-4F99-A35D-245C87D48A77}">
      <dsp:nvSpPr>
        <dsp:cNvPr id="0" name=""/>
        <dsp:cNvSpPr/>
      </dsp:nvSpPr>
      <dsp:spPr>
        <a:xfrm rot="5400000">
          <a:off x="3166141" y="7220206"/>
          <a:ext cx="1221735" cy="1062910"/>
        </a:xfrm>
        <a:prstGeom prst="hexagon">
          <a:avLst>
            <a:gd name="adj" fmla="val 25000"/>
            <a:gd name="vf" fmla="val 115470"/>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0" scaled="1"/>
          <a:tileRect/>
        </a:gradFill>
        <a:ln>
          <a:noFill/>
        </a:ln>
        <a:effectLst>
          <a:glow rad="76200">
            <a:schemeClr val="accent4">
              <a:tint val="30000"/>
              <a:shade val="95000"/>
              <a:satMod val="300000"/>
              <a:alpha val="50000"/>
            </a:schemeClr>
          </a:glow>
        </a:effectLst>
        <a:scene3d>
          <a:camera prst="orthographicFront"/>
          <a:lightRig rig="chilly" dir="t"/>
        </a:scene3d>
        <a:sp3d contourW="10000" prstMaterial="metal">
          <a:bevelT w="20000" h="9000" prst="softRound"/>
          <a:contourClr>
            <a:schemeClr val="accent4">
              <a:shade val="30000"/>
              <a:satMod val="200000"/>
            </a:schemeClr>
          </a:contourClr>
        </a:sp3d>
      </dsp:spPr>
      <dsp:style>
        <a:lnRef idx="0">
          <a:schemeClr val="accent4"/>
        </a:lnRef>
        <a:fillRef idx="3">
          <a:schemeClr val="accent4"/>
        </a:fillRef>
        <a:effectRef idx="3">
          <a:schemeClr val="accent4"/>
        </a:effectRef>
        <a:fontRef idx="minor">
          <a:schemeClr val="lt1"/>
        </a:fontRef>
      </dsp:style>
      <dsp:txBody>
        <a:bodyPr spcFirstLastPara="0" vert="horz" wrap="square" lIns="148590" tIns="148590" rIns="148590" bIns="148590" numCol="1" spcCol="1270" anchor="ctr" anchorCtr="0">
          <a:noAutofit/>
        </a:bodyPr>
        <a:lstStyle/>
        <a:p>
          <a:pPr lvl="0" algn="ctr" defTabSz="1733550" rtl="1">
            <a:lnSpc>
              <a:spcPct val="90000"/>
            </a:lnSpc>
            <a:spcBef>
              <a:spcPct val="0"/>
            </a:spcBef>
            <a:spcAft>
              <a:spcPct val="35000"/>
            </a:spcAft>
          </a:pPr>
          <a:endParaRPr lang="ar-EG" sz="3900" kern="1200"/>
        </a:p>
      </dsp:txBody>
      <dsp:txXfrm rot="-5400000">
        <a:off x="3411190" y="7331181"/>
        <a:ext cx="731636" cy="840961"/>
      </dsp:txXfrm>
    </dsp:sp>
    <dsp:sp modelId="{DFFD269D-5B0E-40A9-B409-5C119A00F471}">
      <dsp:nvSpPr>
        <dsp:cNvPr id="0" name=""/>
        <dsp:cNvSpPr/>
      </dsp:nvSpPr>
      <dsp:spPr>
        <a:xfrm>
          <a:off x="163621" y="6230492"/>
          <a:ext cx="1153568" cy="640871"/>
        </a:xfrm>
        <a:prstGeom prst="rect">
          <a:avLst/>
        </a:prstGeom>
        <a:noFill/>
        <a:ln>
          <a:noFill/>
        </a:ln>
        <a:effectLst/>
      </dsp:spPr>
      <dsp:style>
        <a:lnRef idx="0">
          <a:scrgbClr r="0" g="0" b="0"/>
        </a:lnRef>
        <a:fillRef idx="0">
          <a:scrgbClr r="0" g="0" b="0"/>
        </a:fillRef>
        <a:effectRef idx="0">
          <a:scrgbClr r="0" g="0" b="0"/>
        </a:effectRef>
        <a:fontRef idx="minor"/>
      </dsp:style>
    </dsp:sp>
    <dsp:sp modelId="{FAFE78B2-6703-4605-80B1-BB9C7BB0CA41}">
      <dsp:nvSpPr>
        <dsp:cNvPr id="0" name=""/>
        <dsp:cNvSpPr/>
      </dsp:nvSpPr>
      <dsp:spPr>
        <a:xfrm rot="5400000">
          <a:off x="2882899" y="6190107"/>
          <a:ext cx="1068118" cy="929263"/>
        </a:xfrm>
        <a:prstGeom prst="hexagon">
          <a:avLst>
            <a:gd name="adj" fmla="val 25000"/>
            <a:gd name="vf" fmla="val 115470"/>
          </a:avLst>
        </a:prstGeom>
        <a:solidFill>
          <a:schemeClr val="accent4">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rtl="1">
            <a:lnSpc>
              <a:spcPct val="90000"/>
            </a:lnSpc>
            <a:spcBef>
              <a:spcPct val="0"/>
            </a:spcBef>
            <a:spcAft>
              <a:spcPct val="35000"/>
            </a:spcAft>
          </a:pPr>
          <a:r>
            <a:rPr lang="ar-EG" sz="20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مرحلة التركيب</a:t>
          </a:r>
          <a:endParaRPr lang="ar-EG" sz="20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097136" y="6287128"/>
        <a:ext cx="639643" cy="735222"/>
      </dsp:txXfrm>
    </dsp:sp>
    <dsp:sp modelId="{6D732D13-96E0-461F-8BF3-F749B1E6CB6A}">
      <dsp:nvSpPr>
        <dsp:cNvPr id="0" name=""/>
        <dsp:cNvSpPr/>
      </dsp:nvSpPr>
      <dsp:spPr>
        <a:xfrm rot="5400000">
          <a:off x="3393797" y="5326011"/>
          <a:ext cx="1068118" cy="929263"/>
        </a:xfrm>
        <a:prstGeom prst="hexagon">
          <a:avLst>
            <a:gd name="adj" fmla="val 25000"/>
            <a:gd name="vf" fmla="val 115470"/>
          </a:avLst>
        </a:prstGeom>
        <a:solidFill>
          <a:schemeClr val="accent5">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EG" sz="18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البورسلين وانواعه</a:t>
          </a:r>
          <a:endParaRPr lang="ar-EG" sz="18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608034" y="5423032"/>
        <a:ext cx="639643" cy="735222"/>
      </dsp:txXfrm>
    </dsp:sp>
    <dsp:sp modelId="{FEAE5559-E42D-4849-9B34-5C889C8C282D}">
      <dsp:nvSpPr>
        <dsp:cNvPr id="0" name=""/>
        <dsp:cNvSpPr/>
      </dsp:nvSpPr>
      <dsp:spPr>
        <a:xfrm>
          <a:off x="504057" y="4858142"/>
          <a:ext cx="1192020" cy="640871"/>
        </a:xfrm>
        <a:prstGeom prst="rect">
          <a:avLst/>
        </a:prstGeom>
        <a:noFill/>
        <a:ln>
          <a:noFill/>
        </a:ln>
        <a:effectLst/>
      </dsp:spPr>
      <dsp:style>
        <a:lnRef idx="0">
          <a:scrgbClr r="0" g="0" b="0"/>
        </a:lnRef>
        <a:fillRef idx="0">
          <a:scrgbClr r="0" g="0" b="0"/>
        </a:fillRef>
        <a:effectRef idx="0">
          <a:scrgbClr r="0" g="0" b="0"/>
        </a:effectRef>
        <a:fontRef idx="minor"/>
      </dsp:style>
    </dsp:sp>
    <dsp:sp modelId="{8B332B1F-DE6E-4FC8-9B83-0D4730F7C147}">
      <dsp:nvSpPr>
        <dsp:cNvPr id="0" name=""/>
        <dsp:cNvSpPr/>
      </dsp:nvSpPr>
      <dsp:spPr>
        <a:xfrm rot="5400000">
          <a:off x="3160945" y="7208204"/>
          <a:ext cx="1221735" cy="1062910"/>
        </a:xfrm>
        <a:prstGeom prst="hexagon">
          <a:avLst>
            <a:gd name="adj" fmla="val 25000"/>
            <a:gd name="vf" fmla="val 115470"/>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0" scaled="1"/>
          <a:tileRect/>
        </a:gradFill>
        <a:ln>
          <a:noFill/>
        </a:ln>
        <a:effectLst>
          <a:glow rad="76200">
            <a:schemeClr val="accent4">
              <a:tint val="30000"/>
              <a:shade val="95000"/>
              <a:satMod val="300000"/>
              <a:alpha val="50000"/>
            </a:schemeClr>
          </a:glow>
        </a:effectLst>
        <a:scene3d>
          <a:camera prst="orthographicFront"/>
          <a:lightRig rig="chilly" dir="t"/>
        </a:scene3d>
        <a:sp3d contourW="10000" prstMaterial="metal">
          <a:bevelT w="20000" h="9000" prst="softRound"/>
          <a:contourClr>
            <a:schemeClr val="accent4">
              <a:shade val="30000"/>
              <a:satMod val="200000"/>
            </a:schemeClr>
          </a:contourClr>
        </a:sp3d>
      </dsp:spPr>
      <dsp:style>
        <a:lnRef idx="0">
          <a:schemeClr val="accent4"/>
        </a:lnRef>
        <a:fillRef idx="3">
          <a:schemeClr val="accent4"/>
        </a:fillRef>
        <a:effectRef idx="3">
          <a:schemeClr val="accent4"/>
        </a:effectRef>
        <a:fontRef idx="minor">
          <a:schemeClr val="lt1"/>
        </a:fontRef>
      </dsp:style>
      <dsp:txBody>
        <a:bodyPr spcFirstLastPara="0" vert="horz" wrap="square" lIns="0" tIns="0" rIns="0" bIns="0" numCol="1" spcCol="1270" anchor="ctr" anchorCtr="0">
          <a:noAutofit/>
        </a:bodyPr>
        <a:lstStyle/>
        <a:p>
          <a:pPr lvl="0" algn="ctr" defTabSz="1333500" rtl="1">
            <a:lnSpc>
              <a:spcPct val="90000"/>
            </a:lnSpc>
            <a:spcBef>
              <a:spcPct val="0"/>
            </a:spcBef>
            <a:spcAft>
              <a:spcPct val="35000"/>
            </a:spcAft>
          </a:pPr>
          <a:r>
            <a:rPr lang="ar-EG" sz="30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مقارنة عامة </a:t>
          </a:r>
          <a:endParaRPr lang="ar-EG" sz="30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405994" y="7319179"/>
        <a:ext cx="731636" cy="84096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48DF85-A7F2-4EF7-A5E8-FF5E7FB8A0EB}">
      <dsp:nvSpPr>
        <dsp:cNvPr id="0" name=""/>
        <dsp:cNvSpPr/>
      </dsp:nvSpPr>
      <dsp:spPr>
        <a:xfrm rot="5400000">
          <a:off x="2810893" y="2673717"/>
          <a:ext cx="1068118" cy="929263"/>
        </a:xfrm>
        <a:prstGeom prst="hexagon">
          <a:avLst>
            <a:gd name="adj" fmla="val 25000"/>
            <a:gd name="vf" fmla="val 115470"/>
          </a:avLst>
        </a:prstGeom>
        <a:solidFill>
          <a:schemeClr val="accent2">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EG" sz="18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مكونات السيراميك </a:t>
          </a:r>
          <a:endParaRPr lang="ar-EG" sz="18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025130" y="2770738"/>
        <a:ext cx="639643" cy="735222"/>
      </dsp:txXfrm>
    </dsp:sp>
    <dsp:sp modelId="{CC36926E-DACF-49C9-894D-8FF37A476089}">
      <dsp:nvSpPr>
        <dsp:cNvPr id="0" name=""/>
        <dsp:cNvSpPr/>
      </dsp:nvSpPr>
      <dsp:spPr>
        <a:xfrm>
          <a:off x="3895490" y="3410781"/>
          <a:ext cx="1192020" cy="640871"/>
        </a:xfrm>
        <a:prstGeom prst="rect">
          <a:avLst/>
        </a:prstGeom>
        <a:noFill/>
        <a:ln>
          <a:noFill/>
        </a:ln>
        <a:effectLst/>
      </dsp:spPr>
      <dsp:style>
        <a:lnRef idx="0">
          <a:scrgbClr r="0" g="0" b="0"/>
        </a:lnRef>
        <a:fillRef idx="0">
          <a:scrgbClr r="0" g="0" b="0"/>
        </a:fillRef>
        <a:effectRef idx="0">
          <a:scrgbClr r="0" g="0" b="0"/>
        </a:effectRef>
        <a:fontRef idx="minor"/>
      </dsp:style>
    </dsp:sp>
    <dsp:sp modelId="{8F9E6EAD-F0E8-4A29-B769-9CB3B4668118}">
      <dsp:nvSpPr>
        <dsp:cNvPr id="0" name=""/>
        <dsp:cNvSpPr/>
      </dsp:nvSpPr>
      <dsp:spPr>
        <a:xfrm rot="5400000">
          <a:off x="3314953" y="3537813"/>
          <a:ext cx="1068118" cy="929263"/>
        </a:xfrm>
        <a:prstGeom prst="hexagon">
          <a:avLst>
            <a:gd name="adj" fmla="val 25000"/>
            <a:gd name="vf" fmla="val 115470"/>
          </a:avLst>
        </a:prstGeom>
        <a:solidFill>
          <a:schemeClr val="accent3">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rtl="1">
            <a:lnSpc>
              <a:spcPct val="90000"/>
            </a:lnSpc>
            <a:spcBef>
              <a:spcPct val="0"/>
            </a:spcBef>
            <a:spcAft>
              <a:spcPct val="35000"/>
            </a:spcAft>
          </a:pPr>
          <a:endParaRPr lang="ar-EG" sz="3600" kern="1200"/>
        </a:p>
      </dsp:txBody>
      <dsp:txXfrm rot="-5400000">
        <a:off x="3529190" y="3634834"/>
        <a:ext cx="639643" cy="735222"/>
      </dsp:txXfrm>
    </dsp:sp>
    <dsp:sp modelId="{E52E366B-8276-44C4-A9AF-494817DF506D}">
      <dsp:nvSpPr>
        <dsp:cNvPr id="0" name=""/>
        <dsp:cNvSpPr/>
      </dsp:nvSpPr>
      <dsp:spPr>
        <a:xfrm rot="5400000">
          <a:off x="3314941" y="3525811"/>
          <a:ext cx="1068118" cy="929263"/>
        </a:xfrm>
        <a:prstGeom prst="hexagon">
          <a:avLst>
            <a:gd name="adj" fmla="val 25000"/>
            <a:gd name="vf" fmla="val 115470"/>
          </a:avLst>
        </a:prstGeom>
        <a:solidFill>
          <a:schemeClr val="accent4">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EG" sz="18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مراحل التصنيع</a:t>
          </a:r>
          <a:endParaRPr lang="ar-EG" sz="18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529178" y="3622832"/>
        <a:ext cx="639643" cy="735222"/>
      </dsp:txXfrm>
    </dsp:sp>
    <dsp:sp modelId="{C29705CF-4BF7-431B-BD19-C0404AADFE41}">
      <dsp:nvSpPr>
        <dsp:cNvPr id="0" name=""/>
        <dsp:cNvSpPr/>
      </dsp:nvSpPr>
      <dsp:spPr>
        <a:xfrm>
          <a:off x="161305" y="4669721"/>
          <a:ext cx="1153568" cy="640871"/>
        </a:xfrm>
        <a:prstGeom prst="rect">
          <a:avLst/>
        </a:prstGeom>
        <a:noFill/>
        <a:ln>
          <a:noFill/>
        </a:ln>
        <a:effectLst/>
      </dsp:spPr>
      <dsp:style>
        <a:lnRef idx="0">
          <a:scrgbClr r="0" g="0" b="0"/>
        </a:lnRef>
        <a:fillRef idx="0">
          <a:scrgbClr r="0" g="0" b="0"/>
        </a:fillRef>
        <a:effectRef idx="0">
          <a:scrgbClr r="0" g="0" b="0"/>
        </a:effectRef>
        <a:fontRef idx="minor"/>
      </dsp:style>
    </dsp:sp>
    <dsp:sp modelId="{791684BB-F5B8-49F9-82BC-FFF23FA0CEF7}">
      <dsp:nvSpPr>
        <dsp:cNvPr id="0" name=""/>
        <dsp:cNvSpPr/>
      </dsp:nvSpPr>
      <dsp:spPr>
        <a:xfrm rot="5400000">
          <a:off x="3308468" y="1717052"/>
          <a:ext cx="1167804" cy="1015990"/>
        </a:xfrm>
        <a:prstGeom prst="hexagon">
          <a:avLst>
            <a:gd name="adj" fmla="val 25000"/>
            <a:gd name="vf" fmla="val 115470"/>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0" scaled="1"/>
          <a:tileRect/>
        </a:gradFill>
        <a:ln>
          <a:noFill/>
        </a:ln>
        <a:effectLst>
          <a:glow rad="76200">
            <a:schemeClr val="accent4">
              <a:tint val="30000"/>
              <a:shade val="95000"/>
              <a:satMod val="300000"/>
              <a:alpha val="50000"/>
            </a:schemeClr>
          </a:glow>
        </a:effectLst>
        <a:scene3d>
          <a:camera prst="orthographicFront"/>
          <a:lightRig rig="chilly" dir="t"/>
        </a:scene3d>
        <a:sp3d contourW="10000" prstMaterial="metal">
          <a:bevelT w="20000" h="9000" prst="softRound"/>
          <a:contourClr>
            <a:schemeClr val="accent4">
              <a:shade val="30000"/>
              <a:satMod val="200000"/>
            </a:schemeClr>
          </a:contourClr>
        </a:sp3d>
      </dsp:spPr>
      <dsp:style>
        <a:lnRef idx="0">
          <a:schemeClr val="accent4"/>
        </a:lnRef>
        <a:fillRef idx="3">
          <a:schemeClr val="accent4"/>
        </a:fillRef>
        <a:effectRef idx="3">
          <a:schemeClr val="accent4"/>
        </a:effectRef>
        <a:fontRef idx="minor">
          <a:schemeClr val="lt1"/>
        </a:fontRef>
      </dsp:style>
      <dsp:txBody>
        <a:bodyPr spcFirstLastPara="0" vert="horz" wrap="square" lIns="0" tIns="0" rIns="0" bIns="0" numCol="1" spcCol="1270" anchor="ctr" anchorCtr="0">
          <a:noAutofit/>
        </a:bodyPr>
        <a:lstStyle/>
        <a:p>
          <a:pPr lvl="0" algn="ctr" defTabSz="1422400" rtl="1">
            <a:lnSpc>
              <a:spcPct val="90000"/>
            </a:lnSpc>
            <a:spcBef>
              <a:spcPct val="0"/>
            </a:spcBef>
            <a:spcAft>
              <a:spcPct val="35000"/>
            </a:spcAft>
          </a:pPr>
          <a:r>
            <a:rPr lang="ar-EG" sz="32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المقدمة</a:t>
          </a:r>
          <a:endParaRPr lang="ar-EG" sz="32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542700" y="1823128"/>
        <a:ext cx="699340" cy="803838"/>
      </dsp:txXfrm>
    </dsp:sp>
    <dsp:sp modelId="{83CDFED4-E380-4BC0-B325-E23E11975337}">
      <dsp:nvSpPr>
        <dsp:cNvPr id="0" name=""/>
        <dsp:cNvSpPr/>
      </dsp:nvSpPr>
      <dsp:spPr>
        <a:xfrm rot="5400000">
          <a:off x="2882898" y="4461315"/>
          <a:ext cx="1068118" cy="929263"/>
        </a:xfrm>
        <a:prstGeom prst="hexagon">
          <a:avLst>
            <a:gd name="adj" fmla="val 25000"/>
            <a:gd name="vf" fmla="val 115470"/>
          </a:avLst>
        </a:prstGeom>
        <a:solidFill>
          <a:schemeClr val="accent6">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EG" sz="18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السيراميك وانواعه </a:t>
          </a:r>
          <a:endParaRPr lang="ar-EG" sz="18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097135" y="4558336"/>
        <a:ext cx="639643" cy="735222"/>
      </dsp:txXfrm>
    </dsp:sp>
    <dsp:sp modelId="{1C3BDDC9-1552-4326-90F6-A85B1A75B760}">
      <dsp:nvSpPr>
        <dsp:cNvPr id="0" name=""/>
        <dsp:cNvSpPr/>
      </dsp:nvSpPr>
      <dsp:spPr>
        <a:xfrm>
          <a:off x="3726414" y="4433892"/>
          <a:ext cx="1674186" cy="900100"/>
        </a:xfrm>
        <a:prstGeom prst="rect">
          <a:avLst/>
        </a:prstGeom>
        <a:noFill/>
        <a:ln>
          <a:noFill/>
        </a:ln>
        <a:effectLst/>
      </dsp:spPr>
      <dsp:style>
        <a:lnRef idx="0">
          <a:scrgbClr r="0" g="0" b="0"/>
        </a:lnRef>
        <a:fillRef idx="0">
          <a:scrgbClr r="0" g="0" b="0"/>
        </a:fillRef>
        <a:effectRef idx="0">
          <a:scrgbClr r="0" g="0" b="0"/>
        </a:effectRef>
        <a:fontRef idx="minor"/>
      </dsp:style>
    </dsp:sp>
    <dsp:sp modelId="{FE6F3C06-C2E5-4396-B1A9-E9AE3D788F03}">
      <dsp:nvSpPr>
        <dsp:cNvPr id="0" name=""/>
        <dsp:cNvSpPr/>
      </dsp:nvSpPr>
      <dsp:spPr>
        <a:xfrm rot="5400000">
          <a:off x="3386958" y="5410021"/>
          <a:ext cx="1068118" cy="929263"/>
        </a:xfrm>
        <a:prstGeom prst="hexagon">
          <a:avLst>
            <a:gd name="adj" fmla="val 25000"/>
            <a:gd name="vf" fmla="val 115470"/>
          </a:avLst>
        </a:prstGeom>
        <a:solidFill>
          <a:schemeClr val="accent2">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rtl="1">
            <a:lnSpc>
              <a:spcPct val="90000"/>
            </a:lnSpc>
            <a:spcBef>
              <a:spcPct val="0"/>
            </a:spcBef>
            <a:spcAft>
              <a:spcPct val="35000"/>
            </a:spcAft>
          </a:pPr>
          <a:endParaRPr lang="ar-EG" sz="3600" kern="1200"/>
        </a:p>
      </dsp:txBody>
      <dsp:txXfrm rot="-5400000">
        <a:off x="3601195" y="5507042"/>
        <a:ext cx="639643" cy="735222"/>
      </dsp:txXfrm>
    </dsp:sp>
    <dsp:sp modelId="{9AC01AC2-7925-4F99-A35D-245C87D48A77}">
      <dsp:nvSpPr>
        <dsp:cNvPr id="0" name=""/>
        <dsp:cNvSpPr/>
      </dsp:nvSpPr>
      <dsp:spPr>
        <a:xfrm rot="5400000">
          <a:off x="3314955" y="7354237"/>
          <a:ext cx="1068118" cy="929263"/>
        </a:xfrm>
        <a:prstGeom prst="hexagon">
          <a:avLst>
            <a:gd name="adj" fmla="val 25000"/>
            <a:gd name="vf" fmla="val 115470"/>
          </a:avLst>
        </a:prstGeom>
        <a:solidFill>
          <a:schemeClr val="accent3">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rtl="1">
            <a:lnSpc>
              <a:spcPct val="90000"/>
            </a:lnSpc>
            <a:spcBef>
              <a:spcPct val="0"/>
            </a:spcBef>
            <a:spcAft>
              <a:spcPct val="35000"/>
            </a:spcAft>
          </a:pPr>
          <a:endParaRPr lang="ar-EG" sz="3400" kern="1200"/>
        </a:p>
      </dsp:txBody>
      <dsp:txXfrm rot="-5400000">
        <a:off x="3529192" y="7451258"/>
        <a:ext cx="639643" cy="735222"/>
      </dsp:txXfrm>
    </dsp:sp>
    <dsp:sp modelId="{DFFD269D-5B0E-40A9-B409-5C119A00F471}">
      <dsp:nvSpPr>
        <dsp:cNvPr id="0" name=""/>
        <dsp:cNvSpPr/>
      </dsp:nvSpPr>
      <dsp:spPr>
        <a:xfrm>
          <a:off x="163621" y="6268896"/>
          <a:ext cx="1153568" cy="640871"/>
        </a:xfrm>
        <a:prstGeom prst="rect">
          <a:avLst/>
        </a:prstGeom>
        <a:noFill/>
        <a:ln>
          <a:noFill/>
        </a:ln>
        <a:effectLst/>
      </dsp:spPr>
      <dsp:style>
        <a:lnRef idx="0">
          <a:scrgbClr r="0" g="0" b="0"/>
        </a:lnRef>
        <a:fillRef idx="0">
          <a:scrgbClr r="0" g="0" b="0"/>
        </a:fillRef>
        <a:effectRef idx="0">
          <a:scrgbClr r="0" g="0" b="0"/>
        </a:effectRef>
        <a:fontRef idx="minor"/>
      </dsp:style>
    </dsp:sp>
    <dsp:sp modelId="{FAFE78B2-6703-4605-80B1-BB9C7BB0CA41}">
      <dsp:nvSpPr>
        <dsp:cNvPr id="0" name=""/>
        <dsp:cNvSpPr/>
      </dsp:nvSpPr>
      <dsp:spPr>
        <a:xfrm rot="5400000">
          <a:off x="2882899" y="6334123"/>
          <a:ext cx="1068118" cy="929263"/>
        </a:xfrm>
        <a:prstGeom prst="hexagon">
          <a:avLst>
            <a:gd name="adj" fmla="val 25000"/>
            <a:gd name="vf" fmla="val 115470"/>
          </a:avLst>
        </a:prstGeom>
        <a:solidFill>
          <a:schemeClr val="accent4">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rtl="1">
            <a:lnSpc>
              <a:spcPct val="90000"/>
            </a:lnSpc>
            <a:spcBef>
              <a:spcPct val="0"/>
            </a:spcBef>
            <a:spcAft>
              <a:spcPct val="35000"/>
            </a:spcAft>
          </a:pPr>
          <a:r>
            <a:rPr lang="ar-EG" sz="18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مرحلة التركيب</a:t>
          </a:r>
          <a:endParaRPr lang="ar-EG" sz="18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097136" y="6431144"/>
        <a:ext cx="639643" cy="735222"/>
      </dsp:txXfrm>
    </dsp:sp>
    <dsp:sp modelId="{6D732D13-96E0-461F-8BF3-F749B1E6CB6A}">
      <dsp:nvSpPr>
        <dsp:cNvPr id="0" name=""/>
        <dsp:cNvSpPr/>
      </dsp:nvSpPr>
      <dsp:spPr>
        <a:xfrm rot="5400000">
          <a:off x="3393797" y="5410021"/>
          <a:ext cx="1068118" cy="929263"/>
        </a:xfrm>
        <a:prstGeom prst="hexagon">
          <a:avLst>
            <a:gd name="adj" fmla="val 25000"/>
            <a:gd name="vf" fmla="val 115470"/>
          </a:avLst>
        </a:prstGeom>
        <a:solidFill>
          <a:schemeClr val="accent5">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EG" sz="18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البورسلين وانواعه</a:t>
          </a:r>
          <a:endParaRPr lang="ar-EG" sz="18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608034" y="5507042"/>
        <a:ext cx="639643" cy="735222"/>
      </dsp:txXfrm>
    </dsp:sp>
    <dsp:sp modelId="{FEAE5559-E42D-4849-9B34-5C889C8C282D}">
      <dsp:nvSpPr>
        <dsp:cNvPr id="0" name=""/>
        <dsp:cNvSpPr/>
      </dsp:nvSpPr>
      <dsp:spPr>
        <a:xfrm>
          <a:off x="3672404" y="7784067"/>
          <a:ext cx="1192020" cy="640871"/>
        </a:xfrm>
        <a:prstGeom prst="rect">
          <a:avLst/>
        </a:prstGeom>
        <a:noFill/>
        <a:ln>
          <a:noFill/>
        </a:ln>
        <a:effectLst/>
      </dsp:spPr>
      <dsp:style>
        <a:lnRef idx="0">
          <a:scrgbClr r="0" g="0" b="0"/>
        </a:lnRef>
        <a:fillRef idx="0">
          <a:scrgbClr r="0" g="0" b="0"/>
        </a:fillRef>
        <a:effectRef idx="0">
          <a:scrgbClr r="0" g="0" b="0"/>
        </a:effectRef>
        <a:fontRef idx="minor"/>
      </dsp:style>
    </dsp:sp>
    <dsp:sp modelId="{8B332B1F-DE6E-4FC8-9B83-0D4730F7C147}">
      <dsp:nvSpPr>
        <dsp:cNvPr id="0" name=""/>
        <dsp:cNvSpPr/>
      </dsp:nvSpPr>
      <dsp:spPr>
        <a:xfrm rot="5400000">
          <a:off x="3357292" y="7354237"/>
          <a:ext cx="1068118" cy="929263"/>
        </a:xfrm>
        <a:prstGeom prst="hexagon">
          <a:avLst>
            <a:gd name="adj" fmla="val 25000"/>
            <a:gd name="vf" fmla="val 115470"/>
          </a:avLst>
        </a:prstGeom>
        <a:solidFill>
          <a:schemeClr val="accent6">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155700" rtl="1">
            <a:lnSpc>
              <a:spcPct val="90000"/>
            </a:lnSpc>
            <a:spcBef>
              <a:spcPct val="0"/>
            </a:spcBef>
            <a:spcAft>
              <a:spcPct val="35000"/>
            </a:spcAft>
          </a:pPr>
          <a:r>
            <a:rPr lang="ar-EG" sz="26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مقارنة عامة </a:t>
          </a:r>
          <a:endParaRPr lang="ar-EG" sz="26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571529" y="7451258"/>
        <a:ext cx="639643" cy="73522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48DF85-A7F2-4EF7-A5E8-FF5E7FB8A0EB}">
      <dsp:nvSpPr>
        <dsp:cNvPr id="0" name=""/>
        <dsp:cNvSpPr/>
      </dsp:nvSpPr>
      <dsp:spPr>
        <a:xfrm rot="5400000">
          <a:off x="2654879" y="2660635"/>
          <a:ext cx="1236137" cy="1075439"/>
        </a:xfrm>
        <a:prstGeom prst="hexagon">
          <a:avLst>
            <a:gd name="adj" fmla="val 25000"/>
            <a:gd name="vf" fmla="val 115470"/>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0" scaled="1"/>
          <a:tileRect/>
        </a:gradFill>
        <a:ln>
          <a:noFill/>
        </a:ln>
        <a:effectLst>
          <a:glow rad="76200">
            <a:schemeClr val="accent4">
              <a:tint val="30000"/>
              <a:shade val="95000"/>
              <a:satMod val="300000"/>
              <a:alpha val="50000"/>
            </a:schemeClr>
          </a:glow>
        </a:effectLst>
        <a:scene3d>
          <a:camera prst="orthographicFront"/>
          <a:lightRig rig="chilly" dir="t"/>
        </a:scene3d>
        <a:sp3d contourW="10000" prstMaterial="metal">
          <a:bevelT w="20000" h="9000" prst="softRound"/>
          <a:contourClr>
            <a:schemeClr val="accent4">
              <a:shade val="30000"/>
              <a:satMod val="200000"/>
            </a:schemeClr>
          </a:contourClr>
        </a:sp3d>
      </dsp:spPr>
      <dsp:style>
        <a:lnRef idx="0">
          <a:schemeClr val="accent4"/>
        </a:lnRef>
        <a:fillRef idx="3">
          <a:schemeClr val="accent4"/>
        </a:fillRef>
        <a:effectRef idx="3">
          <a:schemeClr val="accent4"/>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EG" sz="20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مكونات السيراميك </a:t>
          </a:r>
          <a:endParaRPr lang="ar-EG" sz="20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2902817" y="2772917"/>
        <a:ext cx="740261" cy="850875"/>
      </dsp:txXfrm>
    </dsp:sp>
    <dsp:sp modelId="{CC36926E-DACF-49C9-894D-8FF37A476089}">
      <dsp:nvSpPr>
        <dsp:cNvPr id="0" name=""/>
        <dsp:cNvSpPr/>
      </dsp:nvSpPr>
      <dsp:spPr>
        <a:xfrm>
          <a:off x="3895490" y="3368777"/>
          <a:ext cx="1192020" cy="640871"/>
        </a:xfrm>
        <a:prstGeom prst="rect">
          <a:avLst/>
        </a:prstGeom>
        <a:noFill/>
        <a:ln>
          <a:noFill/>
        </a:ln>
        <a:effectLst/>
      </dsp:spPr>
      <dsp:style>
        <a:lnRef idx="0">
          <a:scrgbClr r="0" g="0" b="0"/>
        </a:lnRef>
        <a:fillRef idx="0">
          <a:scrgbClr r="0" g="0" b="0"/>
        </a:fillRef>
        <a:effectRef idx="0">
          <a:scrgbClr r="0" g="0" b="0"/>
        </a:effectRef>
        <a:fontRef idx="minor"/>
      </dsp:style>
    </dsp:sp>
    <dsp:sp modelId="{8F9E6EAD-F0E8-4A29-B769-9CB3B4668118}">
      <dsp:nvSpPr>
        <dsp:cNvPr id="0" name=""/>
        <dsp:cNvSpPr/>
      </dsp:nvSpPr>
      <dsp:spPr>
        <a:xfrm rot="5400000">
          <a:off x="3314953" y="3681829"/>
          <a:ext cx="1068118" cy="929263"/>
        </a:xfrm>
        <a:prstGeom prst="hexagon">
          <a:avLst>
            <a:gd name="adj" fmla="val 25000"/>
            <a:gd name="vf" fmla="val 115470"/>
          </a:avLst>
        </a:prstGeom>
        <a:solidFill>
          <a:schemeClr val="accent3">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rtl="1">
            <a:lnSpc>
              <a:spcPct val="90000"/>
            </a:lnSpc>
            <a:spcBef>
              <a:spcPct val="0"/>
            </a:spcBef>
            <a:spcAft>
              <a:spcPct val="35000"/>
            </a:spcAft>
          </a:pPr>
          <a:endParaRPr lang="ar-EG" sz="3600" kern="1200"/>
        </a:p>
      </dsp:txBody>
      <dsp:txXfrm rot="-5400000">
        <a:off x="3529190" y="3778850"/>
        <a:ext cx="639643" cy="735222"/>
      </dsp:txXfrm>
    </dsp:sp>
    <dsp:sp modelId="{E52E366B-8276-44C4-A9AF-494817DF506D}">
      <dsp:nvSpPr>
        <dsp:cNvPr id="0" name=""/>
        <dsp:cNvSpPr/>
      </dsp:nvSpPr>
      <dsp:spPr>
        <a:xfrm rot="5400000">
          <a:off x="3314941" y="3662626"/>
          <a:ext cx="1068118" cy="929263"/>
        </a:xfrm>
        <a:prstGeom prst="hexagon">
          <a:avLst>
            <a:gd name="adj" fmla="val 25000"/>
            <a:gd name="vf" fmla="val 115470"/>
          </a:avLst>
        </a:prstGeom>
        <a:solidFill>
          <a:schemeClr val="accent4">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EG" sz="18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مراحل التصنيع</a:t>
          </a:r>
          <a:endParaRPr lang="ar-EG" sz="18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529178" y="3759647"/>
        <a:ext cx="639643" cy="735222"/>
      </dsp:txXfrm>
    </dsp:sp>
    <dsp:sp modelId="{C29705CF-4BF7-431B-BD19-C0404AADFE41}">
      <dsp:nvSpPr>
        <dsp:cNvPr id="0" name=""/>
        <dsp:cNvSpPr/>
      </dsp:nvSpPr>
      <dsp:spPr>
        <a:xfrm>
          <a:off x="161305" y="4711726"/>
          <a:ext cx="1153568" cy="640871"/>
        </a:xfrm>
        <a:prstGeom prst="rect">
          <a:avLst/>
        </a:prstGeom>
        <a:noFill/>
        <a:ln>
          <a:noFill/>
        </a:ln>
        <a:effectLst/>
      </dsp:spPr>
      <dsp:style>
        <a:lnRef idx="0">
          <a:scrgbClr r="0" g="0" b="0"/>
        </a:lnRef>
        <a:fillRef idx="0">
          <a:scrgbClr r="0" g="0" b="0"/>
        </a:fillRef>
        <a:effectRef idx="0">
          <a:scrgbClr r="0" g="0" b="0"/>
        </a:effectRef>
        <a:fontRef idx="minor"/>
      </dsp:style>
    </dsp:sp>
    <dsp:sp modelId="{791684BB-F5B8-49F9-82BC-FFF23FA0CEF7}">
      <dsp:nvSpPr>
        <dsp:cNvPr id="0" name=""/>
        <dsp:cNvSpPr/>
      </dsp:nvSpPr>
      <dsp:spPr>
        <a:xfrm rot="5400000">
          <a:off x="3358311" y="1802420"/>
          <a:ext cx="1068118" cy="929263"/>
        </a:xfrm>
        <a:prstGeom prst="hexagon">
          <a:avLst>
            <a:gd name="adj" fmla="val 25000"/>
            <a:gd name="vf" fmla="val 115470"/>
          </a:avLst>
        </a:prstGeom>
        <a:solidFill>
          <a:schemeClr val="accent5">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44600" rtl="1">
            <a:lnSpc>
              <a:spcPct val="90000"/>
            </a:lnSpc>
            <a:spcBef>
              <a:spcPct val="0"/>
            </a:spcBef>
            <a:spcAft>
              <a:spcPct val="35000"/>
            </a:spcAft>
          </a:pPr>
          <a:r>
            <a:rPr lang="ar-EG" sz="28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المقدمة</a:t>
          </a:r>
          <a:endParaRPr lang="ar-EG" sz="28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572548" y="1899441"/>
        <a:ext cx="639643" cy="735222"/>
      </dsp:txXfrm>
    </dsp:sp>
    <dsp:sp modelId="{83CDFED4-E380-4BC0-B325-E23E11975337}">
      <dsp:nvSpPr>
        <dsp:cNvPr id="0" name=""/>
        <dsp:cNvSpPr/>
      </dsp:nvSpPr>
      <dsp:spPr>
        <a:xfrm rot="5400000">
          <a:off x="2882898" y="4598130"/>
          <a:ext cx="1068118" cy="929263"/>
        </a:xfrm>
        <a:prstGeom prst="hexagon">
          <a:avLst>
            <a:gd name="adj" fmla="val 25000"/>
            <a:gd name="vf" fmla="val 115470"/>
          </a:avLst>
        </a:prstGeom>
        <a:solidFill>
          <a:schemeClr val="accent6">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EG" sz="18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السيراميك وانواعه </a:t>
          </a:r>
          <a:endParaRPr lang="ar-EG" sz="18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097135" y="4695151"/>
        <a:ext cx="639643" cy="735222"/>
      </dsp:txXfrm>
    </dsp:sp>
    <dsp:sp modelId="{1C3BDDC9-1552-4326-90F6-A85B1A75B760}">
      <dsp:nvSpPr>
        <dsp:cNvPr id="0" name=""/>
        <dsp:cNvSpPr/>
      </dsp:nvSpPr>
      <dsp:spPr>
        <a:xfrm>
          <a:off x="3726414" y="4897072"/>
          <a:ext cx="1674186" cy="900100"/>
        </a:xfrm>
        <a:prstGeom prst="rect">
          <a:avLst/>
        </a:prstGeom>
        <a:noFill/>
        <a:ln>
          <a:noFill/>
        </a:ln>
        <a:effectLst/>
      </dsp:spPr>
      <dsp:style>
        <a:lnRef idx="0">
          <a:scrgbClr r="0" g="0" b="0"/>
        </a:lnRef>
        <a:fillRef idx="0">
          <a:scrgbClr r="0" g="0" b="0"/>
        </a:fillRef>
        <a:effectRef idx="0">
          <a:scrgbClr r="0" g="0" b="0"/>
        </a:effectRef>
        <a:fontRef idx="minor"/>
      </dsp:style>
    </dsp:sp>
    <dsp:sp modelId="{FE6F3C06-C2E5-4396-B1A9-E9AE3D788F03}">
      <dsp:nvSpPr>
        <dsp:cNvPr id="0" name=""/>
        <dsp:cNvSpPr/>
      </dsp:nvSpPr>
      <dsp:spPr>
        <a:xfrm rot="5400000">
          <a:off x="3386958" y="5546836"/>
          <a:ext cx="1068118" cy="929263"/>
        </a:xfrm>
        <a:prstGeom prst="hexagon">
          <a:avLst>
            <a:gd name="adj" fmla="val 25000"/>
            <a:gd name="vf" fmla="val 115470"/>
          </a:avLst>
        </a:prstGeom>
        <a:solidFill>
          <a:schemeClr val="accent2">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rtl="1">
            <a:lnSpc>
              <a:spcPct val="90000"/>
            </a:lnSpc>
            <a:spcBef>
              <a:spcPct val="0"/>
            </a:spcBef>
            <a:spcAft>
              <a:spcPct val="35000"/>
            </a:spcAft>
          </a:pPr>
          <a:endParaRPr lang="ar-EG" sz="3600" kern="1200"/>
        </a:p>
      </dsp:txBody>
      <dsp:txXfrm rot="-5400000">
        <a:off x="3601195" y="5643857"/>
        <a:ext cx="639643" cy="735222"/>
      </dsp:txXfrm>
    </dsp:sp>
    <dsp:sp modelId="{9AC01AC2-7925-4F99-A35D-245C87D48A77}">
      <dsp:nvSpPr>
        <dsp:cNvPr id="0" name=""/>
        <dsp:cNvSpPr/>
      </dsp:nvSpPr>
      <dsp:spPr>
        <a:xfrm rot="5400000">
          <a:off x="3314955" y="7426245"/>
          <a:ext cx="1068118" cy="929263"/>
        </a:xfrm>
        <a:prstGeom prst="hexagon">
          <a:avLst>
            <a:gd name="adj" fmla="val 25000"/>
            <a:gd name="vf" fmla="val 115470"/>
          </a:avLst>
        </a:prstGeom>
        <a:solidFill>
          <a:schemeClr val="accent3">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rtl="1">
            <a:lnSpc>
              <a:spcPct val="90000"/>
            </a:lnSpc>
            <a:spcBef>
              <a:spcPct val="0"/>
            </a:spcBef>
            <a:spcAft>
              <a:spcPct val="35000"/>
            </a:spcAft>
          </a:pPr>
          <a:endParaRPr lang="ar-EG" sz="3400" kern="1200"/>
        </a:p>
      </dsp:txBody>
      <dsp:txXfrm rot="-5400000">
        <a:off x="3529192" y="7523266"/>
        <a:ext cx="639643" cy="735222"/>
      </dsp:txXfrm>
    </dsp:sp>
    <dsp:sp modelId="{DFFD269D-5B0E-40A9-B409-5C119A00F471}">
      <dsp:nvSpPr>
        <dsp:cNvPr id="0" name=""/>
        <dsp:cNvSpPr/>
      </dsp:nvSpPr>
      <dsp:spPr>
        <a:xfrm>
          <a:off x="163621" y="6310901"/>
          <a:ext cx="1153568" cy="640871"/>
        </a:xfrm>
        <a:prstGeom prst="rect">
          <a:avLst/>
        </a:prstGeom>
        <a:noFill/>
        <a:ln>
          <a:noFill/>
        </a:ln>
        <a:effectLst/>
      </dsp:spPr>
      <dsp:style>
        <a:lnRef idx="0">
          <a:scrgbClr r="0" g="0" b="0"/>
        </a:lnRef>
        <a:fillRef idx="0">
          <a:scrgbClr r="0" g="0" b="0"/>
        </a:fillRef>
        <a:effectRef idx="0">
          <a:scrgbClr r="0" g="0" b="0"/>
        </a:effectRef>
        <a:fontRef idx="minor"/>
      </dsp:style>
    </dsp:sp>
    <dsp:sp modelId="{FAFE78B2-6703-4605-80B1-BB9C7BB0CA41}">
      <dsp:nvSpPr>
        <dsp:cNvPr id="0" name=""/>
        <dsp:cNvSpPr/>
      </dsp:nvSpPr>
      <dsp:spPr>
        <a:xfrm rot="5400000">
          <a:off x="2882899" y="6470938"/>
          <a:ext cx="1068118" cy="929263"/>
        </a:xfrm>
        <a:prstGeom prst="hexagon">
          <a:avLst>
            <a:gd name="adj" fmla="val 25000"/>
            <a:gd name="vf" fmla="val 115470"/>
          </a:avLst>
        </a:prstGeom>
        <a:solidFill>
          <a:schemeClr val="accent4">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rtl="1">
            <a:lnSpc>
              <a:spcPct val="90000"/>
            </a:lnSpc>
            <a:spcBef>
              <a:spcPct val="0"/>
            </a:spcBef>
            <a:spcAft>
              <a:spcPct val="35000"/>
            </a:spcAft>
          </a:pPr>
          <a:r>
            <a:rPr lang="ar-EG" sz="18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مرحلة التركيب</a:t>
          </a:r>
          <a:endParaRPr lang="ar-EG" sz="18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097136" y="6567959"/>
        <a:ext cx="639643" cy="735222"/>
      </dsp:txXfrm>
    </dsp:sp>
    <dsp:sp modelId="{6D732D13-96E0-461F-8BF3-F749B1E6CB6A}">
      <dsp:nvSpPr>
        <dsp:cNvPr id="0" name=""/>
        <dsp:cNvSpPr/>
      </dsp:nvSpPr>
      <dsp:spPr>
        <a:xfrm rot="5400000">
          <a:off x="3393797" y="5546836"/>
          <a:ext cx="1068118" cy="929263"/>
        </a:xfrm>
        <a:prstGeom prst="hexagon">
          <a:avLst>
            <a:gd name="adj" fmla="val 25000"/>
            <a:gd name="vf" fmla="val 115470"/>
          </a:avLst>
        </a:prstGeom>
        <a:solidFill>
          <a:schemeClr val="accent5">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EG" sz="18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البورسلين وانواعه</a:t>
          </a:r>
          <a:endParaRPr lang="ar-EG" sz="18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608034" y="5643857"/>
        <a:ext cx="639643" cy="735222"/>
      </dsp:txXfrm>
    </dsp:sp>
    <dsp:sp modelId="{FEAE5559-E42D-4849-9B34-5C889C8C282D}">
      <dsp:nvSpPr>
        <dsp:cNvPr id="0" name=""/>
        <dsp:cNvSpPr/>
      </dsp:nvSpPr>
      <dsp:spPr>
        <a:xfrm>
          <a:off x="3672404" y="7826072"/>
          <a:ext cx="1192020" cy="640871"/>
        </a:xfrm>
        <a:prstGeom prst="rect">
          <a:avLst/>
        </a:prstGeom>
        <a:noFill/>
        <a:ln>
          <a:noFill/>
        </a:ln>
        <a:effectLst/>
      </dsp:spPr>
      <dsp:style>
        <a:lnRef idx="0">
          <a:scrgbClr r="0" g="0" b="0"/>
        </a:lnRef>
        <a:fillRef idx="0">
          <a:scrgbClr r="0" g="0" b="0"/>
        </a:fillRef>
        <a:effectRef idx="0">
          <a:scrgbClr r="0" g="0" b="0"/>
        </a:effectRef>
        <a:fontRef idx="minor"/>
      </dsp:style>
    </dsp:sp>
    <dsp:sp modelId="{8B332B1F-DE6E-4FC8-9B83-0D4730F7C147}">
      <dsp:nvSpPr>
        <dsp:cNvPr id="0" name=""/>
        <dsp:cNvSpPr/>
      </dsp:nvSpPr>
      <dsp:spPr>
        <a:xfrm rot="5400000">
          <a:off x="3357292" y="7414243"/>
          <a:ext cx="1068118" cy="929263"/>
        </a:xfrm>
        <a:prstGeom prst="hexagon">
          <a:avLst>
            <a:gd name="adj" fmla="val 25000"/>
            <a:gd name="vf" fmla="val 115470"/>
          </a:avLst>
        </a:prstGeom>
        <a:solidFill>
          <a:schemeClr val="accent6">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155700" rtl="1">
            <a:lnSpc>
              <a:spcPct val="90000"/>
            </a:lnSpc>
            <a:spcBef>
              <a:spcPct val="0"/>
            </a:spcBef>
            <a:spcAft>
              <a:spcPct val="35000"/>
            </a:spcAft>
          </a:pPr>
          <a:r>
            <a:rPr lang="ar-EG" sz="26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مقارنة عامة </a:t>
          </a:r>
          <a:endParaRPr lang="ar-EG" sz="26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571529" y="7511264"/>
        <a:ext cx="639643" cy="73522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48DF85-A7F2-4EF7-A5E8-FF5E7FB8A0EB}">
      <dsp:nvSpPr>
        <dsp:cNvPr id="0" name=""/>
        <dsp:cNvSpPr/>
      </dsp:nvSpPr>
      <dsp:spPr>
        <a:xfrm rot="5400000">
          <a:off x="2810785" y="2531481"/>
          <a:ext cx="1067075" cy="928355"/>
        </a:xfrm>
        <a:prstGeom prst="hexagon">
          <a:avLst>
            <a:gd name="adj" fmla="val 25000"/>
            <a:gd name="vf" fmla="val 115470"/>
          </a:avLst>
        </a:prstGeom>
        <a:solidFill>
          <a:schemeClr val="accent2">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EG" sz="18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مكونات السيراميك </a:t>
          </a:r>
          <a:endParaRPr lang="ar-EG" sz="18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024814" y="2628407"/>
        <a:ext cx="639017" cy="734503"/>
      </dsp:txXfrm>
    </dsp:sp>
    <dsp:sp modelId="{CC36926E-DACF-49C9-894D-8FF37A476089}">
      <dsp:nvSpPr>
        <dsp:cNvPr id="0" name=""/>
        <dsp:cNvSpPr/>
      </dsp:nvSpPr>
      <dsp:spPr>
        <a:xfrm>
          <a:off x="3894322" y="3370367"/>
          <a:ext cx="1190856" cy="640245"/>
        </a:xfrm>
        <a:prstGeom prst="rect">
          <a:avLst/>
        </a:prstGeom>
        <a:noFill/>
        <a:ln>
          <a:noFill/>
        </a:ln>
        <a:effectLst/>
      </dsp:spPr>
      <dsp:style>
        <a:lnRef idx="0">
          <a:scrgbClr r="0" g="0" b="0"/>
        </a:lnRef>
        <a:fillRef idx="0">
          <a:scrgbClr r="0" g="0" b="0"/>
        </a:fillRef>
        <a:effectRef idx="0">
          <a:scrgbClr r="0" g="0" b="0"/>
        </a:effectRef>
        <a:fontRef idx="minor"/>
      </dsp:style>
    </dsp:sp>
    <dsp:sp modelId="{8F9E6EAD-F0E8-4A29-B769-9CB3B4668118}">
      <dsp:nvSpPr>
        <dsp:cNvPr id="0" name=""/>
        <dsp:cNvSpPr/>
      </dsp:nvSpPr>
      <dsp:spPr>
        <a:xfrm rot="5400000">
          <a:off x="3231677" y="3465436"/>
          <a:ext cx="1232427" cy="1072211"/>
        </a:xfrm>
        <a:prstGeom prst="hexagon">
          <a:avLst>
            <a:gd name="adj" fmla="val 25000"/>
            <a:gd name="vf" fmla="val 115470"/>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0" scaled="1"/>
          <a:tileRect/>
        </a:gradFill>
        <a:ln>
          <a:noFill/>
        </a:ln>
        <a:effectLst>
          <a:glow rad="76200">
            <a:schemeClr val="accent4">
              <a:tint val="30000"/>
              <a:shade val="95000"/>
              <a:satMod val="300000"/>
              <a:alpha val="50000"/>
            </a:schemeClr>
          </a:glow>
        </a:effectLst>
        <a:scene3d>
          <a:camera prst="orthographicFront"/>
          <a:lightRig rig="chilly" dir="t"/>
        </a:scene3d>
        <a:sp3d contourW="10000" prstMaterial="metal">
          <a:bevelT w="20000" h="9000" prst="softRound"/>
          <a:contourClr>
            <a:schemeClr val="accent4">
              <a:shade val="30000"/>
              <a:satMod val="200000"/>
            </a:schemeClr>
          </a:contourClr>
        </a:sp3d>
      </dsp:spPr>
      <dsp:style>
        <a:lnRef idx="0">
          <a:schemeClr val="accent4"/>
        </a:lnRef>
        <a:fillRef idx="3">
          <a:schemeClr val="accent4"/>
        </a:fillRef>
        <a:effectRef idx="3">
          <a:schemeClr val="accent4"/>
        </a:effectRef>
        <a:fontRef idx="minor">
          <a:schemeClr val="lt1"/>
        </a:fontRef>
      </dsp:style>
      <dsp:txBody>
        <a:bodyPr spcFirstLastPara="0" vert="horz" wrap="square" lIns="0" tIns="0" rIns="0" bIns="0" numCol="1" spcCol="1270" anchor="ctr" anchorCtr="0">
          <a:noAutofit/>
        </a:bodyPr>
        <a:lstStyle/>
        <a:p>
          <a:pPr lvl="0" algn="ctr" defTabSz="1600200" rtl="1">
            <a:lnSpc>
              <a:spcPct val="90000"/>
            </a:lnSpc>
            <a:spcBef>
              <a:spcPct val="0"/>
            </a:spcBef>
            <a:spcAft>
              <a:spcPct val="35000"/>
            </a:spcAft>
          </a:pPr>
          <a:endParaRPr lang="ar-EG" sz="3600" kern="1200"/>
        </a:p>
      </dsp:txBody>
      <dsp:txXfrm rot="-5400000">
        <a:off x="3478871" y="3577381"/>
        <a:ext cx="738039" cy="848321"/>
      </dsp:txXfrm>
    </dsp:sp>
    <dsp:sp modelId="{E52E366B-8276-44C4-A9AF-494817DF506D}">
      <dsp:nvSpPr>
        <dsp:cNvPr id="0" name=""/>
        <dsp:cNvSpPr/>
      </dsp:nvSpPr>
      <dsp:spPr>
        <a:xfrm rot="5400000">
          <a:off x="3238511" y="3474916"/>
          <a:ext cx="1232427" cy="1072211"/>
        </a:xfrm>
        <a:prstGeom prst="hexagon">
          <a:avLst>
            <a:gd name="adj" fmla="val 25000"/>
            <a:gd name="vf" fmla="val 115470"/>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0" scaled="1"/>
          <a:tileRect/>
        </a:gradFill>
        <a:ln>
          <a:noFill/>
        </a:ln>
        <a:effectLst>
          <a:glow rad="76200">
            <a:schemeClr val="accent4">
              <a:tint val="30000"/>
              <a:shade val="95000"/>
              <a:satMod val="300000"/>
              <a:alpha val="50000"/>
            </a:schemeClr>
          </a:glow>
        </a:effectLst>
        <a:scene3d>
          <a:camera prst="orthographicFront"/>
          <a:lightRig rig="chilly" dir="t"/>
        </a:scene3d>
        <a:sp3d contourW="10000" prstMaterial="metal">
          <a:bevelT w="20000" h="9000" prst="softRound"/>
          <a:contourClr>
            <a:schemeClr val="accent4">
              <a:shade val="30000"/>
              <a:satMod val="200000"/>
            </a:schemeClr>
          </a:contourClr>
        </a:sp3d>
      </dsp:spPr>
      <dsp:style>
        <a:lnRef idx="0">
          <a:schemeClr val="accent4"/>
        </a:lnRef>
        <a:fillRef idx="3">
          <a:schemeClr val="accent4"/>
        </a:fillRef>
        <a:effectRef idx="3">
          <a:schemeClr val="accent4"/>
        </a:effectRef>
        <a:fontRef idx="minor">
          <a:schemeClr val="lt1"/>
        </a:fontRef>
      </dsp:style>
      <dsp:txBody>
        <a:bodyPr spcFirstLastPara="0" vert="horz" wrap="square" lIns="99060" tIns="99060" rIns="99060" bIns="99060" numCol="1" spcCol="1270" anchor="ctr" anchorCtr="0">
          <a:noAutofit/>
        </a:bodyPr>
        <a:lstStyle/>
        <a:p>
          <a:pPr lvl="0" algn="ctr" defTabSz="1155700" rtl="1">
            <a:lnSpc>
              <a:spcPct val="90000"/>
            </a:lnSpc>
            <a:spcBef>
              <a:spcPct val="0"/>
            </a:spcBef>
            <a:spcAft>
              <a:spcPct val="35000"/>
            </a:spcAft>
          </a:pPr>
          <a:r>
            <a:rPr lang="ar-EG" sz="26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مراحل التصنيع</a:t>
          </a:r>
          <a:endParaRPr lang="ar-EG" sz="26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485705" y="3586861"/>
        <a:ext cx="738039" cy="848321"/>
      </dsp:txXfrm>
    </dsp:sp>
    <dsp:sp modelId="{C29705CF-4BF7-431B-BD19-C0404AADFE41}">
      <dsp:nvSpPr>
        <dsp:cNvPr id="0" name=""/>
        <dsp:cNvSpPr/>
      </dsp:nvSpPr>
      <dsp:spPr>
        <a:xfrm>
          <a:off x="163784" y="4710753"/>
          <a:ext cx="1152441" cy="640245"/>
        </a:xfrm>
        <a:prstGeom prst="rect">
          <a:avLst/>
        </a:prstGeom>
        <a:noFill/>
        <a:ln>
          <a:noFill/>
        </a:ln>
        <a:effectLst/>
      </dsp:spPr>
      <dsp:style>
        <a:lnRef idx="0">
          <a:scrgbClr r="0" g="0" b="0"/>
        </a:lnRef>
        <a:fillRef idx="0">
          <a:scrgbClr r="0" g="0" b="0"/>
        </a:fillRef>
        <a:effectRef idx="0">
          <a:scrgbClr r="0" g="0" b="0"/>
        </a:effectRef>
        <a:fontRef idx="minor"/>
      </dsp:style>
    </dsp:sp>
    <dsp:sp modelId="{791684BB-F5B8-49F9-82BC-FFF23FA0CEF7}">
      <dsp:nvSpPr>
        <dsp:cNvPr id="0" name=""/>
        <dsp:cNvSpPr/>
      </dsp:nvSpPr>
      <dsp:spPr>
        <a:xfrm rot="5400000">
          <a:off x="3357669" y="1656246"/>
          <a:ext cx="1067075" cy="928355"/>
        </a:xfrm>
        <a:prstGeom prst="hexagon">
          <a:avLst>
            <a:gd name="adj" fmla="val 25000"/>
            <a:gd name="vf" fmla="val 115470"/>
          </a:avLst>
        </a:prstGeom>
        <a:solidFill>
          <a:schemeClr val="accent5">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44600" rtl="1">
            <a:lnSpc>
              <a:spcPct val="90000"/>
            </a:lnSpc>
            <a:spcBef>
              <a:spcPct val="0"/>
            </a:spcBef>
            <a:spcAft>
              <a:spcPct val="35000"/>
            </a:spcAft>
          </a:pPr>
          <a:r>
            <a:rPr lang="ar-EG" sz="28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المقدمة</a:t>
          </a:r>
          <a:endParaRPr lang="ar-EG" sz="28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571698" y="1753172"/>
        <a:ext cx="639017" cy="734503"/>
      </dsp:txXfrm>
    </dsp:sp>
    <dsp:sp modelId="{83CDFED4-E380-4BC0-B325-E23E11975337}">
      <dsp:nvSpPr>
        <dsp:cNvPr id="0" name=""/>
        <dsp:cNvSpPr/>
      </dsp:nvSpPr>
      <dsp:spPr>
        <a:xfrm rot="5400000">
          <a:off x="2882720" y="4617681"/>
          <a:ext cx="1067075" cy="928355"/>
        </a:xfrm>
        <a:prstGeom prst="hexagon">
          <a:avLst>
            <a:gd name="adj" fmla="val 25000"/>
            <a:gd name="vf" fmla="val 115470"/>
          </a:avLst>
        </a:prstGeom>
        <a:solidFill>
          <a:schemeClr val="accent6">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EG" sz="18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السيراميك وانواعه </a:t>
          </a:r>
          <a:endParaRPr lang="ar-EG" sz="18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096749" y="4714607"/>
        <a:ext cx="639017" cy="734503"/>
      </dsp:txXfrm>
    </dsp:sp>
    <dsp:sp modelId="{1C3BDDC9-1552-4326-90F6-A85B1A75B760}">
      <dsp:nvSpPr>
        <dsp:cNvPr id="0" name=""/>
        <dsp:cNvSpPr/>
      </dsp:nvSpPr>
      <dsp:spPr>
        <a:xfrm>
          <a:off x="3725411" y="4475154"/>
          <a:ext cx="1672551" cy="899220"/>
        </a:xfrm>
        <a:prstGeom prst="rect">
          <a:avLst/>
        </a:prstGeom>
        <a:noFill/>
        <a:ln>
          <a:noFill/>
        </a:ln>
        <a:effectLst/>
      </dsp:spPr>
      <dsp:style>
        <a:lnRef idx="0">
          <a:scrgbClr r="0" g="0" b="0"/>
        </a:lnRef>
        <a:fillRef idx="0">
          <a:scrgbClr r="0" g="0" b="0"/>
        </a:fillRef>
        <a:effectRef idx="0">
          <a:scrgbClr r="0" g="0" b="0"/>
        </a:effectRef>
        <a:fontRef idx="minor"/>
      </dsp:style>
    </dsp:sp>
    <dsp:sp modelId="{FE6F3C06-C2E5-4396-B1A9-E9AE3D788F03}">
      <dsp:nvSpPr>
        <dsp:cNvPr id="0" name=""/>
        <dsp:cNvSpPr/>
      </dsp:nvSpPr>
      <dsp:spPr>
        <a:xfrm rot="5400000">
          <a:off x="3386287" y="5552871"/>
          <a:ext cx="1067075" cy="928355"/>
        </a:xfrm>
        <a:prstGeom prst="hexagon">
          <a:avLst>
            <a:gd name="adj" fmla="val 25000"/>
            <a:gd name="vf" fmla="val 115470"/>
          </a:avLst>
        </a:prstGeom>
        <a:solidFill>
          <a:schemeClr val="accent2">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rtl="1">
            <a:lnSpc>
              <a:spcPct val="90000"/>
            </a:lnSpc>
            <a:spcBef>
              <a:spcPct val="0"/>
            </a:spcBef>
            <a:spcAft>
              <a:spcPct val="35000"/>
            </a:spcAft>
          </a:pPr>
          <a:endParaRPr lang="ar-EG" sz="3600" kern="1200"/>
        </a:p>
      </dsp:txBody>
      <dsp:txXfrm rot="-5400000">
        <a:off x="3600316" y="5649797"/>
        <a:ext cx="639017" cy="734503"/>
      </dsp:txXfrm>
    </dsp:sp>
    <dsp:sp modelId="{9AC01AC2-7925-4F99-A35D-245C87D48A77}">
      <dsp:nvSpPr>
        <dsp:cNvPr id="0" name=""/>
        <dsp:cNvSpPr/>
      </dsp:nvSpPr>
      <dsp:spPr>
        <a:xfrm rot="5400000">
          <a:off x="3314354" y="7358507"/>
          <a:ext cx="1067075" cy="928355"/>
        </a:xfrm>
        <a:prstGeom prst="hexagon">
          <a:avLst>
            <a:gd name="adj" fmla="val 25000"/>
            <a:gd name="vf" fmla="val 115470"/>
          </a:avLst>
        </a:prstGeom>
        <a:solidFill>
          <a:schemeClr val="accent3">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rtl="1">
            <a:lnSpc>
              <a:spcPct val="90000"/>
            </a:lnSpc>
            <a:spcBef>
              <a:spcPct val="0"/>
            </a:spcBef>
            <a:spcAft>
              <a:spcPct val="35000"/>
            </a:spcAft>
          </a:pPr>
          <a:endParaRPr lang="ar-EG" sz="3400" kern="1200"/>
        </a:p>
      </dsp:txBody>
      <dsp:txXfrm rot="-5400000">
        <a:off x="3528383" y="7455433"/>
        <a:ext cx="639017" cy="734503"/>
      </dsp:txXfrm>
    </dsp:sp>
    <dsp:sp modelId="{DFFD269D-5B0E-40A9-B409-5C119A00F471}">
      <dsp:nvSpPr>
        <dsp:cNvPr id="0" name=""/>
        <dsp:cNvSpPr/>
      </dsp:nvSpPr>
      <dsp:spPr>
        <a:xfrm>
          <a:off x="166099" y="6308366"/>
          <a:ext cx="1152441" cy="640245"/>
        </a:xfrm>
        <a:prstGeom prst="rect">
          <a:avLst/>
        </a:prstGeom>
        <a:noFill/>
        <a:ln>
          <a:noFill/>
        </a:ln>
        <a:effectLst/>
      </dsp:spPr>
      <dsp:style>
        <a:lnRef idx="0">
          <a:scrgbClr r="0" g="0" b="0"/>
        </a:lnRef>
        <a:fillRef idx="0">
          <a:scrgbClr r="0" g="0" b="0"/>
        </a:fillRef>
        <a:effectRef idx="0">
          <a:scrgbClr r="0" g="0" b="0"/>
        </a:effectRef>
        <a:fontRef idx="minor"/>
      </dsp:style>
    </dsp:sp>
    <dsp:sp modelId="{FAFE78B2-6703-4605-80B1-BB9C7BB0CA41}">
      <dsp:nvSpPr>
        <dsp:cNvPr id="0" name=""/>
        <dsp:cNvSpPr/>
      </dsp:nvSpPr>
      <dsp:spPr>
        <a:xfrm rot="5400000">
          <a:off x="2882721" y="6404133"/>
          <a:ext cx="1067075" cy="928355"/>
        </a:xfrm>
        <a:prstGeom prst="hexagon">
          <a:avLst>
            <a:gd name="adj" fmla="val 25000"/>
            <a:gd name="vf" fmla="val 115470"/>
          </a:avLst>
        </a:prstGeom>
        <a:solidFill>
          <a:schemeClr val="accent4">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rtl="1">
            <a:lnSpc>
              <a:spcPct val="90000"/>
            </a:lnSpc>
            <a:spcBef>
              <a:spcPct val="0"/>
            </a:spcBef>
            <a:spcAft>
              <a:spcPct val="35000"/>
            </a:spcAft>
          </a:pPr>
          <a:r>
            <a:rPr lang="ar-EG" sz="20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مرحلة التركيب</a:t>
          </a:r>
          <a:endParaRPr lang="ar-EG" sz="20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096750" y="6501059"/>
        <a:ext cx="639017" cy="734503"/>
      </dsp:txXfrm>
    </dsp:sp>
    <dsp:sp modelId="{6D732D13-96E0-461F-8BF3-F749B1E6CB6A}">
      <dsp:nvSpPr>
        <dsp:cNvPr id="0" name=""/>
        <dsp:cNvSpPr/>
      </dsp:nvSpPr>
      <dsp:spPr>
        <a:xfrm rot="5400000">
          <a:off x="3393120" y="5552871"/>
          <a:ext cx="1067075" cy="928355"/>
        </a:xfrm>
        <a:prstGeom prst="hexagon">
          <a:avLst>
            <a:gd name="adj" fmla="val 25000"/>
            <a:gd name="vf" fmla="val 115470"/>
          </a:avLst>
        </a:prstGeom>
        <a:solidFill>
          <a:schemeClr val="accent5">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EG" sz="18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البورسلين وانواعه</a:t>
          </a:r>
          <a:endParaRPr lang="ar-EG" sz="18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607149" y="5649797"/>
        <a:ext cx="639017" cy="734503"/>
      </dsp:txXfrm>
    </dsp:sp>
    <dsp:sp modelId="{FEAE5559-E42D-4849-9B34-5C889C8C282D}">
      <dsp:nvSpPr>
        <dsp:cNvPr id="0" name=""/>
        <dsp:cNvSpPr/>
      </dsp:nvSpPr>
      <dsp:spPr>
        <a:xfrm>
          <a:off x="3671455" y="7852658"/>
          <a:ext cx="1190856" cy="640245"/>
        </a:xfrm>
        <a:prstGeom prst="rect">
          <a:avLst/>
        </a:prstGeom>
        <a:noFill/>
        <a:ln>
          <a:noFill/>
        </a:ln>
        <a:effectLst/>
      </dsp:spPr>
      <dsp:style>
        <a:lnRef idx="0">
          <a:scrgbClr r="0" g="0" b="0"/>
        </a:lnRef>
        <a:fillRef idx="0">
          <a:scrgbClr r="0" g="0" b="0"/>
        </a:fillRef>
        <a:effectRef idx="0">
          <a:scrgbClr r="0" g="0" b="0"/>
        </a:effectRef>
        <a:fontRef idx="minor"/>
      </dsp:style>
    </dsp:sp>
    <dsp:sp modelId="{8B332B1F-DE6E-4FC8-9B83-0D4730F7C147}">
      <dsp:nvSpPr>
        <dsp:cNvPr id="0" name=""/>
        <dsp:cNvSpPr/>
      </dsp:nvSpPr>
      <dsp:spPr>
        <a:xfrm rot="5400000">
          <a:off x="3356650" y="7346517"/>
          <a:ext cx="1067075" cy="928355"/>
        </a:xfrm>
        <a:prstGeom prst="hexagon">
          <a:avLst>
            <a:gd name="adj" fmla="val 25000"/>
            <a:gd name="vf" fmla="val 115470"/>
          </a:avLst>
        </a:prstGeom>
        <a:solidFill>
          <a:schemeClr val="accent6">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44600" rtl="1">
            <a:lnSpc>
              <a:spcPct val="90000"/>
            </a:lnSpc>
            <a:spcBef>
              <a:spcPct val="0"/>
            </a:spcBef>
            <a:spcAft>
              <a:spcPct val="35000"/>
            </a:spcAft>
          </a:pPr>
          <a:r>
            <a:rPr lang="ar-EG" sz="28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مقارنة عامة </a:t>
          </a:r>
          <a:endParaRPr lang="ar-EG" sz="28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570679" y="7443443"/>
        <a:ext cx="639017" cy="734503"/>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48DF85-A7F2-4EF7-A5E8-FF5E7FB8A0EB}">
      <dsp:nvSpPr>
        <dsp:cNvPr id="0" name=""/>
        <dsp:cNvSpPr/>
      </dsp:nvSpPr>
      <dsp:spPr>
        <a:xfrm rot="5400000">
          <a:off x="2810785" y="2584239"/>
          <a:ext cx="1067075" cy="928355"/>
        </a:xfrm>
        <a:prstGeom prst="hexagon">
          <a:avLst>
            <a:gd name="adj" fmla="val 25000"/>
            <a:gd name="vf" fmla="val 115470"/>
          </a:avLst>
        </a:prstGeom>
        <a:solidFill>
          <a:schemeClr val="accent2">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EG" sz="18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مكونات السيراميك </a:t>
          </a:r>
          <a:endParaRPr lang="ar-EG" sz="18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024814" y="2681165"/>
        <a:ext cx="639017" cy="734503"/>
      </dsp:txXfrm>
    </dsp:sp>
    <dsp:sp modelId="{CC36926E-DACF-49C9-894D-8FF37A476089}">
      <dsp:nvSpPr>
        <dsp:cNvPr id="0" name=""/>
        <dsp:cNvSpPr/>
      </dsp:nvSpPr>
      <dsp:spPr>
        <a:xfrm>
          <a:off x="3894322" y="3369741"/>
          <a:ext cx="1190856" cy="640245"/>
        </a:xfrm>
        <a:prstGeom prst="rect">
          <a:avLst/>
        </a:prstGeom>
        <a:noFill/>
        <a:ln>
          <a:noFill/>
        </a:ln>
        <a:effectLst/>
      </dsp:spPr>
      <dsp:style>
        <a:lnRef idx="0">
          <a:scrgbClr r="0" g="0" b="0"/>
        </a:lnRef>
        <a:fillRef idx="0">
          <a:scrgbClr r="0" g="0" b="0"/>
        </a:fillRef>
        <a:effectRef idx="0">
          <a:scrgbClr r="0" g="0" b="0"/>
        </a:effectRef>
        <a:fontRef idx="minor"/>
      </dsp:style>
    </dsp:sp>
    <dsp:sp modelId="{8F9E6EAD-F0E8-4A29-B769-9CB3B4668118}">
      <dsp:nvSpPr>
        <dsp:cNvPr id="0" name=""/>
        <dsp:cNvSpPr/>
      </dsp:nvSpPr>
      <dsp:spPr>
        <a:xfrm rot="5400000">
          <a:off x="3230426" y="3525543"/>
          <a:ext cx="1234930" cy="1074389"/>
        </a:xfrm>
        <a:prstGeom prst="hexagon">
          <a:avLst>
            <a:gd name="adj" fmla="val 25000"/>
            <a:gd name="vf" fmla="val 115470"/>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0" scaled="1"/>
          <a:tileRect/>
        </a:gradFill>
        <a:ln>
          <a:noFill/>
        </a:ln>
        <a:effectLst>
          <a:glow rad="76200">
            <a:schemeClr val="accent4">
              <a:tint val="30000"/>
              <a:shade val="95000"/>
              <a:satMod val="300000"/>
              <a:alpha val="50000"/>
            </a:schemeClr>
          </a:glow>
        </a:effectLst>
        <a:scene3d>
          <a:camera prst="orthographicFront"/>
          <a:lightRig rig="chilly" dir="t"/>
        </a:scene3d>
        <a:sp3d contourW="10000" prstMaterial="metal">
          <a:bevelT w="20000" h="9000" prst="softRound"/>
          <a:contourClr>
            <a:schemeClr val="accent4">
              <a:shade val="30000"/>
              <a:satMod val="200000"/>
            </a:schemeClr>
          </a:contourClr>
        </a:sp3d>
      </dsp:spPr>
      <dsp:style>
        <a:lnRef idx="0">
          <a:schemeClr val="accent4"/>
        </a:lnRef>
        <a:fillRef idx="3">
          <a:schemeClr val="accent4"/>
        </a:fillRef>
        <a:effectRef idx="3">
          <a:schemeClr val="accent4"/>
        </a:effectRef>
        <a:fontRef idx="minor">
          <a:schemeClr val="lt1"/>
        </a:fontRef>
      </dsp:style>
      <dsp:txBody>
        <a:bodyPr spcFirstLastPara="0" vert="horz" wrap="square" lIns="0" tIns="0" rIns="0" bIns="0" numCol="1" spcCol="1270" anchor="ctr" anchorCtr="0">
          <a:noAutofit/>
        </a:bodyPr>
        <a:lstStyle/>
        <a:p>
          <a:pPr lvl="0" algn="ctr" defTabSz="1600200" rtl="1">
            <a:lnSpc>
              <a:spcPct val="90000"/>
            </a:lnSpc>
            <a:spcBef>
              <a:spcPct val="0"/>
            </a:spcBef>
            <a:spcAft>
              <a:spcPct val="35000"/>
            </a:spcAft>
          </a:pPr>
          <a:endParaRPr lang="ar-EG" sz="3600" kern="1200"/>
        </a:p>
      </dsp:txBody>
      <dsp:txXfrm rot="-5400000">
        <a:off x="3478122" y="3637716"/>
        <a:ext cx="739537" cy="850044"/>
      </dsp:txXfrm>
    </dsp:sp>
    <dsp:sp modelId="{E52E366B-8276-44C4-A9AF-494817DF506D}">
      <dsp:nvSpPr>
        <dsp:cNvPr id="0" name=""/>
        <dsp:cNvSpPr/>
      </dsp:nvSpPr>
      <dsp:spPr>
        <a:xfrm rot="5400000">
          <a:off x="3230414" y="3525543"/>
          <a:ext cx="1234930" cy="1074389"/>
        </a:xfrm>
        <a:prstGeom prst="hexagon">
          <a:avLst>
            <a:gd name="adj" fmla="val 25000"/>
            <a:gd name="vf" fmla="val 115470"/>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0" scaled="1"/>
          <a:tileRect/>
        </a:gradFill>
        <a:ln>
          <a:noFill/>
        </a:ln>
        <a:effectLst>
          <a:glow rad="76200">
            <a:schemeClr val="accent4">
              <a:tint val="30000"/>
              <a:shade val="95000"/>
              <a:satMod val="300000"/>
              <a:alpha val="50000"/>
            </a:schemeClr>
          </a:glow>
        </a:effectLst>
        <a:scene3d>
          <a:camera prst="orthographicFront"/>
          <a:lightRig rig="chilly" dir="t"/>
        </a:scene3d>
        <a:sp3d contourW="10000" prstMaterial="metal">
          <a:bevelT w="20000" h="9000" prst="softRound"/>
          <a:contourClr>
            <a:schemeClr val="accent4">
              <a:shade val="30000"/>
              <a:satMod val="200000"/>
            </a:schemeClr>
          </a:contourClr>
        </a:sp3d>
      </dsp:spPr>
      <dsp:style>
        <a:lnRef idx="0">
          <a:schemeClr val="accent4"/>
        </a:lnRef>
        <a:fillRef idx="3">
          <a:schemeClr val="accent4"/>
        </a:fillRef>
        <a:effectRef idx="3">
          <a:schemeClr val="accent4"/>
        </a:effectRef>
        <a:fontRef idx="minor">
          <a:schemeClr val="lt1"/>
        </a:fontRef>
      </dsp:style>
      <dsp:txBody>
        <a:bodyPr spcFirstLastPara="0" vert="horz" wrap="square" lIns="99060" tIns="99060" rIns="99060" bIns="99060" numCol="1" spcCol="1270" anchor="ctr" anchorCtr="0">
          <a:noAutofit/>
        </a:bodyPr>
        <a:lstStyle/>
        <a:p>
          <a:pPr lvl="0" algn="ctr" defTabSz="1155700" rtl="1">
            <a:lnSpc>
              <a:spcPct val="90000"/>
            </a:lnSpc>
            <a:spcBef>
              <a:spcPct val="0"/>
            </a:spcBef>
            <a:spcAft>
              <a:spcPct val="35000"/>
            </a:spcAft>
          </a:pPr>
          <a:r>
            <a:rPr lang="ar-EG" sz="26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مراحل التصنيع</a:t>
          </a:r>
          <a:endParaRPr lang="ar-EG" sz="26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478110" y="3637716"/>
        <a:ext cx="739537" cy="850044"/>
      </dsp:txXfrm>
    </dsp:sp>
    <dsp:sp modelId="{C29705CF-4BF7-431B-BD19-C0404AADFE41}">
      <dsp:nvSpPr>
        <dsp:cNvPr id="0" name=""/>
        <dsp:cNvSpPr/>
      </dsp:nvSpPr>
      <dsp:spPr>
        <a:xfrm>
          <a:off x="163784" y="4711379"/>
          <a:ext cx="1152441" cy="640245"/>
        </a:xfrm>
        <a:prstGeom prst="rect">
          <a:avLst/>
        </a:prstGeom>
        <a:noFill/>
        <a:ln>
          <a:noFill/>
        </a:ln>
        <a:effectLst/>
      </dsp:spPr>
      <dsp:style>
        <a:lnRef idx="0">
          <a:scrgbClr r="0" g="0" b="0"/>
        </a:lnRef>
        <a:fillRef idx="0">
          <a:scrgbClr r="0" g="0" b="0"/>
        </a:fillRef>
        <a:effectRef idx="0">
          <a:scrgbClr r="0" g="0" b="0"/>
        </a:effectRef>
        <a:fontRef idx="minor"/>
      </dsp:style>
    </dsp:sp>
    <dsp:sp modelId="{791684BB-F5B8-49F9-82BC-FFF23FA0CEF7}">
      <dsp:nvSpPr>
        <dsp:cNvPr id="0" name=""/>
        <dsp:cNvSpPr/>
      </dsp:nvSpPr>
      <dsp:spPr>
        <a:xfrm rot="5400000">
          <a:off x="3357669" y="1740170"/>
          <a:ext cx="1067075" cy="928355"/>
        </a:xfrm>
        <a:prstGeom prst="hexagon">
          <a:avLst>
            <a:gd name="adj" fmla="val 25000"/>
            <a:gd name="vf" fmla="val 115470"/>
          </a:avLst>
        </a:prstGeom>
        <a:solidFill>
          <a:schemeClr val="accent5">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44600" rtl="1">
            <a:lnSpc>
              <a:spcPct val="90000"/>
            </a:lnSpc>
            <a:spcBef>
              <a:spcPct val="0"/>
            </a:spcBef>
            <a:spcAft>
              <a:spcPct val="35000"/>
            </a:spcAft>
          </a:pPr>
          <a:r>
            <a:rPr lang="ar-EG" sz="28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المقدمة</a:t>
          </a:r>
          <a:endParaRPr lang="ar-EG" sz="28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571698" y="1837096"/>
        <a:ext cx="639017" cy="734503"/>
      </dsp:txXfrm>
    </dsp:sp>
    <dsp:sp modelId="{83CDFED4-E380-4BC0-B325-E23E11975337}">
      <dsp:nvSpPr>
        <dsp:cNvPr id="0" name=""/>
        <dsp:cNvSpPr/>
      </dsp:nvSpPr>
      <dsp:spPr>
        <a:xfrm rot="5400000">
          <a:off x="2882720" y="4689615"/>
          <a:ext cx="1067075" cy="928355"/>
        </a:xfrm>
        <a:prstGeom prst="hexagon">
          <a:avLst>
            <a:gd name="adj" fmla="val 25000"/>
            <a:gd name="vf" fmla="val 115470"/>
          </a:avLst>
        </a:prstGeom>
        <a:solidFill>
          <a:schemeClr val="accent6">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EG" sz="18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السيراميك وانواعه </a:t>
          </a:r>
          <a:endParaRPr lang="ar-EG" sz="18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096749" y="4786541"/>
        <a:ext cx="639017" cy="734503"/>
      </dsp:txXfrm>
    </dsp:sp>
    <dsp:sp modelId="{1C3BDDC9-1552-4326-90F6-A85B1A75B760}">
      <dsp:nvSpPr>
        <dsp:cNvPr id="0" name=""/>
        <dsp:cNvSpPr/>
      </dsp:nvSpPr>
      <dsp:spPr>
        <a:xfrm>
          <a:off x="3728048" y="4493081"/>
          <a:ext cx="1672551" cy="899220"/>
        </a:xfrm>
        <a:prstGeom prst="rect">
          <a:avLst/>
        </a:prstGeom>
        <a:noFill/>
        <a:ln>
          <a:noFill/>
        </a:ln>
        <a:effectLst/>
      </dsp:spPr>
      <dsp:style>
        <a:lnRef idx="0">
          <a:scrgbClr r="0" g="0" b="0"/>
        </a:lnRef>
        <a:fillRef idx="0">
          <a:scrgbClr r="0" g="0" b="0"/>
        </a:fillRef>
        <a:effectRef idx="0">
          <a:scrgbClr r="0" g="0" b="0"/>
        </a:effectRef>
        <a:fontRef idx="minor"/>
      </dsp:style>
    </dsp:sp>
    <dsp:sp modelId="{FE6F3C06-C2E5-4396-B1A9-E9AE3D788F03}">
      <dsp:nvSpPr>
        <dsp:cNvPr id="0" name=""/>
        <dsp:cNvSpPr/>
      </dsp:nvSpPr>
      <dsp:spPr>
        <a:xfrm rot="5400000">
          <a:off x="3386287" y="5545673"/>
          <a:ext cx="1067075" cy="928355"/>
        </a:xfrm>
        <a:prstGeom prst="hexagon">
          <a:avLst>
            <a:gd name="adj" fmla="val 25000"/>
            <a:gd name="vf" fmla="val 115470"/>
          </a:avLst>
        </a:prstGeom>
        <a:solidFill>
          <a:schemeClr val="accent2">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rtl="1">
            <a:lnSpc>
              <a:spcPct val="90000"/>
            </a:lnSpc>
            <a:spcBef>
              <a:spcPct val="0"/>
            </a:spcBef>
            <a:spcAft>
              <a:spcPct val="35000"/>
            </a:spcAft>
          </a:pPr>
          <a:endParaRPr lang="ar-EG" sz="3600" kern="1200"/>
        </a:p>
      </dsp:txBody>
      <dsp:txXfrm rot="-5400000">
        <a:off x="3600316" y="5642599"/>
        <a:ext cx="639017" cy="734503"/>
      </dsp:txXfrm>
    </dsp:sp>
    <dsp:sp modelId="{9AC01AC2-7925-4F99-A35D-245C87D48A77}">
      <dsp:nvSpPr>
        <dsp:cNvPr id="0" name=""/>
        <dsp:cNvSpPr/>
      </dsp:nvSpPr>
      <dsp:spPr>
        <a:xfrm rot="5400000">
          <a:off x="3314354" y="7423247"/>
          <a:ext cx="1067075" cy="928355"/>
        </a:xfrm>
        <a:prstGeom prst="hexagon">
          <a:avLst>
            <a:gd name="adj" fmla="val 25000"/>
            <a:gd name="vf" fmla="val 115470"/>
          </a:avLst>
        </a:prstGeom>
        <a:solidFill>
          <a:schemeClr val="accent3">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rtl="1">
            <a:lnSpc>
              <a:spcPct val="90000"/>
            </a:lnSpc>
            <a:spcBef>
              <a:spcPct val="0"/>
            </a:spcBef>
            <a:spcAft>
              <a:spcPct val="35000"/>
            </a:spcAft>
          </a:pPr>
          <a:endParaRPr lang="ar-EG" sz="3400" kern="1200"/>
        </a:p>
      </dsp:txBody>
      <dsp:txXfrm rot="-5400000">
        <a:off x="3528383" y="7520173"/>
        <a:ext cx="639017" cy="734503"/>
      </dsp:txXfrm>
    </dsp:sp>
    <dsp:sp modelId="{DFFD269D-5B0E-40A9-B409-5C119A00F471}">
      <dsp:nvSpPr>
        <dsp:cNvPr id="0" name=""/>
        <dsp:cNvSpPr/>
      </dsp:nvSpPr>
      <dsp:spPr>
        <a:xfrm>
          <a:off x="166099" y="6308992"/>
          <a:ext cx="1152441" cy="640245"/>
        </a:xfrm>
        <a:prstGeom prst="rect">
          <a:avLst/>
        </a:prstGeom>
        <a:noFill/>
        <a:ln>
          <a:noFill/>
        </a:ln>
        <a:effectLst/>
      </dsp:spPr>
      <dsp:style>
        <a:lnRef idx="0">
          <a:scrgbClr r="0" g="0" b="0"/>
        </a:lnRef>
        <a:fillRef idx="0">
          <a:scrgbClr r="0" g="0" b="0"/>
        </a:fillRef>
        <a:effectRef idx="0">
          <a:scrgbClr r="0" g="0" b="0"/>
        </a:effectRef>
        <a:fontRef idx="minor"/>
      </dsp:style>
    </dsp:sp>
    <dsp:sp modelId="{FAFE78B2-6703-4605-80B1-BB9C7BB0CA41}">
      <dsp:nvSpPr>
        <dsp:cNvPr id="0" name=""/>
        <dsp:cNvSpPr/>
      </dsp:nvSpPr>
      <dsp:spPr>
        <a:xfrm rot="5400000">
          <a:off x="2882721" y="6468874"/>
          <a:ext cx="1067075" cy="928355"/>
        </a:xfrm>
        <a:prstGeom prst="hexagon">
          <a:avLst>
            <a:gd name="adj" fmla="val 25000"/>
            <a:gd name="vf" fmla="val 115470"/>
          </a:avLst>
        </a:prstGeom>
        <a:solidFill>
          <a:schemeClr val="accent4">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44600" rtl="1">
            <a:lnSpc>
              <a:spcPct val="90000"/>
            </a:lnSpc>
            <a:spcBef>
              <a:spcPct val="0"/>
            </a:spcBef>
            <a:spcAft>
              <a:spcPct val="35000"/>
            </a:spcAft>
          </a:pPr>
          <a:r>
            <a:rPr lang="ar-EG" sz="28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مرحلة التركيب</a:t>
          </a:r>
          <a:endParaRPr lang="ar-EG" sz="28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096750" y="6565800"/>
        <a:ext cx="639017" cy="734503"/>
      </dsp:txXfrm>
    </dsp:sp>
    <dsp:sp modelId="{6D732D13-96E0-461F-8BF3-F749B1E6CB6A}">
      <dsp:nvSpPr>
        <dsp:cNvPr id="0" name=""/>
        <dsp:cNvSpPr/>
      </dsp:nvSpPr>
      <dsp:spPr>
        <a:xfrm rot="5400000">
          <a:off x="3393120" y="5545673"/>
          <a:ext cx="1067075" cy="928355"/>
        </a:xfrm>
        <a:prstGeom prst="hexagon">
          <a:avLst>
            <a:gd name="adj" fmla="val 25000"/>
            <a:gd name="vf" fmla="val 115470"/>
          </a:avLst>
        </a:prstGeom>
        <a:solidFill>
          <a:schemeClr val="accent5">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EG" sz="18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البورسلين وانواعه</a:t>
          </a:r>
          <a:endParaRPr lang="ar-EG" sz="18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607149" y="5642599"/>
        <a:ext cx="639017" cy="734503"/>
      </dsp:txXfrm>
    </dsp:sp>
    <dsp:sp modelId="{FEAE5559-E42D-4849-9B34-5C889C8C282D}">
      <dsp:nvSpPr>
        <dsp:cNvPr id="0" name=""/>
        <dsp:cNvSpPr/>
      </dsp:nvSpPr>
      <dsp:spPr>
        <a:xfrm>
          <a:off x="3671455" y="7822684"/>
          <a:ext cx="1190856" cy="640245"/>
        </a:xfrm>
        <a:prstGeom prst="rect">
          <a:avLst/>
        </a:prstGeom>
        <a:noFill/>
        <a:ln>
          <a:noFill/>
        </a:ln>
        <a:effectLst/>
      </dsp:spPr>
      <dsp:style>
        <a:lnRef idx="0">
          <a:scrgbClr r="0" g="0" b="0"/>
        </a:lnRef>
        <a:fillRef idx="0">
          <a:scrgbClr r="0" g="0" b="0"/>
        </a:fillRef>
        <a:effectRef idx="0">
          <a:scrgbClr r="0" g="0" b="0"/>
        </a:effectRef>
        <a:fontRef idx="minor"/>
      </dsp:style>
    </dsp:sp>
    <dsp:sp modelId="{8B332B1F-DE6E-4FC8-9B83-0D4730F7C147}">
      <dsp:nvSpPr>
        <dsp:cNvPr id="0" name=""/>
        <dsp:cNvSpPr/>
      </dsp:nvSpPr>
      <dsp:spPr>
        <a:xfrm rot="5400000">
          <a:off x="3356650" y="7411257"/>
          <a:ext cx="1067075" cy="928355"/>
        </a:xfrm>
        <a:prstGeom prst="hexagon">
          <a:avLst>
            <a:gd name="adj" fmla="val 25000"/>
            <a:gd name="vf" fmla="val 115470"/>
          </a:avLst>
        </a:prstGeom>
        <a:solidFill>
          <a:schemeClr val="accent6">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44600" rtl="1">
            <a:lnSpc>
              <a:spcPct val="90000"/>
            </a:lnSpc>
            <a:spcBef>
              <a:spcPct val="0"/>
            </a:spcBef>
            <a:spcAft>
              <a:spcPct val="35000"/>
            </a:spcAft>
          </a:pPr>
          <a:r>
            <a:rPr lang="ar-EG" sz="28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مقارنة عامة </a:t>
          </a:r>
          <a:endParaRPr lang="ar-EG" sz="28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570679" y="7508183"/>
        <a:ext cx="639017" cy="734503"/>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48DF85-A7F2-4EF7-A5E8-FF5E7FB8A0EB}">
      <dsp:nvSpPr>
        <dsp:cNvPr id="0" name=""/>
        <dsp:cNvSpPr/>
      </dsp:nvSpPr>
      <dsp:spPr>
        <a:xfrm rot="5400000">
          <a:off x="2810785" y="2531485"/>
          <a:ext cx="1067075" cy="928355"/>
        </a:xfrm>
        <a:prstGeom prst="hexagon">
          <a:avLst>
            <a:gd name="adj" fmla="val 25000"/>
            <a:gd name="vf" fmla="val 115470"/>
          </a:avLst>
        </a:prstGeom>
        <a:solidFill>
          <a:schemeClr val="accent2">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EG" sz="18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مكونات السيراميك </a:t>
          </a:r>
          <a:endParaRPr lang="ar-EG" sz="18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024814" y="2628411"/>
        <a:ext cx="639017" cy="734503"/>
      </dsp:txXfrm>
    </dsp:sp>
    <dsp:sp modelId="{CC36926E-DACF-49C9-894D-8FF37A476089}">
      <dsp:nvSpPr>
        <dsp:cNvPr id="0" name=""/>
        <dsp:cNvSpPr/>
      </dsp:nvSpPr>
      <dsp:spPr>
        <a:xfrm>
          <a:off x="3894322" y="3369741"/>
          <a:ext cx="1190856" cy="640245"/>
        </a:xfrm>
        <a:prstGeom prst="rect">
          <a:avLst/>
        </a:prstGeom>
        <a:noFill/>
        <a:ln>
          <a:noFill/>
        </a:ln>
        <a:effectLst/>
      </dsp:spPr>
      <dsp:style>
        <a:lnRef idx="0">
          <a:scrgbClr r="0" g="0" b="0"/>
        </a:lnRef>
        <a:fillRef idx="0">
          <a:scrgbClr r="0" g="0" b="0"/>
        </a:fillRef>
        <a:effectRef idx="0">
          <a:scrgbClr r="0" g="0" b="0"/>
        </a:effectRef>
        <a:fontRef idx="minor"/>
      </dsp:style>
    </dsp:sp>
    <dsp:sp modelId="{8F9E6EAD-F0E8-4A29-B769-9CB3B4668118}">
      <dsp:nvSpPr>
        <dsp:cNvPr id="0" name=""/>
        <dsp:cNvSpPr/>
      </dsp:nvSpPr>
      <dsp:spPr>
        <a:xfrm rot="5400000">
          <a:off x="3230426" y="3525543"/>
          <a:ext cx="1234930" cy="1074389"/>
        </a:xfrm>
        <a:prstGeom prst="hexagon">
          <a:avLst>
            <a:gd name="adj" fmla="val 25000"/>
            <a:gd name="vf" fmla="val 115470"/>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0" scaled="1"/>
          <a:tileRect/>
        </a:gradFill>
        <a:ln>
          <a:noFill/>
        </a:ln>
        <a:effectLst>
          <a:glow rad="76200">
            <a:schemeClr val="accent4">
              <a:tint val="30000"/>
              <a:shade val="95000"/>
              <a:satMod val="300000"/>
              <a:alpha val="50000"/>
            </a:schemeClr>
          </a:glow>
        </a:effectLst>
        <a:scene3d>
          <a:camera prst="orthographicFront"/>
          <a:lightRig rig="chilly" dir="t"/>
        </a:scene3d>
        <a:sp3d contourW="10000" prstMaterial="metal">
          <a:bevelT w="20000" h="9000" prst="softRound"/>
          <a:contourClr>
            <a:schemeClr val="accent4">
              <a:shade val="30000"/>
              <a:satMod val="200000"/>
            </a:schemeClr>
          </a:contourClr>
        </a:sp3d>
      </dsp:spPr>
      <dsp:style>
        <a:lnRef idx="0">
          <a:schemeClr val="accent4"/>
        </a:lnRef>
        <a:fillRef idx="3">
          <a:schemeClr val="accent4"/>
        </a:fillRef>
        <a:effectRef idx="3">
          <a:schemeClr val="accent4"/>
        </a:effectRef>
        <a:fontRef idx="minor">
          <a:schemeClr val="lt1"/>
        </a:fontRef>
      </dsp:style>
      <dsp:txBody>
        <a:bodyPr spcFirstLastPara="0" vert="horz" wrap="square" lIns="0" tIns="0" rIns="0" bIns="0" numCol="1" spcCol="1270" anchor="ctr" anchorCtr="0">
          <a:noAutofit/>
        </a:bodyPr>
        <a:lstStyle/>
        <a:p>
          <a:pPr lvl="0" algn="ctr" defTabSz="1600200" rtl="1">
            <a:lnSpc>
              <a:spcPct val="90000"/>
            </a:lnSpc>
            <a:spcBef>
              <a:spcPct val="0"/>
            </a:spcBef>
            <a:spcAft>
              <a:spcPct val="35000"/>
            </a:spcAft>
          </a:pPr>
          <a:endParaRPr lang="ar-EG" sz="3600" kern="1200"/>
        </a:p>
      </dsp:txBody>
      <dsp:txXfrm rot="-5400000">
        <a:off x="3478122" y="3637716"/>
        <a:ext cx="739537" cy="850044"/>
      </dsp:txXfrm>
    </dsp:sp>
    <dsp:sp modelId="{E52E366B-8276-44C4-A9AF-494817DF506D}">
      <dsp:nvSpPr>
        <dsp:cNvPr id="0" name=""/>
        <dsp:cNvSpPr/>
      </dsp:nvSpPr>
      <dsp:spPr>
        <a:xfrm rot="5400000">
          <a:off x="3230414" y="3495569"/>
          <a:ext cx="1234930" cy="1074389"/>
        </a:xfrm>
        <a:prstGeom prst="hexagon">
          <a:avLst>
            <a:gd name="adj" fmla="val 25000"/>
            <a:gd name="vf" fmla="val 115470"/>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0" scaled="1"/>
          <a:tileRect/>
        </a:gradFill>
        <a:ln>
          <a:noFill/>
        </a:ln>
        <a:effectLst>
          <a:glow rad="76200">
            <a:schemeClr val="accent4">
              <a:tint val="30000"/>
              <a:shade val="95000"/>
              <a:satMod val="300000"/>
              <a:alpha val="50000"/>
            </a:schemeClr>
          </a:glow>
        </a:effectLst>
        <a:scene3d>
          <a:camera prst="orthographicFront"/>
          <a:lightRig rig="chilly" dir="t"/>
        </a:scene3d>
        <a:sp3d contourW="10000" prstMaterial="metal">
          <a:bevelT w="20000" h="9000" prst="softRound"/>
          <a:contourClr>
            <a:schemeClr val="accent4">
              <a:shade val="30000"/>
              <a:satMod val="200000"/>
            </a:schemeClr>
          </a:contourClr>
        </a:sp3d>
      </dsp:spPr>
      <dsp:style>
        <a:lnRef idx="0">
          <a:schemeClr val="accent4"/>
        </a:lnRef>
        <a:fillRef idx="3">
          <a:schemeClr val="accent4"/>
        </a:fillRef>
        <a:effectRef idx="3">
          <a:schemeClr val="accent4"/>
        </a:effectRef>
        <a:fontRef idx="minor">
          <a:schemeClr val="lt1"/>
        </a:fontRef>
      </dsp:style>
      <dsp:txBody>
        <a:bodyPr spcFirstLastPara="0" vert="horz" wrap="square" lIns="99060" tIns="99060" rIns="99060" bIns="99060" numCol="1" spcCol="1270" anchor="ctr" anchorCtr="0">
          <a:noAutofit/>
        </a:bodyPr>
        <a:lstStyle/>
        <a:p>
          <a:pPr lvl="0" algn="ctr" defTabSz="1155700" rtl="1">
            <a:lnSpc>
              <a:spcPct val="90000"/>
            </a:lnSpc>
            <a:spcBef>
              <a:spcPct val="0"/>
            </a:spcBef>
            <a:spcAft>
              <a:spcPct val="35000"/>
            </a:spcAft>
          </a:pPr>
          <a:r>
            <a:rPr lang="ar-EG" sz="26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مراحل التصنيع</a:t>
          </a:r>
          <a:endParaRPr lang="ar-EG" sz="26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478110" y="3607742"/>
        <a:ext cx="739537" cy="850044"/>
      </dsp:txXfrm>
    </dsp:sp>
    <dsp:sp modelId="{C29705CF-4BF7-431B-BD19-C0404AADFE41}">
      <dsp:nvSpPr>
        <dsp:cNvPr id="0" name=""/>
        <dsp:cNvSpPr/>
      </dsp:nvSpPr>
      <dsp:spPr>
        <a:xfrm>
          <a:off x="163784" y="4711379"/>
          <a:ext cx="1152441" cy="640245"/>
        </a:xfrm>
        <a:prstGeom prst="rect">
          <a:avLst/>
        </a:prstGeom>
        <a:noFill/>
        <a:ln>
          <a:noFill/>
        </a:ln>
        <a:effectLst/>
      </dsp:spPr>
      <dsp:style>
        <a:lnRef idx="0">
          <a:scrgbClr r="0" g="0" b="0"/>
        </a:lnRef>
        <a:fillRef idx="0">
          <a:scrgbClr r="0" g="0" b="0"/>
        </a:fillRef>
        <a:effectRef idx="0">
          <a:scrgbClr r="0" g="0" b="0"/>
        </a:effectRef>
        <a:fontRef idx="minor"/>
      </dsp:style>
    </dsp:sp>
    <dsp:sp modelId="{791684BB-F5B8-49F9-82BC-FFF23FA0CEF7}">
      <dsp:nvSpPr>
        <dsp:cNvPr id="0" name=""/>
        <dsp:cNvSpPr/>
      </dsp:nvSpPr>
      <dsp:spPr>
        <a:xfrm rot="5400000">
          <a:off x="3357669" y="1656243"/>
          <a:ext cx="1067075" cy="928355"/>
        </a:xfrm>
        <a:prstGeom prst="hexagon">
          <a:avLst>
            <a:gd name="adj" fmla="val 25000"/>
            <a:gd name="vf" fmla="val 115470"/>
          </a:avLst>
        </a:prstGeom>
        <a:solidFill>
          <a:schemeClr val="accent5">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44600" rtl="1">
            <a:lnSpc>
              <a:spcPct val="90000"/>
            </a:lnSpc>
            <a:spcBef>
              <a:spcPct val="0"/>
            </a:spcBef>
            <a:spcAft>
              <a:spcPct val="35000"/>
            </a:spcAft>
          </a:pPr>
          <a:r>
            <a:rPr lang="ar-EG" sz="28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المقدمة</a:t>
          </a:r>
          <a:endParaRPr lang="ar-EG" sz="28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571698" y="1753169"/>
        <a:ext cx="639017" cy="734503"/>
      </dsp:txXfrm>
    </dsp:sp>
    <dsp:sp modelId="{83CDFED4-E380-4BC0-B325-E23E11975337}">
      <dsp:nvSpPr>
        <dsp:cNvPr id="0" name=""/>
        <dsp:cNvSpPr/>
      </dsp:nvSpPr>
      <dsp:spPr>
        <a:xfrm rot="5400000">
          <a:off x="2882720" y="4617677"/>
          <a:ext cx="1067075" cy="928355"/>
        </a:xfrm>
        <a:prstGeom prst="hexagon">
          <a:avLst>
            <a:gd name="adj" fmla="val 25000"/>
            <a:gd name="vf" fmla="val 115470"/>
          </a:avLst>
        </a:prstGeom>
        <a:solidFill>
          <a:schemeClr val="accent6">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EG" sz="18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السيراميك وانواعه </a:t>
          </a:r>
          <a:endParaRPr lang="ar-EG" sz="18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096749" y="4714603"/>
        <a:ext cx="639017" cy="734503"/>
      </dsp:txXfrm>
    </dsp:sp>
    <dsp:sp modelId="{1C3BDDC9-1552-4326-90F6-A85B1A75B760}">
      <dsp:nvSpPr>
        <dsp:cNvPr id="0" name=""/>
        <dsp:cNvSpPr/>
      </dsp:nvSpPr>
      <dsp:spPr>
        <a:xfrm>
          <a:off x="3725411" y="4475780"/>
          <a:ext cx="1672551" cy="899220"/>
        </a:xfrm>
        <a:prstGeom prst="rect">
          <a:avLst/>
        </a:prstGeom>
        <a:noFill/>
        <a:ln>
          <a:noFill/>
        </a:ln>
        <a:effectLst/>
      </dsp:spPr>
      <dsp:style>
        <a:lnRef idx="0">
          <a:scrgbClr r="0" g="0" b="0"/>
        </a:lnRef>
        <a:fillRef idx="0">
          <a:scrgbClr r="0" g="0" b="0"/>
        </a:fillRef>
        <a:effectRef idx="0">
          <a:scrgbClr r="0" g="0" b="0"/>
        </a:effectRef>
        <a:fontRef idx="minor"/>
      </dsp:style>
    </dsp:sp>
    <dsp:sp modelId="{FE6F3C06-C2E5-4396-B1A9-E9AE3D788F03}">
      <dsp:nvSpPr>
        <dsp:cNvPr id="0" name=""/>
        <dsp:cNvSpPr/>
      </dsp:nvSpPr>
      <dsp:spPr>
        <a:xfrm rot="5400000">
          <a:off x="3386287" y="5552867"/>
          <a:ext cx="1067075" cy="928355"/>
        </a:xfrm>
        <a:prstGeom prst="hexagon">
          <a:avLst>
            <a:gd name="adj" fmla="val 25000"/>
            <a:gd name="vf" fmla="val 115470"/>
          </a:avLst>
        </a:prstGeom>
        <a:solidFill>
          <a:schemeClr val="accent2">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rtl="1">
            <a:lnSpc>
              <a:spcPct val="90000"/>
            </a:lnSpc>
            <a:spcBef>
              <a:spcPct val="0"/>
            </a:spcBef>
            <a:spcAft>
              <a:spcPct val="35000"/>
            </a:spcAft>
          </a:pPr>
          <a:endParaRPr lang="ar-EG" sz="3600" kern="1200"/>
        </a:p>
      </dsp:txBody>
      <dsp:txXfrm rot="-5400000">
        <a:off x="3600316" y="5649793"/>
        <a:ext cx="639017" cy="734503"/>
      </dsp:txXfrm>
    </dsp:sp>
    <dsp:sp modelId="{9AC01AC2-7925-4F99-A35D-245C87D48A77}">
      <dsp:nvSpPr>
        <dsp:cNvPr id="0" name=""/>
        <dsp:cNvSpPr/>
      </dsp:nvSpPr>
      <dsp:spPr>
        <a:xfrm rot="5400000">
          <a:off x="3314354" y="7358503"/>
          <a:ext cx="1067075" cy="928355"/>
        </a:xfrm>
        <a:prstGeom prst="hexagon">
          <a:avLst>
            <a:gd name="adj" fmla="val 25000"/>
            <a:gd name="vf" fmla="val 115470"/>
          </a:avLst>
        </a:prstGeom>
        <a:solidFill>
          <a:schemeClr val="accent3">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rtl="1">
            <a:lnSpc>
              <a:spcPct val="90000"/>
            </a:lnSpc>
            <a:spcBef>
              <a:spcPct val="0"/>
            </a:spcBef>
            <a:spcAft>
              <a:spcPct val="35000"/>
            </a:spcAft>
          </a:pPr>
          <a:endParaRPr lang="ar-EG" sz="3400" kern="1200"/>
        </a:p>
      </dsp:txBody>
      <dsp:txXfrm rot="-5400000">
        <a:off x="3528383" y="7455429"/>
        <a:ext cx="639017" cy="734503"/>
      </dsp:txXfrm>
    </dsp:sp>
    <dsp:sp modelId="{DFFD269D-5B0E-40A9-B409-5C119A00F471}">
      <dsp:nvSpPr>
        <dsp:cNvPr id="0" name=""/>
        <dsp:cNvSpPr/>
      </dsp:nvSpPr>
      <dsp:spPr>
        <a:xfrm>
          <a:off x="166099" y="6308992"/>
          <a:ext cx="1152441" cy="640245"/>
        </a:xfrm>
        <a:prstGeom prst="rect">
          <a:avLst/>
        </a:prstGeom>
        <a:noFill/>
        <a:ln>
          <a:noFill/>
        </a:ln>
        <a:effectLst/>
      </dsp:spPr>
      <dsp:style>
        <a:lnRef idx="0">
          <a:scrgbClr r="0" g="0" b="0"/>
        </a:lnRef>
        <a:fillRef idx="0">
          <a:scrgbClr r="0" g="0" b="0"/>
        </a:fillRef>
        <a:effectRef idx="0">
          <a:scrgbClr r="0" g="0" b="0"/>
        </a:effectRef>
        <a:fontRef idx="minor"/>
      </dsp:style>
    </dsp:sp>
    <dsp:sp modelId="{FAFE78B2-6703-4605-80B1-BB9C7BB0CA41}">
      <dsp:nvSpPr>
        <dsp:cNvPr id="0" name=""/>
        <dsp:cNvSpPr/>
      </dsp:nvSpPr>
      <dsp:spPr>
        <a:xfrm rot="5400000">
          <a:off x="2882721" y="6404130"/>
          <a:ext cx="1067075" cy="928355"/>
        </a:xfrm>
        <a:prstGeom prst="hexagon">
          <a:avLst>
            <a:gd name="adj" fmla="val 25000"/>
            <a:gd name="vf" fmla="val 115470"/>
          </a:avLst>
        </a:prstGeom>
        <a:solidFill>
          <a:schemeClr val="accent4">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rtl="1">
            <a:lnSpc>
              <a:spcPct val="90000"/>
            </a:lnSpc>
            <a:spcBef>
              <a:spcPct val="0"/>
            </a:spcBef>
            <a:spcAft>
              <a:spcPct val="35000"/>
            </a:spcAft>
          </a:pPr>
          <a:r>
            <a:rPr lang="ar-EG" sz="20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مرحلة التركيب</a:t>
          </a:r>
          <a:endParaRPr lang="ar-EG" sz="20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096750" y="6501056"/>
        <a:ext cx="639017" cy="734503"/>
      </dsp:txXfrm>
    </dsp:sp>
    <dsp:sp modelId="{6D732D13-96E0-461F-8BF3-F749B1E6CB6A}">
      <dsp:nvSpPr>
        <dsp:cNvPr id="0" name=""/>
        <dsp:cNvSpPr/>
      </dsp:nvSpPr>
      <dsp:spPr>
        <a:xfrm rot="5400000">
          <a:off x="3393120" y="5498914"/>
          <a:ext cx="1067075" cy="928355"/>
        </a:xfrm>
        <a:prstGeom prst="hexagon">
          <a:avLst>
            <a:gd name="adj" fmla="val 25000"/>
            <a:gd name="vf" fmla="val 115470"/>
          </a:avLst>
        </a:prstGeom>
        <a:solidFill>
          <a:schemeClr val="accent5">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EG" sz="18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البورسلين وانواعه</a:t>
          </a:r>
          <a:endParaRPr lang="ar-EG" sz="18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607149" y="5595840"/>
        <a:ext cx="639017" cy="734503"/>
      </dsp:txXfrm>
    </dsp:sp>
    <dsp:sp modelId="{FEAE5559-E42D-4849-9B34-5C889C8C282D}">
      <dsp:nvSpPr>
        <dsp:cNvPr id="0" name=""/>
        <dsp:cNvSpPr/>
      </dsp:nvSpPr>
      <dsp:spPr>
        <a:xfrm>
          <a:off x="3671455" y="7852655"/>
          <a:ext cx="1190856" cy="640245"/>
        </a:xfrm>
        <a:prstGeom prst="rect">
          <a:avLst/>
        </a:prstGeom>
        <a:noFill/>
        <a:ln>
          <a:noFill/>
        </a:ln>
        <a:effectLst/>
      </dsp:spPr>
      <dsp:style>
        <a:lnRef idx="0">
          <a:scrgbClr r="0" g="0" b="0"/>
        </a:lnRef>
        <a:fillRef idx="0">
          <a:scrgbClr r="0" g="0" b="0"/>
        </a:fillRef>
        <a:effectRef idx="0">
          <a:scrgbClr r="0" g="0" b="0"/>
        </a:effectRef>
        <a:fontRef idx="minor"/>
      </dsp:style>
    </dsp:sp>
    <dsp:sp modelId="{8B332B1F-DE6E-4FC8-9B83-0D4730F7C147}">
      <dsp:nvSpPr>
        <dsp:cNvPr id="0" name=""/>
        <dsp:cNvSpPr/>
      </dsp:nvSpPr>
      <dsp:spPr>
        <a:xfrm rot="5400000">
          <a:off x="3314353" y="7346513"/>
          <a:ext cx="1067075" cy="928355"/>
        </a:xfrm>
        <a:prstGeom prst="hexagon">
          <a:avLst>
            <a:gd name="adj" fmla="val 25000"/>
            <a:gd name="vf" fmla="val 115470"/>
          </a:avLst>
        </a:prstGeom>
        <a:solidFill>
          <a:schemeClr val="accent6">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66800" rtl="1">
            <a:lnSpc>
              <a:spcPct val="90000"/>
            </a:lnSpc>
            <a:spcBef>
              <a:spcPct val="0"/>
            </a:spcBef>
            <a:spcAft>
              <a:spcPct val="35000"/>
            </a:spcAft>
          </a:pPr>
          <a:r>
            <a:rPr lang="ar-EG" sz="24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مقارنة عامة </a:t>
          </a:r>
          <a:endParaRPr lang="ar-EG" sz="24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528382" y="7443439"/>
        <a:ext cx="639017" cy="734503"/>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EE8EE52-6A8E-41F0-A30E-8099D0C79CD1}">
      <dsp:nvSpPr>
        <dsp:cNvPr id="0" name=""/>
        <dsp:cNvSpPr/>
      </dsp:nvSpPr>
      <dsp:spPr>
        <a:xfrm>
          <a:off x="3315371" y="2478307"/>
          <a:ext cx="1958506" cy="661828"/>
        </a:xfrm>
        <a:custGeom>
          <a:avLst/>
          <a:gdLst/>
          <a:ahLst/>
          <a:cxnLst/>
          <a:rect l="0" t="0" r="0" b="0"/>
          <a:pathLst>
            <a:path>
              <a:moveTo>
                <a:pt x="0" y="0"/>
              </a:moveTo>
              <a:lnTo>
                <a:pt x="0" y="398795"/>
              </a:lnTo>
              <a:lnTo>
                <a:pt x="1958506" y="398795"/>
              </a:lnTo>
              <a:lnTo>
                <a:pt x="1958506" y="661828"/>
              </a:lnTo>
            </a:path>
          </a:pathLst>
        </a:custGeom>
        <a:noFill/>
        <a:ln w="19050" cap="flat" cmpd="sng" algn="ctr">
          <a:solidFill>
            <a:schemeClr val="accent4">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A8C256C-5A48-4154-BB57-2B5AB15224A2}">
      <dsp:nvSpPr>
        <dsp:cNvPr id="0" name=""/>
        <dsp:cNvSpPr/>
      </dsp:nvSpPr>
      <dsp:spPr>
        <a:xfrm>
          <a:off x="1571362" y="2478307"/>
          <a:ext cx="1744008" cy="661828"/>
        </a:xfrm>
        <a:custGeom>
          <a:avLst/>
          <a:gdLst/>
          <a:ahLst/>
          <a:cxnLst/>
          <a:rect l="0" t="0" r="0" b="0"/>
          <a:pathLst>
            <a:path>
              <a:moveTo>
                <a:pt x="1744008" y="0"/>
              </a:moveTo>
              <a:lnTo>
                <a:pt x="1744008" y="398795"/>
              </a:lnTo>
              <a:lnTo>
                <a:pt x="0" y="398795"/>
              </a:lnTo>
              <a:lnTo>
                <a:pt x="0" y="661828"/>
              </a:lnTo>
            </a:path>
          </a:pathLst>
        </a:custGeom>
        <a:noFill/>
        <a:ln w="19050" cap="flat" cmpd="sng" algn="ctr">
          <a:solidFill>
            <a:schemeClr val="accent4">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A6D2400-D3C4-4995-BE45-8578B94C63D5}">
      <dsp:nvSpPr>
        <dsp:cNvPr id="0" name=""/>
        <dsp:cNvSpPr/>
      </dsp:nvSpPr>
      <dsp:spPr>
        <a:xfrm>
          <a:off x="1761644" y="564391"/>
          <a:ext cx="3107454" cy="1913915"/>
        </a:xfrm>
        <a:prstGeom prst="roundRect">
          <a:avLst>
            <a:gd name="adj" fmla="val 10000"/>
          </a:avLst>
        </a:prstGeom>
        <a:gradFill rotWithShape="0">
          <a:gsLst>
            <a:gs pos="0">
              <a:schemeClr val="accent4">
                <a:shade val="80000"/>
                <a:hueOff val="0"/>
                <a:satOff val="0"/>
                <a:lumOff val="0"/>
                <a:alphaOff val="0"/>
                <a:tint val="1000"/>
              </a:schemeClr>
            </a:gs>
            <a:gs pos="68000">
              <a:schemeClr val="accent4">
                <a:shade val="80000"/>
                <a:hueOff val="0"/>
                <a:satOff val="0"/>
                <a:lumOff val="0"/>
                <a:alphaOff val="0"/>
                <a:tint val="77000"/>
              </a:schemeClr>
            </a:gs>
            <a:gs pos="81000">
              <a:schemeClr val="accent4">
                <a:shade val="80000"/>
                <a:hueOff val="0"/>
                <a:satOff val="0"/>
                <a:lumOff val="0"/>
                <a:alphaOff val="0"/>
                <a:tint val="79000"/>
              </a:schemeClr>
            </a:gs>
            <a:gs pos="86000">
              <a:schemeClr val="accent4">
                <a:shade val="80000"/>
                <a:hueOff val="0"/>
                <a:satOff val="0"/>
                <a:lumOff val="0"/>
                <a:alphaOff val="0"/>
                <a:tint val="73000"/>
              </a:schemeClr>
            </a:gs>
            <a:gs pos="100000">
              <a:schemeClr val="accent4">
                <a:shade val="80000"/>
                <a:hueOff val="0"/>
                <a:satOff val="0"/>
                <a:lumOff val="0"/>
                <a:alphaOff val="0"/>
                <a:tint val="35000"/>
              </a:schemeClr>
            </a:gs>
          </a:gsLst>
          <a:lin ang="5400000" scaled="1"/>
        </a:gradFill>
        <a:ln>
          <a:noFill/>
        </a:ln>
        <a:effectLst>
          <a:glow rad="63500">
            <a:schemeClr val="accent4">
              <a:shade val="80000"/>
              <a:hueOff val="0"/>
              <a:satOff val="0"/>
              <a:lumOff val="0"/>
              <a:alphaOff val="0"/>
              <a:tint val="30000"/>
              <a:shade val="95000"/>
              <a:satMod val="300000"/>
              <a:alpha val="50000"/>
            </a:schemeClr>
          </a:glo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C4B0B2E7-29D0-4965-A2A7-DE9BEE0129BD}">
      <dsp:nvSpPr>
        <dsp:cNvPr id="0" name=""/>
        <dsp:cNvSpPr/>
      </dsp:nvSpPr>
      <dsp:spPr>
        <a:xfrm>
          <a:off x="2077125" y="864099"/>
          <a:ext cx="3107454" cy="1913915"/>
        </a:xfrm>
        <a:prstGeom prst="roundRect">
          <a:avLst>
            <a:gd name="adj" fmla="val 10000"/>
          </a:avLst>
        </a:prstGeom>
        <a:solidFill>
          <a:schemeClr val="lt1">
            <a:alpha val="90000"/>
            <a:hueOff val="0"/>
            <a:satOff val="0"/>
            <a:lumOff val="0"/>
            <a:alphaOff val="0"/>
          </a:schemeClr>
        </a:solidFill>
        <a:ln w="9525" cap="flat" cmpd="sng" algn="ctr">
          <a:solidFill>
            <a:schemeClr val="accent4">
              <a:shade val="8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52400" tIns="152400" rIns="152400" bIns="152400" numCol="1" spcCol="1270" anchor="ctr" anchorCtr="0">
          <a:noAutofit/>
        </a:bodyPr>
        <a:lstStyle/>
        <a:p>
          <a:pPr lvl="0" algn="ctr" defTabSz="1778000" rtl="1">
            <a:lnSpc>
              <a:spcPct val="90000"/>
            </a:lnSpc>
            <a:spcBef>
              <a:spcPct val="0"/>
            </a:spcBef>
            <a:spcAft>
              <a:spcPct val="35000"/>
            </a:spcAft>
          </a:pPr>
          <a:r>
            <a:rPr lang="ar-EG" sz="4000" b="1" kern="120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mn-ea"/>
              <a:cs typeface="Arabic Typesetting" pitchFamily="66" charset="-78"/>
            </a:rPr>
            <a:t>انواع السيراميك </a:t>
          </a:r>
        </a:p>
        <a:p>
          <a:pPr lvl="0" algn="ctr" defTabSz="1778000" rtl="1">
            <a:lnSpc>
              <a:spcPct val="90000"/>
            </a:lnSpc>
            <a:spcBef>
              <a:spcPct val="0"/>
            </a:spcBef>
            <a:spcAft>
              <a:spcPct val="35000"/>
            </a:spcAft>
          </a:pPr>
          <a:r>
            <a:rPr lang="ar-EG" sz="4000" b="1" kern="120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mn-ea"/>
              <a:cs typeface="Arabic Typesetting" pitchFamily="66" charset="-78"/>
            </a:rPr>
            <a:t>(من حيث امتصاص الماء) </a:t>
          </a:r>
          <a:endParaRPr lang="ar-EG" sz="4000" b="1" kern="12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mn-ea"/>
            <a:cs typeface="Arabic Typesetting" pitchFamily="66" charset="-78"/>
          </a:endParaRPr>
        </a:p>
      </dsp:txBody>
      <dsp:txXfrm>
        <a:off x="2133182" y="920156"/>
        <a:ext cx="2995340" cy="1801801"/>
      </dsp:txXfrm>
    </dsp:sp>
    <dsp:sp modelId="{C2C2B518-2835-47EC-BF56-317DE1998B30}">
      <dsp:nvSpPr>
        <dsp:cNvPr id="0" name=""/>
        <dsp:cNvSpPr/>
      </dsp:nvSpPr>
      <dsp:spPr>
        <a:xfrm>
          <a:off x="1366" y="3140136"/>
          <a:ext cx="3139993" cy="1892965"/>
        </a:xfrm>
        <a:prstGeom prst="roundRect">
          <a:avLst>
            <a:gd name="adj" fmla="val 10000"/>
          </a:avLst>
        </a:prstGeom>
        <a:gradFill rotWithShape="0">
          <a:gsLst>
            <a:gs pos="0">
              <a:schemeClr val="accent4">
                <a:tint val="99000"/>
                <a:hueOff val="0"/>
                <a:satOff val="0"/>
                <a:lumOff val="0"/>
                <a:alphaOff val="0"/>
                <a:tint val="1000"/>
              </a:schemeClr>
            </a:gs>
            <a:gs pos="68000">
              <a:schemeClr val="accent4">
                <a:tint val="99000"/>
                <a:hueOff val="0"/>
                <a:satOff val="0"/>
                <a:lumOff val="0"/>
                <a:alphaOff val="0"/>
                <a:tint val="77000"/>
              </a:schemeClr>
            </a:gs>
            <a:gs pos="81000">
              <a:schemeClr val="accent4">
                <a:tint val="99000"/>
                <a:hueOff val="0"/>
                <a:satOff val="0"/>
                <a:lumOff val="0"/>
                <a:alphaOff val="0"/>
                <a:tint val="79000"/>
              </a:schemeClr>
            </a:gs>
            <a:gs pos="86000">
              <a:schemeClr val="accent4">
                <a:tint val="99000"/>
                <a:hueOff val="0"/>
                <a:satOff val="0"/>
                <a:lumOff val="0"/>
                <a:alphaOff val="0"/>
                <a:tint val="73000"/>
              </a:schemeClr>
            </a:gs>
            <a:gs pos="100000">
              <a:schemeClr val="accent4">
                <a:tint val="99000"/>
                <a:hueOff val="0"/>
                <a:satOff val="0"/>
                <a:lumOff val="0"/>
                <a:alphaOff val="0"/>
                <a:tint val="35000"/>
              </a:schemeClr>
            </a:gs>
          </a:gsLst>
          <a:lin ang="5400000" scaled="1"/>
        </a:gradFill>
        <a:ln>
          <a:noFill/>
        </a:ln>
        <a:effectLst>
          <a:glow rad="63500">
            <a:schemeClr val="accent4">
              <a:tint val="99000"/>
              <a:hueOff val="0"/>
              <a:satOff val="0"/>
              <a:lumOff val="0"/>
              <a:alphaOff val="0"/>
              <a:tint val="30000"/>
              <a:shade val="95000"/>
              <a:satMod val="300000"/>
              <a:alpha val="50000"/>
            </a:schemeClr>
          </a:glo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86452CDF-1088-4BFB-BBB9-ECE974CE0F34}">
      <dsp:nvSpPr>
        <dsp:cNvPr id="0" name=""/>
        <dsp:cNvSpPr/>
      </dsp:nvSpPr>
      <dsp:spPr>
        <a:xfrm>
          <a:off x="316847" y="3439843"/>
          <a:ext cx="3139993" cy="1892965"/>
        </a:xfrm>
        <a:prstGeom prst="roundRect">
          <a:avLst>
            <a:gd name="adj" fmla="val 10000"/>
          </a:avLst>
        </a:prstGeom>
        <a:solidFill>
          <a:schemeClr val="lt1">
            <a:alpha val="90000"/>
            <a:hueOff val="0"/>
            <a:satOff val="0"/>
            <a:lumOff val="0"/>
            <a:alphaOff val="0"/>
          </a:schemeClr>
        </a:solidFill>
        <a:ln w="9525" cap="flat" cmpd="sng" algn="ctr">
          <a:solidFill>
            <a:schemeClr val="accent4">
              <a:tint val="99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52400" tIns="152400" rIns="152400" bIns="152400" numCol="1" spcCol="1270" anchor="ctr" anchorCtr="0">
          <a:noAutofit/>
        </a:bodyPr>
        <a:lstStyle/>
        <a:p>
          <a:pPr lvl="0" algn="ctr" defTabSz="1778000" rtl="1">
            <a:lnSpc>
              <a:spcPct val="90000"/>
            </a:lnSpc>
            <a:spcBef>
              <a:spcPct val="0"/>
            </a:spcBef>
            <a:spcAft>
              <a:spcPct val="35000"/>
            </a:spcAft>
          </a:pPr>
          <a:r>
            <a:rPr lang="ar-EG" sz="4000" b="1" kern="120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mn-ea"/>
              <a:cs typeface="Arabic Typesetting" pitchFamily="66" charset="-78"/>
            </a:rPr>
            <a:t>كامل التزجج</a:t>
          </a:r>
        </a:p>
        <a:p>
          <a:pPr lvl="0" algn="ctr" defTabSz="1778000" rtl="1">
            <a:lnSpc>
              <a:spcPct val="90000"/>
            </a:lnSpc>
            <a:spcBef>
              <a:spcPct val="0"/>
            </a:spcBef>
            <a:spcAft>
              <a:spcPct val="35000"/>
            </a:spcAft>
          </a:pPr>
          <a:r>
            <a:rPr lang="ar-EG" sz="36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a:t>
          </a:r>
          <a:r>
            <a:rPr kumimoji="0" lang="ar-EG" sz="3600" kern="1200" dirty="0" smtClean="0">
              <a:solidFill>
                <a:schemeClr val="bg1"/>
              </a:solidFill>
              <a:effectLst/>
              <a:latin typeface="Arabic Typesetting" pitchFamily="66" charset="-78"/>
              <a:ea typeface="+mn-ea"/>
              <a:cs typeface="Arabic Typesetting" pitchFamily="66" charset="-78"/>
            </a:rPr>
            <a:t>لا تزيد نسبة امتصاصه للماء عن 0,3 %</a:t>
          </a:r>
          <a:r>
            <a:rPr lang="ar-EG" sz="36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a:t>
          </a:r>
          <a:endParaRPr lang="ar-EG" sz="36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a:off x="372290" y="3495286"/>
        <a:ext cx="3029107" cy="1782079"/>
      </dsp:txXfrm>
    </dsp:sp>
    <dsp:sp modelId="{D0C6039F-41F2-4E35-B7FB-AD6B7E599D2F}">
      <dsp:nvSpPr>
        <dsp:cNvPr id="0" name=""/>
        <dsp:cNvSpPr/>
      </dsp:nvSpPr>
      <dsp:spPr>
        <a:xfrm>
          <a:off x="3772323" y="3140136"/>
          <a:ext cx="3003109" cy="1848647"/>
        </a:xfrm>
        <a:prstGeom prst="roundRect">
          <a:avLst>
            <a:gd name="adj" fmla="val 10000"/>
          </a:avLst>
        </a:prstGeom>
        <a:gradFill rotWithShape="0">
          <a:gsLst>
            <a:gs pos="0">
              <a:schemeClr val="accent4">
                <a:tint val="99000"/>
                <a:hueOff val="0"/>
                <a:satOff val="0"/>
                <a:lumOff val="0"/>
                <a:alphaOff val="0"/>
                <a:tint val="1000"/>
              </a:schemeClr>
            </a:gs>
            <a:gs pos="68000">
              <a:schemeClr val="accent4">
                <a:tint val="99000"/>
                <a:hueOff val="0"/>
                <a:satOff val="0"/>
                <a:lumOff val="0"/>
                <a:alphaOff val="0"/>
                <a:tint val="77000"/>
              </a:schemeClr>
            </a:gs>
            <a:gs pos="81000">
              <a:schemeClr val="accent4">
                <a:tint val="99000"/>
                <a:hueOff val="0"/>
                <a:satOff val="0"/>
                <a:lumOff val="0"/>
                <a:alphaOff val="0"/>
                <a:tint val="79000"/>
              </a:schemeClr>
            </a:gs>
            <a:gs pos="86000">
              <a:schemeClr val="accent4">
                <a:tint val="99000"/>
                <a:hueOff val="0"/>
                <a:satOff val="0"/>
                <a:lumOff val="0"/>
                <a:alphaOff val="0"/>
                <a:tint val="73000"/>
              </a:schemeClr>
            </a:gs>
            <a:gs pos="100000">
              <a:schemeClr val="accent4">
                <a:tint val="99000"/>
                <a:hueOff val="0"/>
                <a:satOff val="0"/>
                <a:lumOff val="0"/>
                <a:alphaOff val="0"/>
                <a:tint val="35000"/>
              </a:schemeClr>
            </a:gs>
          </a:gsLst>
          <a:lin ang="5400000" scaled="1"/>
        </a:gradFill>
        <a:ln>
          <a:noFill/>
        </a:ln>
        <a:effectLst>
          <a:glow rad="63500">
            <a:schemeClr val="accent4">
              <a:tint val="99000"/>
              <a:hueOff val="0"/>
              <a:satOff val="0"/>
              <a:lumOff val="0"/>
              <a:alphaOff val="0"/>
              <a:tint val="30000"/>
              <a:shade val="95000"/>
              <a:satMod val="300000"/>
              <a:alpha val="50000"/>
            </a:schemeClr>
          </a:glo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F5DCD863-6FF3-4FF2-84E3-BC7016D779E1}">
      <dsp:nvSpPr>
        <dsp:cNvPr id="0" name=""/>
        <dsp:cNvSpPr/>
      </dsp:nvSpPr>
      <dsp:spPr>
        <a:xfrm>
          <a:off x="4087804" y="3439843"/>
          <a:ext cx="3003109" cy="1848647"/>
        </a:xfrm>
        <a:prstGeom prst="roundRect">
          <a:avLst>
            <a:gd name="adj" fmla="val 10000"/>
          </a:avLst>
        </a:prstGeom>
        <a:solidFill>
          <a:schemeClr val="lt1">
            <a:alpha val="90000"/>
            <a:hueOff val="0"/>
            <a:satOff val="0"/>
            <a:lumOff val="0"/>
            <a:alphaOff val="0"/>
          </a:schemeClr>
        </a:solidFill>
        <a:ln w="9525" cap="flat" cmpd="sng" algn="ctr">
          <a:solidFill>
            <a:schemeClr val="accent4">
              <a:tint val="99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52400" tIns="152400" rIns="152400" bIns="152400" numCol="1" spcCol="1270" anchor="ctr" anchorCtr="0">
          <a:noAutofit/>
        </a:bodyPr>
        <a:lstStyle/>
        <a:p>
          <a:pPr lvl="0" algn="ctr" defTabSz="1778000" rtl="1">
            <a:lnSpc>
              <a:spcPct val="90000"/>
            </a:lnSpc>
            <a:spcBef>
              <a:spcPct val="0"/>
            </a:spcBef>
            <a:spcAft>
              <a:spcPct val="35000"/>
            </a:spcAft>
          </a:pPr>
          <a:r>
            <a:rPr lang="ar-EG" sz="4000" b="1" kern="120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mn-ea"/>
              <a:cs typeface="Arabic Typesetting" pitchFamily="66" charset="-78"/>
            </a:rPr>
            <a:t>المزجج</a:t>
          </a:r>
        </a:p>
        <a:p>
          <a:pPr lvl="0" algn="ctr" defTabSz="1778000" rtl="1">
            <a:lnSpc>
              <a:spcPct val="90000"/>
            </a:lnSpc>
            <a:spcBef>
              <a:spcPct val="0"/>
            </a:spcBef>
            <a:spcAft>
              <a:spcPct val="35000"/>
            </a:spcAft>
          </a:pPr>
          <a:r>
            <a:rPr kumimoji="0" lang="en-US" sz="3600" kern="1200" dirty="0" smtClean="0">
              <a:solidFill>
                <a:schemeClr val="bg1"/>
              </a:solidFill>
              <a:effectLst/>
              <a:latin typeface="Arabic Typesetting" pitchFamily="66" charset="-78"/>
              <a:ea typeface="+mn-ea"/>
              <a:cs typeface="Arabic Typesetting" pitchFamily="66" charset="-78"/>
            </a:rPr>
            <a:t>)</a:t>
          </a:r>
          <a:r>
            <a:rPr kumimoji="0" lang="ar-EG" sz="3600" kern="1200" dirty="0" smtClean="0">
              <a:solidFill>
                <a:schemeClr val="bg1"/>
              </a:solidFill>
              <a:effectLst/>
              <a:latin typeface="Arabic Typesetting" pitchFamily="66" charset="-78"/>
              <a:ea typeface="+mn-ea"/>
              <a:cs typeface="Arabic Typesetting" pitchFamily="66" charset="-78"/>
            </a:rPr>
            <a:t>لا تزيد نسبة امتصاصه للماء عن 4%</a:t>
          </a:r>
          <a:r>
            <a:rPr kumimoji="0" lang="en-US" sz="3600" kern="1200" dirty="0" smtClean="0">
              <a:solidFill>
                <a:schemeClr val="bg1"/>
              </a:solidFill>
              <a:effectLst/>
              <a:latin typeface="Arabic Typesetting" pitchFamily="66" charset="-78"/>
              <a:ea typeface="+mn-ea"/>
              <a:cs typeface="Arabic Typesetting" pitchFamily="66" charset="-78"/>
            </a:rPr>
            <a:t>(</a:t>
          </a:r>
          <a:endParaRPr lang="ar-EG" sz="36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a:off x="4141949" y="3493988"/>
        <a:ext cx="2894819" cy="1740357"/>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48DF85-A7F2-4EF7-A5E8-FF5E7FB8A0EB}">
      <dsp:nvSpPr>
        <dsp:cNvPr id="0" name=""/>
        <dsp:cNvSpPr/>
      </dsp:nvSpPr>
      <dsp:spPr>
        <a:xfrm rot="5400000">
          <a:off x="2810893" y="2582206"/>
          <a:ext cx="1068118" cy="929263"/>
        </a:xfrm>
        <a:prstGeom prst="hexagon">
          <a:avLst>
            <a:gd name="adj" fmla="val 25000"/>
            <a:gd name="vf" fmla="val 115470"/>
          </a:avLst>
        </a:prstGeom>
        <a:solidFill>
          <a:schemeClr val="accent2">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EG" sz="18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مكونات السيراميك </a:t>
          </a:r>
          <a:endParaRPr lang="ar-EG" sz="18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025130" y="2679227"/>
        <a:ext cx="639643" cy="735222"/>
      </dsp:txXfrm>
    </dsp:sp>
    <dsp:sp modelId="{CC36926E-DACF-49C9-894D-8FF37A476089}">
      <dsp:nvSpPr>
        <dsp:cNvPr id="0" name=""/>
        <dsp:cNvSpPr/>
      </dsp:nvSpPr>
      <dsp:spPr>
        <a:xfrm>
          <a:off x="3895490" y="3368477"/>
          <a:ext cx="1192020" cy="640871"/>
        </a:xfrm>
        <a:prstGeom prst="rect">
          <a:avLst/>
        </a:prstGeom>
        <a:noFill/>
        <a:ln>
          <a:noFill/>
        </a:ln>
        <a:effectLst/>
      </dsp:spPr>
      <dsp:style>
        <a:lnRef idx="0">
          <a:scrgbClr r="0" g="0" b="0"/>
        </a:lnRef>
        <a:fillRef idx="0">
          <a:scrgbClr r="0" g="0" b="0"/>
        </a:fillRef>
        <a:effectRef idx="0">
          <a:scrgbClr r="0" g="0" b="0"/>
        </a:effectRef>
        <a:fontRef idx="minor"/>
      </dsp:style>
    </dsp:sp>
    <dsp:sp modelId="{8F9E6EAD-F0E8-4A29-B769-9CB3B4668118}">
      <dsp:nvSpPr>
        <dsp:cNvPr id="0" name=""/>
        <dsp:cNvSpPr/>
      </dsp:nvSpPr>
      <dsp:spPr>
        <a:xfrm rot="5400000">
          <a:off x="3314953" y="3495508"/>
          <a:ext cx="1068118" cy="929263"/>
        </a:xfrm>
        <a:prstGeom prst="hexagon">
          <a:avLst>
            <a:gd name="adj" fmla="val 25000"/>
            <a:gd name="vf" fmla="val 115470"/>
          </a:avLst>
        </a:prstGeom>
        <a:solidFill>
          <a:schemeClr val="accent3">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rtl="1">
            <a:lnSpc>
              <a:spcPct val="90000"/>
            </a:lnSpc>
            <a:spcBef>
              <a:spcPct val="0"/>
            </a:spcBef>
            <a:spcAft>
              <a:spcPct val="35000"/>
            </a:spcAft>
          </a:pPr>
          <a:endParaRPr lang="ar-EG" sz="3600" kern="1200"/>
        </a:p>
      </dsp:txBody>
      <dsp:txXfrm rot="-5400000">
        <a:off x="3529190" y="3592529"/>
        <a:ext cx="639643" cy="735222"/>
      </dsp:txXfrm>
    </dsp:sp>
    <dsp:sp modelId="{E52E366B-8276-44C4-A9AF-494817DF506D}">
      <dsp:nvSpPr>
        <dsp:cNvPr id="0" name=""/>
        <dsp:cNvSpPr/>
      </dsp:nvSpPr>
      <dsp:spPr>
        <a:xfrm rot="5400000">
          <a:off x="3314941" y="3483507"/>
          <a:ext cx="1068118" cy="929263"/>
        </a:xfrm>
        <a:prstGeom prst="hexagon">
          <a:avLst>
            <a:gd name="adj" fmla="val 25000"/>
            <a:gd name="vf" fmla="val 115470"/>
          </a:avLst>
        </a:prstGeom>
        <a:solidFill>
          <a:schemeClr val="accent4">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1">
            <a:lnSpc>
              <a:spcPct val="90000"/>
            </a:lnSpc>
            <a:spcBef>
              <a:spcPct val="0"/>
            </a:spcBef>
            <a:spcAft>
              <a:spcPct val="35000"/>
            </a:spcAft>
          </a:pPr>
          <a:r>
            <a:rPr lang="ar-EG" sz="1400" kern="1200" dirty="0" smtClean="0"/>
            <a:t>مراحل التصنيع</a:t>
          </a:r>
          <a:endParaRPr lang="ar-EG" sz="1400" kern="1200" dirty="0"/>
        </a:p>
      </dsp:txBody>
      <dsp:txXfrm rot="-5400000">
        <a:off x="3529178" y="3580528"/>
        <a:ext cx="639643" cy="735222"/>
      </dsp:txXfrm>
    </dsp:sp>
    <dsp:sp modelId="{C29705CF-4BF7-431B-BD19-C0404AADFE41}">
      <dsp:nvSpPr>
        <dsp:cNvPr id="0" name=""/>
        <dsp:cNvSpPr/>
      </dsp:nvSpPr>
      <dsp:spPr>
        <a:xfrm>
          <a:off x="161305" y="4627417"/>
          <a:ext cx="1153568" cy="640871"/>
        </a:xfrm>
        <a:prstGeom prst="rect">
          <a:avLst/>
        </a:prstGeom>
        <a:noFill/>
        <a:ln>
          <a:noFill/>
        </a:ln>
        <a:effectLst/>
      </dsp:spPr>
      <dsp:style>
        <a:lnRef idx="0">
          <a:scrgbClr r="0" g="0" b="0"/>
        </a:lnRef>
        <a:fillRef idx="0">
          <a:scrgbClr r="0" g="0" b="0"/>
        </a:fillRef>
        <a:effectRef idx="0">
          <a:scrgbClr r="0" g="0" b="0"/>
        </a:effectRef>
        <a:fontRef idx="minor"/>
      </dsp:style>
    </dsp:sp>
    <dsp:sp modelId="{791684BB-F5B8-49F9-82BC-FFF23FA0CEF7}">
      <dsp:nvSpPr>
        <dsp:cNvPr id="0" name=""/>
        <dsp:cNvSpPr/>
      </dsp:nvSpPr>
      <dsp:spPr>
        <a:xfrm rot="5400000">
          <a:off x="3358311" y="1718110"/>
          <a:ext cx="1068118" cy="929263"/>
        </a:xfrm>
        <a:prstGeom prst="hexagon">
          <a:avLst>
            <a:gd name="adj" fmla="val 25000"/>
            <a:gd name="vf" fmla="val 115470"/>
          </a:avLst>
        </a:prstGeom>
        <a:solidFill>
          <a:schemeClr val="accent5">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44600" rtl="1">
            <a:lnSpc>
              <a:spcPct val="90000"/>
            </a:lnSpc>
            <a:spcBef>
              <a:spcPct val="0"/>
            </a:spcBef>
            <a:spcAft>
              <a:spcPct val="35000"/>
            </a:spcAft>
          </a:pPr>
          <a:r>
            <a:rPr lang="ar-EG" sz="28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المقدمة</a:t>
          </a:r>
          <a:endParaRPr lang="ar-EG" sz="28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572548" y="1815131"/>
        <a:ext cx="639643" cy="735222"/>
      </dsp:txXfrm>
    </dsp:sp>
    <dsp:sp modelId="{83CDFED4-E380-4BC0-B325-E23E11975337}">
      <dsp:nvSpPr>
        <dsp:cNvPr id="0" name=""/>
        <dsp:cNvSpPr/>
      </dsp:nvSpPr>
      <dsp:spPr>
        <a:xfrm rot="5400000">
          <a:off x="2798289" y="4459713"/>
          <a:ext cx="1237337" cy="1076483"/>
        </a:xfrm>
        <a:prstGeom prst="hexagon">
          <a:avLst>
            <a:gd name="adj" fmla="val 25000"/>
            <a:gd name="vf" fmla="val 115470"/>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0" scaled="1"/>
          <a:tileRect/>
        </a:gradFill>
        <a:ln>
          <a:noFill/>
        </a:ln>
        <a:effectLst>
          <a:glow rad="76200">
            <a:schemeClr val="accent4">
              <a:tint val="30000"/>
              <a:shade val="95000"/>
              <a:satMod val="300000"/>
              <a:alpha val="50000"/>
            </a:schemeClr>
          </a:glow>
        </a:effectLst>
        <a:scene3d>
          <a:camera prst="orthographicFront"/>
          <a:lightRig rig="chilly" dir="t"/>
        </a:scene3d>
        <a:sp3d contourW="10000" prstMaterial="metal">
          <a:bevelT w="20000" h="9000" prst="softRound"/>
          <a:contourClr>
            <a:schemeClr val="accent4">
              <a:shade val="30000"/>
              <a:satMod val="200000"/>
            </a:schemeClr>
          </a:contourClr>
        </a:sp3d>
      </dsp:spPr>
      <dsp:style>
        <a:lnRef idx="0">
          <a:schemeClr val="accent4"/>
        </a:lnRef>
        <a:fillRef idx="3">
          <a:schemeClr val="accent4"/>
        </a:fillRef>
        <a:effectRef idx="3">
          <a:schemeClr val="accent4"/>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EG" sz="20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السيراميك وانواعه </a:t>
          </a:r>
          <a:endParaRPr lang="ar-EG" sz="20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046468" y="4572104"/>
        <a:ext cx="740979" cy="851701"/>
      </dsp:txXfrm>
    </dsp:sp>
    <dsp:sp modelId="{1C3BDDC9-1552-4326-90F6-A85B1A75B760}">
      <dsp:nvSpPr>
        <dsp:cNvPr id="0" name=""/>
        <dsp:cNvSpPr/>
      </dsp:nvSpPr>
      <dsp:spPr>
        <a:xfrm>
          <a:off x="3726414" y="4391587"/>
          <a:ext cx="1674186" cy="900100"/>
        </a:xfrm>
        <a:prstGeom prst="rect">
          <a:avLst/>
        </a:prstGeom>
        <a:noFill/>
        <a:ln>
          <a:noFill/>
        </a:ln>
        <a:effectLst/>
      </dsp:spPr>
      <dsp:style>
        <a:lnRef idx="0">
          <a:scrgbClr r="0" g="0" b="0"/>
        </a:lnRef>
        <a:fillRef idx="0">
          <a:scrgbClr r="0" g="0" b="0"/>
        </a:fillRef>
        <a:effectRef idx="0">
          <a:scrgbClr r="0" g="0" b="0"/>
        </a:effectRef>
        <a:fontRef idx="minor"/>
      </dsp:style>
    </dsp:sp>
    <dsp:sp modelId="{FE6F3C06-C2E5-4396-B1A9-E9AE3D788F03}">
      <dsp:nvSpPr>
        <dsp:cNvPr id="0" name=""/>
        <dsp:cNvSpPr/>
      </dsp:nvSpPr>
      <dsp:spPr>
        <a:xfrm rot="5400000">
          <a:off x="3386958" y="5576539"/>
          <a:ext cx="1068118" cy="929263"/>
        </a:xfrm>
        <a:prstGeom prst="hexagon">
          <a:avLst>
            <a:gd name="adj" fmla="val 25000"/>
            <a:gd name="vf" fmla="val 115470"/>
          </a:avLst>
        </a:prstGeom>
        <a:solidFill>
          <a:schemeClr val="accent2">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rtl="1">
            <a:lnSpc>
              <a:spcPct val="90000"/>
            </a:lnSpc>
            <a:spcBef>
              <a:spcPct val="0"/>
            </a:spcBef>
            <a:spcAft>
              <a:spcPct val="35000"/>
            </a:spcAft>
          </a:pPr>
          <a:endParaRPr lang="ar-EG" sz="3600" kern="1200"/>
        </a:p>
      </dsp:txBody>
      <dsp:txXfrm rot="-5400000">
        <a:off x="3601195" y="5673560"/>
        <a:ext cx="639643" cy="735222"/>
      </dsp:txXfrm>
    </dsp:sp>
    <dsp:sp modelId="{9AC01AC2-7925-4F99-A35D-245C87D48A77}">
      <dsp:nvSpPr>
        <dsp:cNvPr id="0" name=""/>
        <dsp:cNvSpPr/>
      </dsp:nvSpPr>
      <dsp:spPr>
        <a:xfrm rot="5400000">
          <a:off x="3314955" y="7426245"/>
          <a:ext cx="1068118" cy="929263"/>
        </a:xfrm>
        <a:prstGeom prst="hexagon">
          <a:avLst>
            <a:gd name="adj" fmla="val 25000"/>
            <a:gd name="vf" fmla="val 115470"/>
          </a:avLst>
        </a:prstGeom>
        <a:solidFill>
          <a:schemeClr val="accent3">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1">
            <a:lnSpc>
              <a:spcPct val="90000"/>
            </a:lnSpc>
            <a:spcBef>
              <a:spcPct val="0"/>
            </a:spcBef>
            <a:spcAft>
              <a:spcPct val="35000"/>
            </a:spcAft>
          </a:pPr>
          <a:endParaRPr lang="ar-EG" sz="1400" kern="1200"/>
        </a:p>
      </dsp:txBody>
      <dsp:txXfrm rot="-5400000">
        <a:off x="3529192" y="7523266"/>
        <a:ext cx="639643" cy="735222"/>
      </dsp:txXfrm>
    </dsp:sp>
    <dsp:sp modelId="{DFFD269D-5B0E-40A9-B409-5C119A00F471}">
      <dsp:nvSpPr>
        <dsp:cNvPr id="0" name=""/>
        <dsp:cNvSpPr/>
      </dsp:nvSpPr>
      <dsp:spPr>
        <a:xfrm>
          <a:off x="163621" y="6311201"/>
          <a:ext cx="1153568" cy="640871"/>
        </a:xfrm>
        <a:prstGeom prst="rect">
          <a:avLst/>
        </a:prstGeom>
        <a:noFill/>
        <a:ln>
          <a:noFill/>
        </a:ln>
        <a:effectLst/>
      </dsp:spPr>
      <dsp:style>
        <a:lnRef idx="0">
          <a:scrgbClr r="0" g="0" b="0"/>
        </a:lnRef>
        <a:fillRef idx="0">
          <a:scrgbClr r="0" g="0" b="0"/>
        </a:fillRef>
        <a:effectRef idx="0">
          <a:scrgbClr r="0" g="0" b="0"/>
        </a:effectRef>
        <a:fontRef idx="minor"/>
      </dsp:style>
    </dsp:sp>
    <dsp:sp modelId="{FAFE78B2-6703-4605-80B1-BB9C7BB0CA41}">
      <dsp:nvSpPr>
        <dsp:cNvPr id="0" name=""/>
        <dsp:cNvSpPr/>
      </dsp:nvSpPr>
      <dsp:spPr>
        <a:xfrm rot="5400000">
          <a:off x="2882899" y="6470938"/>
          <a:ext cx="1068118" cy="929263"/>
        </a:xfrm>
        <a:prstGeom prst="hexagon">
          <a:avLst>
            <a:gd name="adj" fmla="val 25000"/>
            <a:gd name="vf" fmla="val 115470"/>
          </a:avLst>
        </a:prstGeom>
        <a:solidFill>
          <a:schemeClr val="accent4">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66800" rtl="1">
            <a:lnSpc>
              <a:spcPct val="90000"/>
            </a:lnSpc>
            <a:spcBef>
              <a:spcPct val="0"/>
            </a:spcBef>
            <a:spcAft>
              <a:spcPct val="35000"/>
            </a:spcAft>
          </a:pPr>
          <a:r>
            <a:rPr lang="ar-EG" sz="24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مرحلة التركيب</a:t>
          </a:r>
          <a:endParaRPr lang="ar-EG" sz="24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097136" y="6567959"/>
        <a:ext cx="639643" cy="735222"/>
      </dsp:txXfrm>
    </dsp:sp>
    <dsp:sp modelId="{6D732D13-96E0-461F-8BF3-F749B1E6CB6A}">
      <dsp:nvSpPr>
        <dsp:cNvPr id="0" name=""/>
        <dsp:cNvSpPr/>
      </dsp:nvSpPr>
      <dsp:spPr>
        <a:xfrm rot="5400000">
          <a:off x="3393797" y="5546836"/>
          <a:ext cx="1068118" cy="929263"/>
        </a:xfrm>
        <a:prstGeom prst="hexagon">
          <a:avLst>
            <a:gd name="adj" fmla="val 25000"/>
            <a:gd name="vf" fmla="val 115470"/>
          </a:avLst>
        </a:prstGeom>
        <a:solidFill>
          <a:schemeClr val="accent5">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EG" sz="18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البورسلين وانواعه</a:t>
          </a:r>
          <a:endParaRPr lang="ar-EG" sz="18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608034" y="5643857"/>
        <a:ext cx="639643" cy="735222"/>
      </dsp:txXfrm>
    </dsp:sp>
    <dsp:sp modelId="{FEAE5559-E42D-4849-9B34-5C889C8C282D}">
      <dsp:nvSpPr>
        <dsp:cNvPr id="0" name=""/>
        <dsp:cNvSpPr/>
      </dsp:nvSpPr>
      <dsp:spPr>
        <a:xfrm>
          <a:off x="3672404" y="7826372"/>
          <a:ext cx="1192020" cy="640871"/>
        </a:xfrm>
        <a:prstGeom prst="rect">
          <a:avLst/>
        </a:prstGeom>
        <a:noFill/>
        <a:ln>
          <a:noFill/>
        </a:ln>
        <a:effectLst/>
      </dsp:spPr>
      <dsp:style>
        <a:lnRef idx="0">
          <a:scrgbClr r="0" g="0" b="0"/>
        </a:lnRef>
        <a:fillRef idx="0">
          <a:scrgbClr r="0" g="0" b="0"/>
        </a:fillRef>
        <a:effectRef idx="0">
          <a:scrgbClr r="0" g="0" b="0"/>
        </a:effectRef>
        <a:fontRef idx="minor"/>
      </dsp:style>
    </dsp:sp>
    <dsp:sp modelId="{8B332B1F-DE6E-4FC8-9B83-0D4730F7C147}">
      <dsp:nvSpPr>
        <dsp:cNvPr id="0" name=""/>
        <dsp:cNvSpPr/>
      </dsp:nvSpPr>
      <dsp:spPr>
        <a:xfrm rot="5400000">
          <a:off x="3314953" y="7414243"/>
          <a:ext cx="1068118" cy="929263"/>
        </a:xfrm>
        <a:prstGeom prst="hexagon">
          <a:avLst>
            <a:gd name="adj" fmla="val 25000"/>
            <a:gd name="vf" fmla="val 115470"/>
          </a:avLst>
        </a:prstGeom>
        <a:solidFill>
          <a:schemeClr val="accent6">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66800" rtl="1">
            <a:lnSpc>
              <a:spcPct val="90000"/>
            </a:lnSpc>
            <a:spcBef>
              <a:spcPct val="0"/>
            </a:spcBef>
            <a:spcAft>
              <a:spcPct val="35000"/>
            </a:spcAft>
          </a:pPr>
          <a:r>
            <a:rPr lang="ar-EG" sz="2400" b="0" kern="1200" dirty="0" smtClean="0">
              <a:effectLst>
                <a:outerShdw blurRad="38100" dist="38100" dir="2700000" algn="tl">
                  <a:srgbClr val="000000">
                    <a:alpha val="43137"/>
                  </a:srgbClr>
                </a:outerShdw>
              </a:effectLst>
              <a:latin typeface="Arabic Typesetting" pitchFamily="66" charset="-78"/>
              <a:cs typeface="Arabic Typesetting" pitchFamily="66" charset="-78"/>
            </a:rPr>
            <a:t>مقارنة عامة </a:t>
          </a:r>
          <a:endParaRPr lang="ar-EG" sz="2400" b="0" kern="1200" dirty="0">
            <a:effectLst>
              <a:outerShdw blurRad="38100" dist="38100" dir="2700000" algn="tl">
                <a:srgbClr val="000000">
                  <a:alpha val="43137"/>
                </a:srgbClr>
              </a:outerShdw>
            </a:effectLst>
            <a:latin typeface="Arabic Typesetting" pitchFamily="66" charset="-78"/>
            <a:cs typeface="Arabic Typesetting" pitchFamily="66" charset="-78"/>
          </a:endParaRPr>
        </a:p>
      </dsp:txBody>
      <dsp:txXfrm rot="-5400000">
        <a:off x="3529190" y="7511264"/>
        <a:ext cx="639643" cy="735222"/>
      </dsp:txXfrm>
    </dsp:sp>
  </dsp:spTree>
</dsp:drawing>
</file>

<file path=ppt/diagrams/layout1.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balance1">
  <dgm:title val=""/>
  <dgm:desc val=""/>
  <dgm:catLst>
    <dgm:cat type="relationship" pri="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23">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25" srcId="2" destId="23" srcOrd="0" destOrd="0"/>
      </dgm:cxnLst>
      <dgm:bg/>
      <dgm:whole/>
    </dgm:dataModel>
  </dgm:sampData>
  <dgm:styleData>
    <dgm:dataModel>
      <dgm:ptLst>
        <dgm:pt modelId="0" type="doc"/>
        <dgm:pt modelId="1"/>
        <dgm:pt modelId="11"/>
        <dgm:pt modelId="12"/>
        <dgm:pt modelId="2"/>
        <dgm:pt modelId="21"/>
        <dgm:pt modelId="22"/>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tyleData>
  <dgm:clrData>
    <dgm:dataModel>
      <dgm:ptLst>
        <dgm:pt modelId="0" type="doc"/>
        <dgm:pt modelId="1"/>
        <dgm:pt modelId="11"/>
        <dgm:pt modelId="12"/>
        <dgm:pt modelId="13"/>
        <dgm:pt modelId="2"/>
        <dgm:pt modelId="21"/>
        <dgm:pt modelId="22"/>
        <dgm:pt modelId="23"/>
      </dgm:ptLst>
      <dgm:cxnLst>
        <dgm:cxn modelId="4" srcId="0" destId="1" srcOrd="0" destOrd="0"/>
        <dgm:cxn modelId="5" srcId="0" destId="2" srcOrd="1" destOrd="0"/>
        <dgm:cxn modelId="15" srcId="1" destId="11" srcOrd="0" destOrd="0"/>
        <dgm:cxn modelId="16" srcId="1" destId="12" srcOrd="0" destOrd="0"/>
        <dgm:cxn modelId="17" srcId="1" destId="13" srcOrd="0" destOrd="0"/>
        <dgm:cxn modelId="25" srcId="2" destId="21" srcOrd="0" destOrd="0"/>
        <dgm:cxn modelId="26" srcId="2" destId="22" srcOrd="0" destOrd="0"/>
        <dgm:cxn modelId="27" srcId="2" destId="23" srcOrd="0" destOrd="0"/>
      </dgm:cxnLst>
      <dgm:bg/>
      <dgm:whole/>
    </dgm:dataModel>
  </dgm:clrData>
  <dgm:layoutNode name="outerComposite">
    <dgm:varLst>
      <dgm:chMax val="2"/>
      <dgm:animLvl val="lvl"/>
      <dgm:resizeHandles val="exact"/>
    </dgm:varLst>
    <dgm:alg type="composite">
      <dgm:param type="ar" val="1"/>
    </dgm:alg>
    <dgm:shape xmlns:r="http://schemas.openxmlformats.org/officeDocument/2006/relationships" r:blip="">
      <dgm:adjLst/>
    </dgm:shape>
    <dgm:presOf/>
    <dgm:constrLst>
      <dgm:constr type="h" for="ch" forName="parentComposite" refType="h" refFor="ch" refForName="dummyMaxCanvas" op="equ" fact="0.2"/>
      <dgm:constr type="t" for="ch" forName="parentComposite"/>
      <dgm:constr type="h" for="ch" forName="childrenComposite" refType="h" refFor="ch" refForName="dummyMaxCanvas" op="equ" fact="0.8"/>
      <dgm:constr type="t" for="ch" forName="childrenComposite" refType="h" refFor="ch" refForName="dummyMaxCanvas" fact="0.2"/>
    </dgm:constrLst>
    <dgm:ruleLst/>
    <dgm:layoutNode name="dummyMaxCanvas">
      <dgm:alg type="sp"/>
      <dgm:shape xmlns:r="http://schemas.openxmlformats.org/officeDocument/2006/relationships" r:blip="">
        <dgm:adjLst/>
      </dgm:shape>
      <dgm:presOf/>
      <dgm:constrLst/>
      <dgm:ruleLst/>
    </dgm:layoutNode>
    <dgm:layoutNode name="parentComposite">
      <dgm:alg type="composite"/>
      <dgm:shape xmlns:r="http://schemas.openxmlformats.org/officeDocument/2006/relationships" r:blip="">
        <dgm:adjLst/>
      </dgm:shape>
      <dgm:presOf/>
      <dgm:constrLst>
        <dgm:constr type="w" for="ch" forName="parent1" refType="w" fact="0.36"/>
        <dgm:constr type="ctrX" for="ch" forName="parent1" refType="w" fact="0.24"/>
        <dgm:constr type="w" for="ch" forName="parent2" refType="w" fact="0.36"/>
        <dgm:constr type="ctrX" for="ch" forName="parent2" refType="w" fact="0.76"/>
        <dgm:constr type="primFontSz" for="ch" ptType="node" op="equ"/>
      </dgm:constrLst>
      <dgm:ruleLst/>
      <dgm:layoutNode name="parent1" styleLbl="alignAccFollowNode1">
        <dgm:varLst>
          <dgm:chMax val="4"/>
        </dgm:varLst>
        <dgm:alg type="tx"/>
        <dgm:shape xmlns:r="http://schemas.openxmlformats.org/officeDocument/2006/relationships" type="roundRect" r:blip="">
          <dgm:adjLst>
            <dgm:adj idx="1" val="0.1"/>
          </dgm:adjLst>
        </dgm:shape>
        <dgm:presOf axis="ch" ptType="node"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2" styleLbl="alignAccFollowNode1">
        <dgm:varLst>
          <dgm:chMax val="4"/>
        </dgm:varLst>
        <dgm:alg type="tx"/>
        <dgm:shape xmlns:r="http://schemas.openxmlformats.org/officeDocument/2006/relationships" type="roundRect" r:blip="">
          <dgm:adjLst>
            <dgm:adj idx="1" val="0.1"/>
          </dgm:adjLst>
        </dgm:shape>
        <dgm:presOf axis="ch" ptType="node" st="2"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Node name="childrenComposite">
      <dgm:alg type="composite"/>
      <dgm:shape xmlns:r="http://schemas.openxmlformats.org/officeDocument/2006/relationships" r:blip="">
        <dgm:adjLst/>
      </dgm:shape>
      <dgm:presOf/>
      <dgm:constrLst>
        <dgm:constr type="primFontSz" for="ch" ptType="node" op="equ" val="65"/>
        <dgm:constr type="w" for="ch" forName="fulcrum" refType="w" fact="0.15"/>
        <dgm:constr type="h" for="ch" forName="fulcrum" refType="w" refFor="ch" refForName="fulcrum"/>
        <dgm:constr type="b" for="ch" forName="fulcrum" refType="h"/>
        <dgm:constr type="ctrX" for="ch" forName="fulcrum" refType="w" fact="0.5"/>
        <dgm:constr type="w" for="ch" forName="balance_00" refType="w" fact="0.9"/>
        <dgm:constr type="h" for="ch" forName="balance_00" refType="h" fact="0.076"/>
        <dgm:constr type="b" for="ch" forName="balance_00" refType="h" fact="0.81"/>
        <dgm:constr type="ctrX" for="ch" forName="balance_00" refType="w" fact="0.5"/>
        <dgm:constr type="w" for="ch" forName="balance_01" refType="w"/>
        <dgm:constr type="h" for="ch" forName="balance_01" refType="h" fact="0.157"/>
        <dgm:constr type="b" for="ch" forName="balance_01" refType="h" fact="0.85"/>
        <dgm:constr type="ctrX" for="ch" forName="balance_01" refType="w" fact="0.5"/>
        <dgm:constr type="w" for="ch" forName="balance_02" refType="w"/>
        <dgm:constr type="h" for="ch" forName="balance_02" refType="h" fact="0.157"/>
        <dgm:constr type="b" for="ch" forName="balance_02" refType="h" fact="0.85"/>
        <dgm:constr type="ctrX" for="ch" forName="balance_02" refType="w" fact="0.5"/>
        <dgm:constr type="w" for="ch" forName="balance_03" refType="w"/>
        <dgm:constr type="h" for="ch" forName="balance_03" refType="h" fact="0.157"/>
        <dgm:constr type="b" for="ch" forName="balance_03" refType="h" fact="0.85"/>
        <dgm:constr type="ctrX" for="ch" forName="balance_03" refType="w" fact="0.5"/>
        <dgm:constr type="w" for="ch" forName="balance_04" refType="w"/>
        <dgm:constr type="h" for="ch" forName="balance_04" refType="h" fact="0.157"/>
        <dgm:constr type="b" for="ch" forName="balance_04" refType="h" fact="0.85"/>
        <dgm:constr type="ctrX" for="ch" forName="balance_04" refType="w" fact="0.5"/>
        <dgm:constr type="w" for="ch" forName="balance_10" refType="w"/>
        <dgm:constr type="h" for="ch" forName="balance_10" refType="h" fact="0.157"/>
        <dgm:constr type="b" for="ch" forName="balance_10" refType="h" fact="0.85"/>
        <dgm:constr type="ctrX" for="ch" forName="balance_10" refType="w" fact="0.5"/>
        <dgm:constr type="w" for="ch" forName="balance_11" refType="w" fact="0.9"/>
        <dgm:constr type="h" for="ch" forName="balance_11" refType="h" fact="0.076"/>
        <dgm:constr type="b" for="ch" forName="balance_11" refType="h" fact="0.81"/>
        <dgm:constr type="ctrX" for="ch" forName="balance_11" refType="w" fact="0.5"/>
        <dgm:constr type="w" for="ch" forName="balance_12" refType="w"/>
        <dgm:constr type="h" for="ch" forName="balance_12" refType="h" fact="0.157"/>
        <dgm:constr type="b" for="ch" forName="balance_12" refType="h" fact="0.85"/>
        <dgm:constr type="ctrX" for="ch" forName="balance_12" refType="w" fact="0.5"/>
        <dgm:constr type="w" for="ch" forName="balance_13" refType="w"/>
        <dgm:constr type="h" for="ch" forName="balance_13" refType="h" fact="0.157"/>
        <dgm:constr type="b" for="ch" forName="balance_13" refType="h" fact="0.85"/>
        <dgm:constr type="ctrX" for="ch" forName="balance_13" refType="w" fact="0.5"/>
        <dgm:constr type="w" for="ch" forName="balance_14" refType="w"/>
        <dgm:constr type="h" for="ch" forName="balance_14" refType="h" fact="0.157"/>
        <dgm:constr type="b" for="ch" forName="balance_14" refType="h" fact="0.85"/>
        <dgm:constr type="ctrX" for="ch" forName="balance_14" refType="w" fact="0.5"/>
        <dgm:constr type="w" for="ch" forName="balance_20" refType="w"/>
        <dgm:constr type="h" for="ch" forName="balance_20" refType="h" fact="0.157"/>
        <dgm:constr type="b" for="ch" forName="balance_20" refType="h" fact="0.85"/>
        <dgm:constr type="ctrX" for="ch" forName="balance_20" refType="w" fact="0.5"/>
        <dgm:constr type="w" for="ch" forName="balance_21" refType="w"/>
        <dgm:constr type="h" for="ch" forName="balance_21" refType="h" fact="0.157"/>
        <dgm:constr type="b" for="ch" forName="balance_21" refType="h" fact="0.85"/>
        <dgm:constr type="ctrX" for="ch" forName="balance_21" refType="w" fact="0.5"/>
        <dgm:constr type="w" for="ch" forName="balance_22" refType="w" fact="0.9"/>
        <dgm:constr type="h" for="ch" forName="balance_22" refType="h" fact="0.076"/>
        <dgm:constr type="b" for="ch" forName="balance_22" refType="h" fact="0.81"/>
        <dgm:constr type="ctrX" for="ch" forName="balance_22" refType="w" fact="0.5"/>
        <dgm:constr type="w" for="ch" forName="balance_23" refType="w"/>
        <dgm:constr type="h" for="ch" forName="balance_23" refType="h" fact="0.157"/>
        <dgm:constr type="b" for="ch" forName="balance_23" refType="h" fact="0.85"/>
        <dgm:constr type="ctrX" for="ch" forName="balance_23" refType="w" fact="0.5"/>
        <dgm:constr type="w" for="ch" forName="balance_24" refType="w"/>
        <dgm:constr type="h" for="ch" forName="balance_24" refType="h" fact="0.157"/>
        <dgm:constr type="b" for="ch" forName="balance_24" refType="h" fact="0.85"/>
        <dgm:constr type="ctrX" for="ch" forName="balance_24" refType="w" fact="0.5"/>
        <dgm:constr type="w" for="ch" forName="balance_30" refType="w"/>
        <dgm:constr type="h" for="ch" forName="balance_30" refType="h" fact="0.157"/>
        <dgm:constr type="b" for="ch" forName="balance_30" refType="h" fact="0.85"/>
        <dgm:constr type="ctrX" for="ch" forName="balance_30" refType="w" fact="0.5"/>
        <dgm:constr type="w" for="ch" forName="balance_31" refType="w"/>
        <dgm:constr type="h" for="ch" forName="balance_31" refType="h" fact="0.157"/>
        <dgm:constr type="b" for="ch" forName="balance_31" refType="h" fact="0.85"/>
        <dgm:constr type="ctrX" for="ch" forName="balance_31" refType="w" fact="0.5"/>
        <dgm:constr type="w" for="ch" forName="balance_32" refType="w"/>
        <dgm:constr type="h" for="ch" forName="balance_32" refType="h" fact="0.157"/>
        <dgm:constr type="b" for="ch" forName="balance_32" refType="h" fact="0.85"/>
        <dgm:constr type="ctrX" for="ch" forName="balance_32" refType="w" fact="0.5"/>
        <dgm:constr type="w" for="ch" forName="balance_33" refType="w" fact="0.9"/>
        <dgm:constr type="h" for="ch" forName="balance_33" refType="h" fact="0.076"/>
        <dgm:constr type="b" for="ch" forName="balance_33" refType="h" fact="0.81"/>
        <dgm:constr type="ctrX" for="ch" forName="balance_33" refType="w" fact="0.5"/>
        <dgm:constr type="w" for="ch" forName="balance_34" refType="w"/>
        <dgm:constr type="h" for="ch" forName="balance_34" refType="h" fact="0.157"/>
        <dgm:constr type="b" for="ch" forName="balance_34" refType="h" fact="0.85"/>
        <dgm:constr type="ctrX" for="ch" forName="balance_34" refType="w" fact="0.5"/>
        <dgm:constr type="w" for="ch" forName="balance_40" refType="w"/>
        <dgm:constr type="h" for="ch" forName="balance_40" refType="h" fact="0.157"/>
        <dgm:constr type="b" for="ch" forName="balance_40" refType="h" fact="0.85"/>
        <dgm:constr type="ctrX" for="ch" forName="balance_40" refType="w" fact="0.5"/>
        <dgm:constr type="w" for="ch" forName="balance_41" refType="w"/>
        <dgm:constr type="h" for="ch" forName="balance_41" refType="h" fact="0.157"/>
        <dgm:constr type="b" for="ch" forName="balance_41" refType="h" fact="0.85"/>
        <dgm:constr type="ctrX" for="ch" forName="balance_41" refType="w" fact="0.5"/>
        <dgm:constr type="w" for="ch" forName="balance_42" refType="w"/>
        <dgm:constr type="h" for="ch" forName="balance_42" refType="h" fact="0.157"/>
        <dgm:constr type="b" for="ch" forName="balance_42" refType="h" fact="0.85"/>
        <dgm:constr type="ctrX" for="ch" forName="balance_42" refType="w" fact="0.5"/>
        <dgm:constr type="w" for="ch" forName="balance_43" refType="w"/>
        <dgm:constr type="h" for="ch" forName="balance_43" refType="h" fact="0.157"/>
        <dgm:constr type="b" for="ch" forName="balance_43" refType="h" fact="0.85"/>
        <dgm:constr type="ctrX" for="ch" forName="balance_43" refType="w" fact="0.5"/>
        <dgm:constr type="w" for="ch" forName="balance_44" refType="w" fact="0.9"/>
        <dgm:constr type="h" for="ch" forName="balance_44" refType="h" fact="0.076"/>
        <dgm:constr type="b" for="ch" forName="balance_44" refType="h" fact="0.81"/>
        <dgm:constr type="ctrX" for="ch" forName="balance_44" refType="w" fact="0.5"/>
        <dgm:constr type="w" for="ch" forName="right_01_1" refType="w" fact="0.4"/>
        <dgm:constr type="h" for="ch" forName="right_01_1" refType="h" fact="0.7"/>
        <dgm:constr type="b" for="ch" forName="right_01_1" refType="h" fact="0.76"/>
        <dgm:constr type="ctrX" for="ch" forName="right_01_1" refType="w" fact="0.78"/>
        <dgm:constr type="w" for="ch" forName="left_10_1" refType="w" fact="0.4"/>
        <dgm:constr type="h" for="ch" forName="left_10_1" refType="h" fact="0.7"/>
        <dgm:constr type="b" for="ch" forName="left_10_1" refType="h" fact="0.76"/>
        <dgm:constr type="ctrX" for="ch" forName="left_10_1" refType="w" fact="0.22"/>
        <dgm:constr type="w" for="ch" forName="right_11_1" refType="w" fact="0.36"/>
        <dgm:constr type="h" for="ch" forName="right_11_1" refType="h" fact="0.67"/>
        <dgm:constr type="b" for="ch" forName="right_11_1" refType="h" fact="0.725"/>
        <dgm:constr type="ctrX" for="ch" forName="right_11_1" refType="w" fact="0.76"/>
        <dgm:constr type="w" for="ch" forName="left_11_1" refType="w" fact="0.36"/>
        <dgm:constr type="h" for="ch" forName="left_11_1" refType="h" fact="0.67"/>
        <dgm:constr type="b" for="ch" forName="left_11_1" refType="h" fact="0.725"/>
        <dgm:constr type="ctrX" for="ch" forName="left_11_1" refType="w" fact="0.24"/>
        <dgm:constr type="w" for="ch" forName="right_02_1" refType="w" fact="0.388"/>
        <dgm:constr type="h" for="ch" forName="right_02_1" refType="h" fact="0.36"/>
        <dgm:constr type="b" for="ch" forName="right_02_1" refType="h" fact="0.76"/>
        <dgm:constr type="ctrX" for="ch" forName="right_02_1" refType="w" fact="0.77"/>
        <dgm:constr type="w" for="ch" forName="right_02_2" refType="w" fact="0.388"/>
        <dgm:constr type="h" for="ch" forName="right_02_2" refType="h" fact="0.36"/>
        <dgm:constr type="b" for="ch" forName="right_02_2" refType="h" fact="0.42"/>
        <dgm:constr type="ctrX" for="ch" forName="right_02_2" refType="w" fact="0.79"/>
        <dgm:constr type="w" for="ch" forName="left_20_1" refType="w" fact="0.388"/>
        <dgm:constr type="h" for="ch" forName="left_20_1" refType="h" fact="0.36"/>
        <dgm:constr type="b" for="ch" forName="left_20_1" refType="h" fact="0.76"/>
        <dgm:constr type="ctrX" for="ch" forName="left_20_1" refType="w" fact="0.23"/>
        <dgm:constr type="w" for="ch" forName="left_20_2" refType="w" fact="0.388"/>
        <dgm:constr type="h" for="ch" forName="left_20_2" refType="h" fact="0.36"/>
        <dgm:constr type="b" for="ch" forName="left_20_2" refType="h" fact="0.42"/>
        <dgm:constr type="ctrX" for="ch" forName="left_20_2" refType="w" fact="0.21"/>
        <dgm:constr type="w" for="ch" forName="right_12_1" refType="w" fact="0.388"/>
        <dgm:constr type="h" for="ch" forName="right_12_1" refType="h" fact="0.36"/>
        <dgm:constr type="b" for="ch" forName="right_12_1" refType="h" fact="0.76"/>
        <dgm:constr type="ctrX" for="ch" forName="right_12_1" refType="w" fact="0.77"/>
        <dgm:constr type="w" for="ch" forName="right_12_2" refType="w" fact="0.388"/>
        <dgm:constr type="h" for="ch" forName="right_12_2" refType="h" fact="0.36"/>
        <dgm:constr type="b" for="ch" forName="right_12_2" refType="h" fact="0.42"/>
        <dgm:constr type="ctrX" for="ch" forName="right_12_2" refType="w" fact="0.79"/>
        <dgm:constr type="w" for="ch" forName="left_12_1" refType="w" fact="0.388"/>
        <dgm:constr type="h" for="ch" forName="left_12_1" refType="h" fact="0.36"/>
        <dgm:constr type="b" for="ch" forName="left_12_1" refType="h" fact="0.715"/>
        <dgm:constr type="ctrX" for="ch" forName="left_12_1" refType="w" fact="0.255"/>
        <dgm:constr type="w" for="ch" forName="right_22_1" refType="w" fact="0.36"/>
        <dgm:constr type="h" for="ch" forName="right_22_1" refType="h" fact="0.32"/>
        <dgm:constr type="b" for="ch" forName="right_22_1" refType="h" fact="0.725"/>
        <dgm:constr type="ctrX" for="ch" forName="right_22_1" refType="w" fact="0.76"/>
        <dgm:constr type="w" for="ch" forName="right_22_2" refType="w" fact="0.36"/>
        <dgm:constr type="h" for="ch" forName="right_22_2" refType="h" fact="0.32"/>
        <dgm:constr type="b" for="ch" forName="right_22_2" refType="h" fact="0.39"/>
        <dgm:constr type="ctrX" for="ch" forName="right_22_2" refType="w" fact="0.76"/>
        <dgm:constr type="w" for="ch" forName="left_22_1" refType="w" fact="0.36"/>
        <dgm:constr type="h" for="ch" forName="left_22_1" refType="h" fact="0.32"/>
        <dgm:constr type="b" for="ch" forName="left_22_1" refType="h" fact="0.725"/>
        <dgm:constr type="ctrX" for="ch" forName="left_22_1" refType="w" fact="0.24"/>
        <dgm:constr type="w" for="ch" forName="left_22_2" refType="w" fact="0.36"/>
        <dgm:constr type="h" for="ch" forName="left_22_2" refType="h" fact="0.32"/>
        <dgm:constr type="b" for="ch" forName="left_22_2" refType="h" fact="0.39"/>
        <dgm:constr type="ctrX" for="ch" forName="left_22_2" refType="w" fact="0.24"/>
        <dgm:constr type="w" for="ch" forName="left_21_1" refType="w" fact="0.388"/>
        <dgm:constr type="h" for="ch" forName="left_21_1" refType="h" fact="0.36"/>
        <dgm:constr type="b" for="ch" forName="left_21_1" refType="h" fact="0.76"/>
        <dgm:constr type="ctrX" for="ch" forName="left_21_1" refType="w" fact="0.23"/>
        <dgm:constr type="w" for="ch" forName="left_21_2" refType="w" fact="0.388"/>
        <dgm:constr type="h" for="ch" forName="left_21_2" refType="h" fact="0.36"/>
        <dgm:constr type="b" for="ch" forName="left_21_2" refType="h" fact="0.42"/>
        <dgm:constr type="ctrX" for="ch" forName="left_21_2" refType="w" fact="0.21"/>
        <dgm:constr type="w" for="ch" forName="right_21_1" refType="w" fact="0.388"/>
        <dgm:constr type="h" for="ch" forName="right_21_1" refType="h" fact="0.36"/>
        <dgm:constr type="b" for="ch" forName="right_21_1" refType="h" fact="0.715"/>
        <dgm:constr type="ctrX" for="ch" forName="right_21_1" refType="w" fact="0.745"/>
        <dgm:constr type="w" for="ch" forName="right_03_1" refType="w" fact="0.37"/>
        <dgm:constr type="h" for="ch" forName="right_03_1" refType="h" fact="0.24"/>
        <dgm:constr type="b" for="ch" forName="right_03_1" refType="h" fact="0.76"/>
        <dgm:constr type="ctrX" for="ch" forName="right_03_1" refType="w" fact="0.77"/>
        <dgm:constr type="w" for="ch" forName="right_03_2" refType="w" fact="0.37"/>
        <dgm:constr type="h" for="ch" forName="right_03_2" refType="h" fact="0.24"/>
        <dgm:constr type="b" for="ch" forName="right_03_2" refType="h" fact="0.535"/>
        <dgm:constr type="ctrX" for="ch" forName="right_03_2" refType="w" fact="0.783"/>
        <dgm:constr type="w" for="ch" forName="right_03_3" refType="w" fact="0.37"/>
        <dgm:constr type="h" for="ch" forName="right_03_3" refType="h" fact="0.24"/>
        <dgm:constr type="b" for="ch" forName="right_03_3" refType="h" fact="0.315"/>
        <dgm:constr type="ctrX" for="ch" forName="right_03_3" refType="w" fact="0.796"/>
        <dgm:constr type="w" for="ch" forName="left_30_1" refType="w" fact="0.37"/>
        <dgm:constr type="h" for="ch" forName="left_30_1" refType="h" fact="0.24"/>
        <dgm:constr type="b" for="ch" forName="left_30_1" refType="h" fact="0.76"/>
        <dgm:constr type="ctrX" for="ch" forName="left_30_1" refType="w" fact="0.23"/>
        <dgm:constr type="w" for="ch" forName="left_30_2" refType="w" fact="0.37"/>
        <dgm:constr type="h" for="ch" forName="left_30_2" refType="h" fact="0.24"/>
        <dgm:constr type="b" for="ch" forName="left_30_2" refType="h" fact="0.535"/>
        <dgm:constr type="ctrX" for="ch" forName="left_30_2" refType="w" fact="0.217"/>
        <dgm:constr type="w" for="ch" forName="left_30_3" refType="w" fact="0.37"/>
        <dgm:constr type="h" for="ch" forName="left_30_3" refType="h" fact="0.24"/>
        <dgm:constr type="b" for="ch" forName="left_30_3" refType="h" fact="0.315"/>
        <dgm:constr type="ctrX" for="ch" forName="left_30_3" refType="w" fact="0.204"/>
        <dgm:constr type="w" for="ch" forName="right_13_1" refType="w" fact="0.37"/>
        <dgm:constr type="h" for="ch" forName="right_13_1" refType="h" fact="0.24"/>
        <dgm:constr type="b" for="ch" forName="right_13_1" refType="h" fact="0.76"/>
        <dgm:constr type="ctrX" for="ch" forName="right_13_1" refType="w" fact="0.77"/>
        <dgm:constr type="w" for="ch" forName="right_13_2" refType="w" fact="0.37"/>
        <dgm:constr type="h" for="ch" forName="right_13_2" refType="h" fact="0.24"/>
        <dgm:constr type="b" for="ch" forName="right_13_2" refType="h" fact="0.535"/>
        <dgm:constr type="ctrX" for="ch" forName="right_13_2" refType="w" fact="0.783"/>
        <dgm:constr type="w" for="ch" forName="right_13_3" refType="w" fact="0.37"/>
        <dgm:constr type="h" for="ch" forName="right_13_3" refType="h" fact="0.24"/>
        <dgm:constr type="b" for="ch" forName="right_13_3" refType="h" fact="0.315"/>
        <dgm:constr type="ctrX" for="ch" forName="right_13_3" refType="w" fact="0.796"/>
        <dgm:constr type="w" for="ch" forName="left_13_1" refType="w" fact="0.37"/>
        <dgm:constr type="h" for="ch" forName="left_13_1" refType="h" fact="0.24"/>
        <dgm:constr type="b" for="ch" forName="left_13_1" refType="h" fact="0.715"/>
        <dgm:constr type="ctrX" for="ch" forName="left_13_1" refType="w" fact="0.255"/>
        <dgm:constr type="w" for="ch" forName="left_31_1" refType="w" fact="0.37"/>
        <dgm:constr type="h" for="ch" forName="left_31_1" refType="h" fact="0.24"/>
        <dgm:constr type="b" for="ch" forName="left_31_1" refType="h" fact="0.76"/>
        <dgm:constr type="ctrX" for="ch" forName="left_31_1" refType="w" fact="0.23"/>
        <dgm:constr type="w" for="ch" forName="left_31_2" refType="w" fact="0.37"/>
        <dgm:constr type="h" for="ch" forName="left_31_2" refType="h" fact="0.24"/>
        <dgm:constr type="b" for="ch" forName="left_31_2" refType="h" fact="0.535"/>
        <dgm:constr type="ctrX" for="ch" forName="left_31_2" refType="w" fact="0.217"/>
        <dgm:constr type="w" for="ch" forName="left_31_3" refType="w" fact="0.37"/>
        <dgm:constr type="h" for="ch" forName="left_31_3" refType="h" fact="0.24"/>
        <dgm:constr type="b" for="ch" forName="left_31_3" refType="h" fact="0.315"/>
        <dgm:constr type="ctrX" for="ch" forName="left_31_3" refType="w" fact="0.204"/>
        <dgm:constr type="w" for="ch" forName="right_31_1" refType="w" fact="0.37"/>
        <dgm:constr type="h" for="ch" forName="right_31_1" refType="h" fact="0.24"/>
        <dgm:constr type="b" for="ch" forName="right_31_1" refType="h" fact="0.715"/>
        <dgm:constr type="ctrX" for="ch" forName="right_31_1" refType="w" fact="0.745"/>
        <dgm:constr type="w" for="ch" forName="right_23_1" refType="w" fact="0.37"/>
        <dgm:constr type="h" for="ch" forName="right_23_1" refType="h" fact="0.24"/>
        <dgm:constr type="b" for="ch" forName="right_23_1" refType="h" fact="0.76"/>
        <dgm:constr type="ctrX" for="ch" forName="right_23_1" refType="w" fact="0.77"/>
        <dgm:constr type="w" for="ch" forName="right_23_2" refType="w" fact="0.37"/>
        <dgm:constr type="h" for="ch" forName="right_23_2" refType="h" fact="0.24"/>
        <dgm:constr type="b" for="ch" forName="right_23_2" refType="h" fact="0.535"/>
        <dgm:constr type="ctrX" for="ch" forName="right_23_2" refType="w" fact="0.783"/>
        <dgm:constr type="w" for="ch" forName="right_23_3" refType="w" fact="0.37"/>
        <dgm:constr type="h" for="ch" forName="right_23_3" refType="h" fact="0.24"/>
        <dgm:constr type="b" for="ch" forName="right_23_3" refType="h" fact="0.315"/>
        <dgm:constr type="ctrX" for="ch" forName="right_23_3" refType="w" fact="0.796"/>
        <dgm:constr type="w" for="ch" forName="left_23_1" refType="w" fact="0.37"/>
        <dgm:constr type="h" for="ch" forName="left_23_1" refType="h" fact="0.24"/>
        <dgm:constr type="b" for="ch" forName="left_23_1" refType="h" fact="0.715"/>
        <dgm:constr type="ctrX" for="ch" forName="left_23_1" refType="w" fact="0.255"/>
        <dgm:constr type="w" for="ch" forName="left_23_2" refType="w" fact="0.37"/>
        <dgm:constr type="h" for="ch" forName="left_23_2" refType="h" fact="0.24"/>
        <dgm:constr type="b" for="ch" forName="left_23_2" refType="h" fact="0.49"/>
        <dgm:constr type="ctrX" for="ch" forName="left_23_2" refType="w" fact="0.268"/>
        <dgm:constr type="w" for="ch" forName="left_32_1" refType="w" fact="0.37"/>
        <dgm:constr type="h" for="ch" forName="left_32_1" refType="h" fact="0.24"/>
        <dgm:constr type="b" for="ch" forName="left_32_1" refType="h" fact="0.76"/>
        <dgm:constr type="ctrX" for="ch" forName="left_32_1" refType="w" fact="0.23"/>
        <dgm:constr type="w" for="ch" forName="left_32_2" refType="w" fact="0.37"/>
        <dgm:constr type="h" for="ch" forName="left_32_2" refType="h" fact="0.24"/>
        <dgm:constr type="b" for="ch" forName="left_32_2" refType="h" fact="0.535"/>
        <dgm:constr type="ctrX" for="ch" forName="left_32_2" refType="w" fact="0.217"/>
        <dgm:constr type="w" for="ch" forName="left_32_3" refType="w" fact="0.37"/>
        <dgm:constr type="h" for="ch" forName="left_32_3" refType="h" fact="0.24"/>
        <dgm:constr type="b" for="ch" forName="left_32_3" refType="h" fact="0.315"/>
        <dgm:constr type="ctrX" for="ch" forName="left_32_3" refType="w" fact="0.204"/>
        <dgm:constr type="w" for="ch" forName="right_32_1" refType="w" fact="0.37"/>
        <dgm:constr type="h" for="ch" forName="right_32_1" refType="h" fact="0.24"/>
        <dgm:constr type="b" for="ch" forName="right_32_1" refType="h" fact="0.715"/>
        <dgm:constr type="ctrX" for="ch" forName="right_32_1" refType="w" fact="0.745"/>
        <dgm:constr type="w" for="ch" forName="right_32_2" refType="w" fact="0.37"/>
        <dgm:constr type="h" for="ch" forName="right_32_2" refType="h" fact="0.24"/>
        <dgm:constr type="b" for="ch" forName="right_32_2" refType="h" fact="0.49"/>
        <dgm:constr type="ctrX" for="ch" forName="right_32_2" refType="w" fact="0.732"/>
        <dgm:constr type="w" for="ch" forName="right_33_1" refType="w" fact="0.36"/>
        <dgm:constr type="h" for="ch" forName="right_33_1" refType="h" fact="0.21"/>
        <dgm:constr type="b" for="ch" forName="right_33_1" refType="h" fact="0.725"/>
        <dgm:constr type="ctrX" for="ch" forName="right_33_1" refType="w" fact="0.76"/>
        <dgm:constr type="w" for="ch" forName="right_33_2" refType="w" fact="0.36"/>
        <dgm:constr type="h" for="ch" forName="right_33_2" refType="h" fact="0.21"/>
        <dgm:constr type="b" for="ch" forName="right_33_2" refType="h" fact="0.5"/>
        <dgm:constr type="ctrX" for="ch" forName="right_33_2" refType="w" fact="0.76"/>
        <dgm:constr type="w" for="ch" forName="right_33_3" refType="w" fact="0.36"/>
        <dgm:constr type="h" for="ch" forName="right_33_3" refType="h" fact="0.21"/>
        <dgm:constr type="b" for="ch" forName="right_33_3" refType="h" fact="0.275"/>
        <dgm:constr type="ctrX" for="ch" forName="right_33_3" refType="w" fact="0.76"/>
        <dgm:constr type="w" for="ch" forName="left_33_1" refType="w" fact="0.36"/>
        <dgm:constr type="h" for="ch" forName="left_33_1" refType="h" fact="0.21"/>
        <dgm:constr type="b" for="ch" forName="left_33_1" refType="h" fact="0.725"/>
        <dgm:constr type="ctrX" for="ch" forName="left_33_1" refType="w" fact="0.24"/>
        <dgm:constr type="w" for="ch" forName="left_33_2" refType="w" fact="0.36"/>
        <dgm:constr type="h" for="ch" forName="left_33_2" refType="h" fact="0.21"/>
        <dgm:constr type="b" for="ch" forName="left_33_2" refType="h" fact="0.5"/>
        <dgm:constr type="ctrX" for="ch" forName="left_33_2" refType="w" fact="0.24"/>
        <dgm:constr type="w" for="ch" forName="left_33_3" refType="w" fact="0.36"/>
        <dgm:constr type="h" for="ch" forName="left_33_3" refType="h" fact="0.21"/>
        <dgm:constr type="b" for="ch" forName="left_33_3" refType="h" fact="0.275"/>
        <dgm:constr type="ctrX" for="ch" forName="left_33_3" refType="w" fact="0.24"/>
        <dgm:constr type="w" for="ch" forName="right_04_1" refType="w" fact="0.365"/>
        <dgm:constr type="h" for="ch" forName="right_04_1" refType="h" fact="0.185"/>
        <dgm:constr type="b" for="ch" forName="right_04_1" refType="h" fact="0.76"/>
        <dgm:constr type="ctrX" for="ch" forName="right_04_1" refType="w" fact="0.77"/>
        <dgm:constr type="w" for="ch" forName="right_04_2" refType="w" fact="0.365"/>
        <dgm:constr type="h" for="ch" forName="right_04_2" refType="h" fact="0.185"/>
        <dgm:constr type="b" for="ch" forName="right_04_2" refType="h" fact="0.595"/>
        <dgm:constr type="ctrX" for="ch" forName="right_04_2" refType="w" fact="0.78"/>
        <dgm:constr type="w" for="ch" forName="right_04_3" refType="w" fact="0.365"/>
        <dgm:constr type="h" for="ch" forName="right_04_3" refType="h" fact="0.185"/>
        <dgm:constr type="b" for="ch" forName="right_04_3" refType="h" fact="0.43"/>
        <dgm:constr type="ctrX" for="ch" forName="right_04_3" refType="w" fact="0.79"/>
        <dgm:constr type="w" for="ch" forName="right_04_4" refType="w" fact="0.365"/>
        <dgm:constr type="h" for="ch" forName="right_04_4" refType="h" fact="0.185"/>
        <dgm:constr type="b" for="ch" forName="right_04_4" refType="h" fact="0.265"/>
        <dgm:constr type="ctrX" for="ch" forName="right_04_4" refType="w" fact="0.8"/>
        <dgm:constr type="w" for="ch" forName="left_40_1" refType="w" fact="0.365"/>
        <dgm:constr type="h" for="ch" forName="left_40_1" refType="h" fact="0.185"/>
        <dgm:constr type="b" for="ch" forName="left_40_1" refType="h" fact="0.76"/>
        <dgm:constr type="ctrX" for="ch" forName="left_40_1" refType="w" fact="0.23"/>
        <dgm:constr type="w" for="ch" forName="left_40_2" refType="w" fact="0.365"/>
        <dgm:constr type="h" for="ch" forName="left_40_2" refType="h" fact="0.185"/>
        <dgm:constr type="b" for="ch" forName="left_40_2" refType="h" fact="0.595"/>
        <dgm:constr type="ctrX" for="ch" forName="left_40_2" refType="w" fact="0.22"/>
        <dgm:constr type="w" for="ch" forName="left_40_3" refType="w" fact="0.365"/>
        <dgm:constr type="h" for="ch" forName="left_40_3" refType="h" fact="0.185"/>
        <dgm:constr type="b" for="ch" forName="left_40_3" refType="h" fact="0.43"/>
        <dgm:constr type="ctrX" for="ch" forName="left_40_3" refType="w" fact="0.21"/>
        <dgm:constr type="w" for="ch" forName="left_40_4" refType="w" fact="0.365"/>
        <dgm:constr type="h" for="ch" forName="left_40_4" refType="h" fact="0.185"/>
        <dgm:constr type="b" for="ch" forName="left_40_4" refType="h" fact="0.265"/>
        <dgm:constr type="ctrX" for="ch" forName="left_40_4" refType="w" fact="0.2"/>
        <dgm:constr type="w" for="ch" forName="right_14_1" refType="w" fact="0.365"/>
        <dgm:constr type="h" for="ch" forName="right_14_1" refType="h" fact="0.185"/>
        <dgm:constr type="b" for="ch" forName="right_14_1" refType="h" fact="0.76"/>
        <dgm:constr type="ctrX" for="ch" forName="right_14_1" refType="w" fact="0.77"/>
        <dgm:constr type="w" for="ch" forName="right_14_2" refType="w" fact="0.365"/>
        <dgm:constr type="h" for="ch" forName="right_14_2" refType="h" fact="0.185"/>
        <dgm:constr type="b" for="ch" forName="right_14_2" refType="h" fact="0.595"/>
        <dgm:constr type="ctrX" for="ch" forName="right_14_2" refType="w" fact="0.78"/>
        <dgm:constr type="w" for="ch" forName="right_14_3" refType="w" fact="0.365"/>
        <dgm:constr type="h" for="ch" forName="right_14_3" refType="h" fact="0.185"/>
        <dgm:constr type="b" for="ch" forName="right_14_3" refType="h" fact="0.43"/>
        <dgm:constr type="ctrX" for="ch" forName="right_14_3" refType="w" fact="0.79"/>
        <dgm:constr type="w" for="ch" forName="right_14_4" refType="w" fact="0.365"/>
        <dgm:constr type="h" for="ch" forName="right_14_4" refType="h" fact="0.185"/>
        <dgm:constr type="b" for="ch" forName="right_14_4" refType="h" fact="0.265"/>
        <dgm:constr type="ctrX" for="ch" forName="right_14_4" refType="w" fact="0.8"/>
        <dgm:constr type="w" for="ch" forName="left_14_1" refType="w" fact="0.365"/>
        <dgm:constr type="h" for="ch" forName="left_14_1" refType="h" fact="0.185"/>
        <dgm:constr type="b" for="ch" forName="left_14_1" refType="h" fact="0.715"/>
        <dgm:constr type="ctrX" for="ch" forName="left_14_1" refType="w" fact="0.25"/>
        <dgm:constr type="w" for="ch" forName="left_41_1" refType="w" fact="0.365"/>
        <dgm:constr type="h" for="ch" forName="left_41_1" refType="h" fact="0.185"/>
        <dgm:constr type="b" for="ch" forName="left_41_1" refType="h" fact="0.76"/>
        <dgm:constr type="ctrX" for="ch" forName="left_41_1" refType="w" fact="0.23"/>
        <dgm:constr type="w" for="ch" forName="left_41_2" refType="w" fact="0.365"/>
        <dgm:constr type="h" for="ch" forName="left_41_2" refType="h" fact="0.185"/>
        <dgm:constr type="b" for="ch" forName="left_41_2" refType="h" fact="0.595"/>
        <dgm:constr type="ctrX" for="ch" forName="left_41_2" refType="w" fact="0.22"/>
        <dgm:constr type="w" for="ch" forName="left_41_3" refType="w" fact="0.365"/>
        <dgm:constr type="h" for="ch" forName="left_41_3" refType="h" fact="0.185"/>
        <dgm:constr type="b" for="ch" forName="left_41_3" refType="h" fact="0.43"/>
        <dgm:constr type="ctrX" for="ch" forName="left_41_3" refType="w" fact="0.21"/>
        <dgm:constr type="w" for="ch" forName="left_41_4" refType="w" fact="0.365"/>
        <dgm:constr type="h" for="ch" forName="left_41_4" refType="h" fact="0.185"/>
        <dgm:constr type="b" for="ch" forName="left_41_4" refType="h" fact="0.265"/>
        <dgm:constr type="ctrX" for="ch" forName="left_41_4" refType="w" fact="0.2"/>
        <dgm:constr type="w" for="ch" forName="right_41_1" refType="w" fact="0.365"/>
        <dgm:constr type="h" for="ch" forName="right_41_1" refType="h" fact="0.185"/>
        <dgm:constr type="b" for="ch" forName="right_41_1" refType="h" fact="0.715"/>
        <dgm:constr type="ctrX" for="ch" forName="right_41_1" refType="w" fact="0.75"/>
        <dgm:constr type="w" for="ch" forName="right_24_1" refType="w" fact="0.365"/>
        <dgm:constr type="h" for="ch" forName="right_24_1" refType="h" fact="0.185"/>
        <dgm:constr type="b" for="ch" forName="right_24_1" refType="h" fact="0.76"/>
        <dgm:constr type="ctrX" for="ch" forName="right_24_1" refType="w" fact="0.77"/>
        <dgm:constr type="w" for="ch" forName="right_24_2" refType="w" fact="0.365"/>
        <dgm:constr type="h" for="ch" forName="right_24_2" refType="h" fact="0.185"/>
        <dgm:constr type="b" for="ch" forName="right_24_2" refType="h" fact="0.595"/>
        <dgm:constr type="ctrX" for="ch" forName="right_24_2" refType="w" fact="0.78"/>
        <dgm:constr type="w" for="ch" forName="right_24_3" refType="w" fact="0.365"/>
        <dgm:constr type="h" for="ch" forName="right_24_3" refType="h" fact="0.185"/>
        <dgm:constr type="b" for="ch" forName="right_24_3" refType="h" fact="0.43"/>
        <dgm:constr type="ctrX" for="ch" forName="right_24_3" refType="w" fact="0.79"/>
        <dgm:constr type="w" for="ch" forName="right_24_4" refType="w" fact="0.365"/>
        <dgm:constr type="h" for="ch" forName="right_24_4" refType="h" fact="0.185"/>
        <dgm:constr type="b" for="ch" forName="right_24_4" refType="h" fact="0.265"/>
        <dgm:constr type="ctrX" for="ch" forName="right_24_4" refType="w" fact="0.8"/>
        <dgm:constr type="w" for="ch" forName="left_24_1" refType="w" fact="0.365"/>
        <dgm:constr type="h" for="ch" forName="left_24_1" refType="h" fact="0.185"/>
        <dgm:constr type="b" for="ch" forName="left_24_1" refType="h" fact="0.715"/>
        <dgm:constr type="ctrX" for="ch" forName="left_24_1" refType="w" fact="0.25"/>
        <dgm:constr type="w" for="ch" forName="left_24_2" refType="w" fact="0.365"/>
        <dgm:constr type="h" for="ch" forName="left_24_2" refType="h" fact="0.185"/>
        <dgm:constr type="b" for="ch" forName="left_24_2" refType="h" fact="0.55"/>
        <dgm:constr type="ctrX" for="ch" forName="left_24_2" refType="w" fact="0.26"/>
        <dgm:constr type="w" for="ch" forName="left_42_1" refType="w" fact="0.365"/>
        <dgm:constr type="h" for="ch" forName="left_42_1" refType="h" fact="0.185"/>
        <dgm:constr type="b" for="ch" forName="left_42_1" refType="h" fact="0.76"/>
        <dgm:constr type="ctrX" for="ch" forName="left_42_1" refType="w" fact="0.23"/>
        <dgm:constr type="w" for="ch" forName="left_42_2" refType="w" fact="0.365"/>
        <dgm:constr type="h" for="ch" forName="left_42_2" refType="h" fact="0.185"/>
        <dgm:constr type="b" for="ch" forName="left_42_2" refType="h" fact="0.595"/>
        <dgm:constr type="ctrX" for="ch" forName="left_42_2" refType="w" fact="0.22"/>
        <dgm:constr type="w" for="ch" forName="left_42_3" refType="w" fact="0.365"/>
        <dgm:constr type="h" for="ch" forName="left_42_3" refType="h" fact="0.185"/>
        <dgm:constr type="b" for="ch" forName="left_42_3" refType="h" fact="0.43"/>
        <dgm:constr type="ctrX" for="ch" forName="left_42_3" refType="w" fact="0.21"/>
        <dgm:constr type="w" for="ch" forName="left_42_4" refType="w" fact="0.365"/>
        <dgm:constr type="h" for="ch" forName="left_42_4" refType="h" fact="0.185"/>
        <dgm:constr type="b" for="ch" forName="left_42_4" refType="h" fact="0.265"/>
        <dgm:constr type="ctrX" for="ch" forName="left_42_4" refType="w" fact="0.2"/>
        <dgm:constr type="w" for="ch" forName="right_42_1" refType="w" fact="0.365"/>
        <dgm:constr type="h" for="ch" forName="right_42_1" refType="h" fact="0.185"/>
        <dgm:constr type="b" for="ch" forName="right_42_1" refType="h" fact="0.715"/>
        <dgm:constr type="ctrX" for="ch" forName="right_42_1" refType="w" fact="0.75"/>
        <dgm:constr type="w" for="ch" forName="right_42_2" refType="w" fact="0.365"/>
        <dgm:constr type="h" for="ch" forName="right_42_2" refType="h" fact="0.185"/>
        <dgm:constr type="b" for="ch" forName="right_42_2" refType="h" fact="0.55"/>
        <dgm:constr type="ctrX" for="ch" forName="right_42_2" refType="w" fact="0.74"/>
        <dgm:constr type="w" for="ch" forName="right_34_1" refType="w" fact="0.365"/>
        <dgm:constr type="h" for="ch" forName="right_34_1" refType="h" fact="0.185"/>
        <dgm:constr type="b" for="ch" forName="right_34_1" refType="h" fact="0.76"/>
        <dgm:constr type="ctrX" for="ch" forName="right_34_1" refType="w" fact="0.77"/>
        <dgm:constr type="w" for="ch" forName="right_34_2" refType="w" fact="0.365"/>
        <dgm:constr type="h" for="ch" forName="right_34_2" refType="h" fact="0.185"/>
        <dgm:constr type="b" for="ch" forName="right_34_2" refType="h" fact="0.595"/>
        <dgm:constr type="ctrX" for="ch" forName="right_34_2" refType="w" fact="0.78"/>
        <dgm:constr type="w" for="ch" forName="right_34_3" refType="w" fact="0.365"/>
        <dgm:constr type="h" for="ch" forName="right_34_3" refType="h" fact="0.185"/>
        <dgm:constr type="b" for="ch" forName="right_34_3" refType="h" fact="0.43"/>
        <dgm:constr type="ctrX" for="ch" forName="right_34_3" refType="w" fact="0.79"/>
        <dgm:constr type="w" for="ch" forName="right_34_4" refType="w" fact="0.365"/>
        <dgm:constr type="h" for="ch" forName="right_34_4" refType="h" fact="0.185"/>
        <dgm:constr type="b" for="ch" forName="right_34_4" refType="h" fact="0.265"/>
        <dgm:constr type="ctrX" for="ch" forName="right_34_4" refType="w" fact="0.8"/>
        <dgm:constr type="w" for="ch" forName="left_34_1" refType="w" fact="0.365"/>
        <dgm:constr type="h" for="ch" forName="left_34_1" refType="h" fact="0.185"/>
        <dgm:constr type="b" for="ch" forName="left_34_1" refType="h" fact="0.715"/>
        <dgm:constr type="ctrX" for="ch" forName="left_34_1" refType="w" fact="0.25"/>
        <dgm:constr type="w" for="ch" forName="left_34_2" refType="w" fact="0.365"/>
        <dgm:constr type="h" for="ch" forName="left_34_2" refType="h" fact="0.185"/>
        <dgm:constr type="b" for="ch" forName="left_34_2" refType="h" fact="0.55"/>
        <dgm:constr type="ctrX" for="ch" forName="left_34_2" refType="w" fact="0.26"/>
        <dgm:constr type="w" for="ch" forName="left_34_3" refType="w" fact="0.365"/>
        <dgm:constr type="h" for="ch" forName="left_34_3" refType="h" fact="0.185"/>
        <dgm:constr type="b" for="ch" forName="left_34_3" refType="h" fact="0.385"/>
        <dgm:constr type="ctrX" for="ch" forName="left_34_3" refType="w" fact="0.27"/>
        <dgm:constr type="w" for="ch" forName="left_43_1" refType="w" fact="0.365"/>
        <dgm:constr type="h" for="ch" forName="left_43_1" refType="h" fact="0.185"/>
        <dgm:constr type="b" for="ch" forName="left_43_1" refType="h" fact="0.76"/>
        <dgm:constr type="ctrX" for="ch" forName="left_43_1" refType="w" fact="0.23"/>
        <dgm:constr type="w" for="ch" forName="left_43_2" refType="w" fact="0.365"/>
        <dgm:constr type="h" for="ch" forName="left_43_2" refType="h" fact="0.185"/>
        <dgm:constr type="b" for="ch" forName="left_43_2" refType="h" fact="0.595"/>
        <dgm:constr type="ctrX" for="ch" forName="left_43_2" refType="w" fact="0.22"/>
        <dgm:constr type="w" for="ch" forName="left_43_3" refType="w" fact="0.365"/>
        <dgm:constr type="h" for="ch" forName="left_43_3" refType="h" fact="0.185"/>
        <dgm:constr type="b" for="ch" forName="left_43_3" refType="h" fact="0.43"/>
        <dgm:constr type="ctrX" for="ch" forName="left_43_3" refType="w" fact="0.21"/>
        <dgm:constr type="w" for="ch" forName="left_43_4" refType="w" fact="0.365"/>
        <dgm:constr type="h" for="ch" forName="left_43_4" refType="h" fact="0.185"/>
        <dgm:constr type="b" for="ch" forName="left_43_4" refType="h" fact="0.265"/>
        <dgm:constr type="ctrX" for="ch" forName="left_43_4" refType="w" fact="0.2"/>
        <dgm:constr type="w" for="ch" forName="right_43_1" refType="w" fact="0.365"/>
        <dgm:constr type="h" for="ch" forName="right_43_1" refType="h" fact="0.185"/>
        <dgm:constr type="b" for="ch" forName="right_43_1" refType="h" fact="0.715"/>
        <dgm:constr type="ctrX" for="ch" forName="right_43_1" refType="w" fact="0.75"/>
        <dgm:constr type="w" for="ch" forName="right_43_2" refType="w" fact="0.365"/>
        <dgm:constr type="h" for="ch" forName="right_43_2" refType="h" fact="0.185"/>
        <dgm:constr type="b" for="ch" forName="right_43_2" refType="h" fact="0.55"/>
        <dgm:constr type="ctrX" for="ch" forName="right_43_2" refType="w" fact="0.74"/>
        <dgm:constr type="w" for="ch" forName="right_43_3" refType="w" fact="0.365"/>
        <dgm:constr type="h" for="ch" forName="right_43_3" refType="h" fact="0.185"/>
        <dgm:constr type="b" for="ch" forName="right_43_3" refType="h" fact="0.385"/>
        <dgm:constr type="ctrX" for="ch" forName="right_43_3" refType="w" fact="0.73"/>
        <dgm:constr type="w" for="ch" forName="right_44_1" refType="w" fact="0.36"/>
        <dgm:constr type="h" for="ch" forName="right_44_1" refType="h" fact="0.154"/>
        <dgm:constr type="b" for="ch" forName="right_44_1" refType="h" fact="0.725"/>
        <dgm:constr type="ctrX" for="ch" forName="right_44_1" refType="w" fact="0.76"/>
        <dgm:constr type="w" for="ch" forName="right_44_2" refType="w" fact="0.36"/>
        <dgm:constr type="h" for="ch" forName="right_44_2" refType="h" fact="0.154"/>
        <dgm:constr type="b" for="ch" forName="right_44_2" refType="h" fact="0.559"/>
        <dgm:constr type="ctrX" for="ch" forName="right_44_2" refType="w" fact="0.76"/>
        <dgm:constr type="w" for="ch" forName="right_44_3" refType="w" fact="0.36"/>
        <dgm:constr type="h" for="ch" forName="right_44_3" refType="h" fact="0.154"/>
        <dgm:constr type="b" for="ch" forName="right_44_3" refType="h" fact="0.393"/>
        <dgm:constr type="ctrX" for="ch" forName="right_44_3" refType="w" fact="0.76"/>
        <dgm:constr type="w" for="ch" forName="right_44_4" refType="w" fact="0.36"/>
        <dgm:constr type="h" for="ch" forName="right_44_4" refType="h" fact="0.154"/>
        <dgm:constr type="b" for="ch" forName="right_44_4" refType="h" fact="0.224"/>
        <dgm:constr type="ctrX" for="ch" forName="right_44_4" refType="w" fact="0.76"/>
        <dgm:constr type="w" for="ch" forName="left_44_1" refType="w" fact="0.36"/>
        <dgm:constr type="h" for="ch" forName="left_44_1" refType="h" fact="0.154"/>
        <dgm:constr type="b" for="ch" forName="left_44_1" refType="h" fact="0.725"/>
        <dgm:constr type="ctrX" for="ch" forName="left_44_1" refType="w" fact="0.24"/>
        <dgm:constr type="w" for="ch" forName="left_44_2" refType="w" fact="0.36"/>
        <dgm:constr type="h" for="ch" forName="left_44_2" refType="h" fact="0.154"/>
        <dgm:constr type="b" for="ch" forName="left_44_2" refType="h" fact="0.559"/>
        <dgm:constr type="ctrX" for="ch" forName="left_44_2" refType="w" fact="0.24"/>
        <dgm:constr type="w" for="ch" forName="left_44_3" refType="w" fact="0.36"/>
        <dgm:constr type="h" for="ch" forName="left_44_3" refType="h" fact="0.154"/>
        <dgm:constr type="b" for="ch" forName="left_44_3" refType="h" fact="0.393"/>
        <dgm:constr type="ctrX" for="ch" forName="left_44_3" refType="w" fact="0.24"/>
        <dgm:constr type="w" for="ch" forName="left_44_4" refType="w" fact="0.36"/>
        <dgm:constr type="h" for="ch" forName="left_44_4" refType="h" fact="0.154"/>
        <dgm:constr type="b" for="ch" forName="left_44_4" refType="h" fact="0.224"/>
        <dgm:constr type="ctrX" for="ch" forName="left_44_4" refType="w" fact="0.24"/>
      </dgm:constrLst>
      <dgm:ruleLst/>
      <dgm:layoutNode name="dummyMaxCanvas_ChildArea">
        <dgm:alg type="sp"/>
        <dgm:shape xmlns:r="http://schemas.openxmlformats.org/officeDocument/2006/relationships" r:blip="">
          <dgm:adjLst/>
        </dgm:shape>
        <dgm:presOf/>
        <dgm:constrLst/>
        <dgm:ruleLst/>
      </dgm:layoutNode>
      <dgm:layoutNode name="fulcrum" styleLbl="alignAccFollowNode1">
        <dgm:alg type="sp"/>
        <dgm:shape xmlns:r="http://schemas.openxmlformats.org/officeDocument/2006/relationships" type="triangle" r:blip="">
          <dgm:adjLst/>
        </dgm:shape>
        <dgm:presOf/>
        <dgm:constrLst/>
        <dgm:ruleLst/>
      </dgm:layoutNode>
      <dgm:choose name="Name0">
        <dgm:if name="Name1" axis="ch ch" ptType="node node" st="1 1" cnt="1 0" func="cnt" op="equ" val="0">
          <dgm:choose name="Name2">
            <dgm:if name="Name3" axis="ch ch" ptType="node node" st="2 1" cnt="1 0" func="cnt" op="equ" val="0">
              <dgm:layoutNode name="balance_00" styleLbl="alignAccFollowNode1">
                <dgm:varLst>
                  <dgm:bulletEnabled val="1"/>
                </dgm:varLst>
                <dgm:alg type="sp"/>
                <dgm:shape xmlns:r="http://schemas.openxmlformats.org/officeDocument/2006/relationships" type="rect" r:blip="">
                  <dgm:adjLst/>
                </dgm:shape>
                <dgm:presOf/>
                <dgm:constrLst/>
                <dgm:ruleLst/>
              </dgm:layoutNode>
            </dgm:if>
            <dgm:else name="Name4">
              <dgm:choose name="Name5">
                <dgm:if name="Name6" axis="ch ch" ptType="node node" st="2 1" cnt="1 0" func="cnt" op="equ" val="1">
                  <dgm:layoutNode name="balance_01" styleLbl="alignAccFollowNode1">
                    <dgm:varLst>
                      <dgm:bulletEnabled val="1"/>
                    </dgm:varLst>
                    <dgm:alg type="sp"/>
                    <dgm:shape xmlns:r="http://schemas.openxmlformats.org/officeDocument/2006/relationships" rot="4" type="rect" r:blip="">
                      <dgm:adjLst/>
                    </dgm:shape>
                    <dgm:presOf/>
                    <dgm:constrLst/>
                    <dgm:ruleLst/>
                  </dgm:layoutNode>
                  <dgm:layoutNode name="right_0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
                  <dgm:choose name="Name8">
                    <dgm:if name="Name9" axis="ch ch" ptType="node node" st="2 1" cnt="1 0" func="cnt" op="equ" val="2">
                      <dgm:layoutNode name="balance_02" styleLbl="alignAccFollowNode1">
                        <dgm:varLst>
                          <dgm:bulletEnabled val="1"/>
                        </dgm:varLst>
                        <dgm:alg type="sp"/>
                        <dgm:shape xmlns:r="http://schemas.openxmlformats.org/officeDocument/2006/relationships" rot="4" type="rect" r:blip="">
                          <dgm:adjLst/>
                        </dgm:shape>
                        <dgm:presOf/>
                        <dgm:constrLst/>
                        <dgm:ruleLst/>
                      </dgm:layoutNode>
                      <dgm:layoutNode name="right_0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
                      <dgm:choose name="Name11">
                        <dgm:if name="Name12" axis="ch ch" ptType="node node" st="2 1" cnt="1 0" func="cnt" op="equ" val="3">
                          <dgm:layoutNode name="balance_03" styleLbl="alignAccFollowNode1">
                            <dgm:varLst>
                              <dgm:bulletEnabled val="1"/>
                            </dgm:varLst>
                            <dgm:alg type="sp"/>
                            <dgm:shape xmlns:r="http://schemas.openxmlformats.org/officeDocument/2006/relationships" rot="4" type="rect" r:blip="">
                              <dgm:adjLst/>
                            </dgm:shape>
                            <dgm:presOf/>
                            <dgm:constrLst/>
                            <dgm:ruleLst/>
                          </dgm:layoutNode>
                          <dgm:layoutNode name="right_0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3">
                          <dgm:choose name="Name14">
                            <dgm:if name="Name15" axis="ch ch" ptType="node node" st="2 1" cnt="1 0" func="cnt" op="gte" val="4">
                              <dgm:layoutNode name="balance_04" styleLbl="alignAccFollowNode1">
                                <dgm:varLst>
                                  <dgm:bulletEnabled val="1"/>
                                </dgm:varLst>
                                <dgm:alg type="sp"/>
                                <dgm:shape xmlns:r="http://schemas.openxmlformats.org/officeDocument/2006/relationships" rot="4" type="rect" r:blip="">
                                  <dgm:adjLst/>
                                </dgm:shape>
                                <dgm:presOf/>
                                <dgm:constrLst/>
                                <dgm:ruleLst/>
                              </dgm:layoutNode>
                              <dgm:layoutNode name="right_0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6"/>
                          </dgm:choose>
                        </dgm:else>
                      </dgm:choose>
                    </dgm:else>
                  </dgm:choose>
                </dgm:else>
              </dgm:choose>
            </dgm:else>
          </dgm:choose>
        </dgm:if>
        <dgm:else name="Name17">
          <dgm:choose name="Name18">
            <dgm:if name="Name19" axis="ch ch" ptType="node node" st="1 1" cnt="1 0" func="cnt" op="equ" val="1">
              <dgm:choose name="Name20">
                <dgm:if name="Name21" axis="ch ch" ptType="node node" st="2 1" cnt="1 0" func="cnt" op="equ" val="0">
                  <dgm:layoutNode name="balance_10" styleLbl="alignAccFollowNode1">
                    <dgm:varLst>
                      <dgm:bulletEnabled val="1"/>
                    </dgm:varLst>
                    <dgm:alg type="sp"/>
                    <dgm:shape xmlns:r="http://schemas.openxmlformats.org/officeDocument/2006/relationships" rot="-4" type="rect" r:blip="">
                      <dgm:adjLst/>
                    </dgm:shape>
                    <dgm:presOf/>
                    <dgm:constrLst/>
                    <dgm:ruleLst/>
                  </dgm:layoutNode>
                  <dgm:layoutNode name="left_1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2">
                  <dgm:choose name="Name23">
                    <dgm:if name="Name24" axis="ch ch" ptType="node node" st="2 1" cnt="1 0" func="cnt" op="equ" val="1">
                      <dgm:layoutNode name="balance_11" styleLbl="alignAccFollowNode1">
                        <dgm:varLst>
                          <dgm:bulletEnabled val="1"/>
                        </dgm:varLst>
                        <dgm:alg type="sp"/>
                        <dgm:shape xmlns:r="http://schemas.openxmlformats.org/officeDocument/2006/relationships" type="rect" r:blip="">
                          <dgm:adjLst/>
                        </dgm:shape>
                        <dgm:presOf/>
                        <dgm:constrLst/>
                        <dgm:ruleLst/>
                      </dgm:layoutNode>
                      <dgm:layoutNode name="left_11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1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5">
                      <dgm:choose name="Name26">
                        <dgm:if name="Name27" axis="ch ch" ptType="node node" st="2 1" cnt="1 0" func="cnt" op="equ" val="2">
                          <dgm:layoutNode name="balance_12" styleLbl="alignAccFollowNode1">
                            <dgm:varLst>
                              <dgm:bulletEnabled val="1"/>
                            </dgm:varLst>
                            <dgm:alg type="sp"/>
                            <dgm:shape xmlns:r="http://schemas.openxmlformats.org/officeDocument/2006/relationships" rot="4" type="rect" r:blip="">
                              <dgm:adjLst/>
                            </dgm:shape>
                            <dgm:presOf/>
                            <dgm:constrLst/>
                            <dgm:ruleLst/>
                          </dgm:layoutNode>
                          <dgm:layoutNode name="right_1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8">
                          <dgm:choose name="Name29">
                            <dgm:if name="Name30" axis="ch ch" ptType="node node" st="2 1" cnt="1 0" func="cnt" op="equ" val="3">
                              <dgm:layoutNode name="balance_13" styleLbl="alignAccFollowNode1">
                                <dgm:varLst>
                                  <dgm:bulletEnabled val="1"/>
                                </dgm:varLst>
                                <dgm:alg type="sp"/>
                                <dgm:shape xmlns:r="http://schemas.openxmlformats.org/officeDocument/2006/relationships" rot="4" type="rect" r:blip="">
                                  <dgm:adjLst/>
                                </dgm:shape>
                                <dgm:presOf/>
                                <dgm:constrLst/>
                                <dgm:ruleLst/>
                              </dgm:layoutNode>
                              <dgm:layoutNode name="right_1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1">
                              <dgm:choose name="Name32">
                                <dgm:if name="Name33" axis="ch ch" ptType="node node" st="2 1" cnt="1 0" func="cnt" op="gte" val="4">
                                  <dgm:layoutNode name="balance_14" styleLbl="alignAccFollowNode1">
                                    <dgm:varLst>
                                      <dgm:bulletEnabled val="1"/>
                                    </dgm:varLst>
                                    <dgm:alg type="sp"/>
                                    <dgm:shape xmlns:r="http://schemas.openxmlformats.org/officeDocument/2006/relationships" rot="4" type="rect" r:blip="">
                                      <dgm:adjLst/>
                                    </dgm:shape>
                                    <dgm:presOf/>
                                    <dgm:constrLst/>
                                    <dgm:ruleLst/>
                                  </dgm:layoutNode>
                                  <dgm:layoutNode name="right_1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4"/>
                              </dgm:choose>
                            </dgm:else>
                          </dgm:choose>
                        </dgm:else>
                      </dgm:choose>
                    </dgm:else>
                  </dgm:choose>
                </dgm:else>
              </dgm:choose>
            </dgm:if>
            <dgm:else name="Name35">
              <dgm:choose name="Name36">
                <dgm:if name="Name37" axis="ch ch" ptType="node node" st="1 1" cnt="1 0" func="cnt" op="equ" val="2">
                  <dgm:choose name="Name38">
                    <dgm:if name="Name39" axis="ch ch" ptType="node node" st="2 1" cnt="1 0" func="cnt" op="equ" val="0">
                      <dgm:layoutNode name="balance_20" styleLbl="alignAccFollowNode1">
                        <dgm:varLst>
                          <dgm:bulletEnabled val="1"/>
                        </dgm:varLst>
                        <dgm:alg type="sp"/>
                        <dgm:shape xmlns:r="http://schemas.openxmlformats.org/officeDocument/2006/relationships" rot="-4" type="rect" r:blip="">
                          <dgm:adjLst/>
                        </dgm:shape>
                        <dgm:presOf/>
                        <dgm:constrLst/>
                        <dgm:ruleLst/>
                      </dgm:layoutNode>
                      <dgm:layoutNode name="left_2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0">
                      <dgm:choose name="Name41">
                        <dgm:if name="Name42" axis="ch ch" ptType="node node" st="2 1" cnt="1 0" func="cnt" op="equ" val="1">
                          <dgm:layoutNode name="balance_21" styleLbl="alignAccFollowNode1">
                            <dgm:varLst>
                              <dgm:bulletEnabled val="1"/>
                            </dgm:varLst>
                            <dgm:alg type="sp"/>
                            <dgm:shape xmlns:r="http://schemas.openxmlformats.org/officeDocument/2006/relationships" rot="-4" type="rect" r:blip="">
                              <dgm:adjLst/>
                            </dgm:shape>
                            <dgm:presOf/>
                            <dgm:constrLst/>
                            <dgm:ruleLst/>
                          </dgm:layoutNode>
                          <dgm:layoutNode name="left_2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3">
                          <dgm:choose name="Name44">
                            <dgm:if name="Name45" axis="ch ch" ptType="node node" st="2 1" cnt="1 0" func="cnt" op="equ" val="2">
                              <dgm:layoutNode name="balance_22" styleLbl="alignAccFollowNode1">
                                <dgm:varLst>
                                  <dgm:bulletEnabled val="1"/>
                                </dgm:varLst>
                                <dgm:alg type="sp"/>
                                <dgm:shape xmlns:r="http://schemas.openxmlformats.org/officeDocument/2006/relationships" type="rect" r:blip="">
                                  <dgm:adjLst/>
                                </dgm:shape>
                                <dgm:presOf/>
                                <dgm:constrLst/>
                                <dgm:ruleLst/>
                              </dgm:layoutNode>
                              <dgm:layoutNode name="right_22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2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6">
                              <dgm:choose name="Name47">
                                <dgm:if name="Name48" axis="ch ch" ptType="node node" st="2 1" cnt="1 0" func="cnt" op="equ" val="3">
                                  <dgm:layoutNode name="balance_23" styleLbl="alignAccFollowNode1">
                                    <dgm:varLst>
                                      <dgm:bulletEnabled val="1"/>
                                    </dgm:varLst>
                                    <dgm:alg type="sp"/>
                                    <dgm:shape xmlns:r="http://schemas.openxmlformats.org/officeDocument/2006/relationships" rot="4" type="rect" r:blip="">
                                      <dgm:adjLst/>
                                    </dgm:shape>
                                    <dgm:presOf/>
                                    <dgm:constrLst/>
                                    <dgm:ruleLst/>
                                  </dgm:layoutNode>
                                  <dgm:layoutNode name="right_2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9">
                                  <dgm:choose name="Name50">
                                    <dgm:if name="Name51" axis="ch ch" ptType="node node" st="2 1" cnt="1 0" func="cnt" op="gte" val="4">
                                      <dgm:layoutNode name="balance_24" styleLbl="alignAccFollowNode1">
                                        <dgm:varLst>
                                          <dgm:bulletEnabled val="1"/>
                                        </dgm:varLst>
                                        <dgm:alg type="sp"/>
                                        <dgm:shape xmlns:r="http://schemas.openxmlformats.org/officeDocument/2006/relationships" rot="4" type="rect" r:blip="">
                                          <dgm:adjLst/>
                                        </dgm:shape>
                                        <dgm:presOf/>
                                        <dgm:constrLst/>
                                        <dgm:ruleLst/>
                                      </dgm:layoutNode>
                                      <dgm:layoutNode name="right_2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2"/>
                                  </dgm:choose>
                                </dgm:else>
                              </dgm:choose>
                            </dgm:else>
                          </dgm:choose>
                        </dgm:else>
                      </dgm:choose>
                    </dgm:else>
                  </dgm:choose>
                </dgm:if>
                <dgm:else name="Name53">
                  <dgm:choose name="Name54">
                    <dgm:if name="Name55" axis="ch ch" ptType="node node" st="1 1" cnt="1 0" func="cnt" op="equ" val="3">
                      <dgm:choose name="Name56">
                        <dgm:if name="Name57" axis="ch ch" ptType="node node" st="2 1" cnt="1 0" func="cnt" op="equ" val="0">
                          <dgm:layoutNode name="balance_30" styleLbl="alignAccFollowNode1">
                            <dgm:varLst>
                              <dgm:bulletEnabled val="1"/>
                            </dgm:varLst>
                            <dgm:alg type="sp"/>
                            <dgm:shape xmlns:r="http://schemas.openxmlformats.org/officeDocument/2006/relationships" rot="-4" type="rect" r:blip="">
                              <dgm:adjLst/>
                            </dgm:shape>
                            <dgm:presOf/>
                            <dgm:constrLst/>
                            <dgm:ruleLst/>
                          </dgm:layoutNode>
                          <dgm:layoutNode name="left_3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name="Name59">
                            <dgm:if name="Name60" axis="ch ch" ptType="node node" st="2 1" cnt="1 0" func="cnt" op="equ" val="1">
                              <dgm:layoutNode name="balance_31" styleLbl="alignAccFollowNode1">
                                <dgm:varLst>
                                  <dgm:bulletEnabled val="1"/>
                                </dgm:varLst>
                                <dgm:alg type="sp"/>
                                <dgm:shape xmlns:r="http://schemas.openxmlformats.org/officeDocument/2006/relationships" rot="-4" type="rect" r:blip="">
                                  <dgm:adjLst/>
                                </dgm:shape>
                                <dgm:presOf/>
                                <dgm:constrLst/>
                                <dgm:ruleLst/>
                              </dgm:layoutNode>
                              <dgm:layoutNode name="left_3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1">
                              <dgm:choose name="Name62">
                                <dgm:if name="Name63" axis="ch ch" ptType="node node" st="2 1" cnt="1 0" func="cnt" op="equ" val="2">
                                  <dgm:layoutNode name="balance_32" styleLbl="alignAccFollowNode1">
                                    <dgm:varLst>
                                      <dgm:bulletEnabled val="1"/>
                                    </dgm:varLst>
                                    <dgm:alg type="sp"/>
                                    <dgm:shape xmlns:r="http://schemas.openxmlformats.org/officeDocument/2006/relationships" rot="-4" type="rect" r:blip="">
                                      <dgm:adjLst/>
                                    </dgm:shape>
                                    <dgm:presOf/>
                                    <dgm:constrLst/>
                                    <dgm:ruleLst/>
                                  </dgm:layoutNode>
                                  <dgm:layoutNode name="left_3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4">
                                  <dgm:choose name="Name65">
                                    <dgm:if name="Name66" axis="ch ch" ptType="node node" st="2 1" cnt="1 0" func="cnt" op="equ" val="3">
                                      <dgm:layoutNode name="balance_33" styleLbl="alignAccFollowNode1">
                                        <dgm:varLst>
                                          <dgm:bulletEnabled val="1"/>
                                        </dgm:varLst>
                                        <dgm:alg type="sp"/>
                                        <dgm:shape xmlns:r="http://schemas.openxmlformats.org/officeDocument/2006/relationships" type="rect" r:blip="">
                                          <dgm:adjLst/>
                                        </dgm:shape>
                                        <dgm:presOf/>
                                        <dgm:constrLst/>
                                        <dgm:ruleLst/>
                                      </dgm:layoutNode>
                                      <dgm:layoutNode name="right_33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7">
                                      <dgm:choose name="Name68">
                                        <dgm:if name="Name69" axis="ch ch" ptType="node node" st="2 1" cnt="1 0" func="cnt" op="gte" val="4">
                                          <dgm:layoutNode name="balance_34" styleLbl="alignAccFollowNode1">
                                            <dgm:varLst>
                                              <dgm:bulletEnabled val="1"/>
                                            </dgm:varLst>
                                            <dgm:alg type="sp"/>
                                            <dgm:shape xmlns:r="http://schemas.openxmlformats.org/officeDocument/2006/relationships" rot="4" type="rect" r:blip="">
                                              <dgm:adjLst/>
                                            </dgm:shape>
                                            <dgm:presOf/>
                                            <dgm:constrLst/>
                                            <dgm:ruleLst/>
                                          </dgm:layoutNode>
                                          <dgm:layoutNode name="right_3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0"/>
                                      </dgm:choose>
                                    </dgm:else>
                                  </dgm:choose>
                                </dgm:else>
                              </dgm:choose>
                            </dgm:else>
                          </dgm:choose>
                        </dgm:else>
                      </dgm:choose>
                    </dgm:if>
                    <dgm:else name="Name71">
                      <dgm:choose name="Name72">
                        <dgm:if name="Name73" axis="ch ch" ptType="node node" st="1 1" cnt="1 0" func="cnt" op="gte" val="4">
                          <dgm:choose name="Name74">
                            <dgm:if name="Name75" axis="ch ch" ptType="node node" st="2 1" cnt="1 0" func="cnt" op="equ" val="0">
                              <dgm:layoutNode name="balance_40" styleLbl="alignAccFollowNode1">
                                <dgm:varLst>
                                  <dgm:bulletEnabled val="1"/>
                                </dgm:varLst>
                                <dgm:alg type="sp"/>
                                <dgm:shape xmlns:r="http://schemas.openxmlformats.org/officeDocument/2006/relationships" rot="-4" type="rect" r:blip="">
                                  <dgm:adjLst/>
                                </dgm:shape>
                                <dgm:presOf/>
                                <dgm:constrLst/>
                                <dgm:ruleLst/>
                              </dgm:layoutNode>
                              <dgm:layoutNode name="left_4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6">
                              <dgm:choose name="Name77">
                                <dgm:if name="Name78" axis="ch ch" ptType="node node" st="2 1" cnt="1 0" func="cnt" op="equ" val="1">
                                  <dgm:layoutNode name="balance_41" styleLbl="alignAccFollowNode1">
                                    <dgm:varLst>
                                      <dgm:bulletEnabled val="1"/>
                                    </dgm:varLst>
                                    <dgm:alg type="sp"/>
                                    <dgm:shape xmlns:r="http://schemas.openxmlformats.org/officeDocument/2006/relationships" rot="-4" type="rect" r:blip="">
                                      <dgm:adjLst/>
                                    </dgm:shape>
                                    <dgm:presOf/>
                                    <dgm:constrLst/>
                                    <dgm:ruleLst/>
                                  </dgm:layoutNode>
                                  <dgm:layoutNode name="left_4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name="Name80">
                                    <dgm:if name="Name81" axis="ch ch" ptType="node node" st="2 1" cnt="1 0" func="cnt" op="equ" val="2">
                                      <dgm:layoutNode name="balance_42" styleLbl="alignAccFollowNode1">
                                        <dgm:varLst>
                                          <dgm:bulletEnabled val="1"/>
                                        </dgm:varLst>
                                        <dgm:alg type="sp"/>
                                        <dgm:shape xmlns:r="http://schemas.openxmlformats.org/officeDocument/2006/relationships" rot="-4" type="rect" r:blip="">
                                          <dgm:adjLst/>
                                        </dgm:shape>
                                        <dgm:presOf/>
                                        <dgm:constrLst/>
                                        <dgm:ruleLst/>
                                      </dgm:layoutNode>
                                      <dgm:layoutNode name="left_4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2">
                                      <dgm:choose name="Name83">
                                        <dgm:if name="Name84" axis="ch ch" ptType="node node" st="2 1" cnt="1 0" func="cnt" op="equ" val="3">
                                          <dgm:layoutNode name="balance_43" styleLbl="alignAccFollowNode1">
                                            <dgm:varLst>
                                              <dgm:bulletEnabled val="1"/>
                                            </dgm:varLst>
                                            <dgm:alg type="sp"/>
                                            <dgm:shape xmlns:r="http://schemas.openxmlformats.org/officeDocument/2006/relationships" rot="-4" type="rect" r:blip="">
                                              <dgm:adjLst/>
                                            </dgm:shape>
                                            <dgm:presOf/>
                                            <dgm:constrLst/>
                                            <dgm:ruleLst/>
                                          </dgm:layoutNode>
                                          <dgm:layoutNode name="left_4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5">
                                          <dgm:choose name="Name86">
                                            <dgm:if name="Name87" axis="ch ch" ptType="node node" st="2 1" cnt="1 0" func="cnt" op="gte" val="4">
                                              <dgm:layoutNode name="balance_44" styleLbl="alignAccFollowNode1">
                                                <dgm:varLst>
                                                  <dgm:bulletEnabled val="1"/>
                                                </dgm:varLst>
                                                <dgm:alg type="sp"/>
                                                <dgm:shape xmlns:r="http://schemas.openxmlformats.org/officeDocument/2006/relationships" type="rect" r:blip="">
                                                  <dgm:adjLst/>
                                                </dgm:shape>
                                                <dgm:presOf/>
                                                <dgm:constrLst/>
                                                <dgm:ruleLst/>
                                              </dgm:layoutNode>
                                              <dgm:layoutNode name="right_44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4" styleLbl="node1">
                                                <dgm:varLst>
                                                  <dgm:bulletEnabled val="1"/>
                                                </dgm:varLst>
                                                <dgm:alg type="tx"/>
                                                <dgm:shape xmlns:r="http://schemas.openxmlformats.org/officeDocument/2006/relationships"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4" styleLbl="node1">
                                                <dgm:varLst>
                                                  <dgm:bulletEnabled val="1"/>
                                                </dgm:varLst>
                                                <dgm:alg type="tx"/>
                                                <dgm:shape xmlns:r="http://schemas.openxmlformats.org/officeDocument/2006/relationships"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8"/>
                                          </dgm:choose>
                                        </dgm:else>
                                      </dgm:choose>
                                    </dgm:else>
                                  </dgm:choose>
                                </dgm:else>
                              </dgm:choose>
                            </dgm:else>
                          </dgm:choose>
                        </dgm:if>
                        <dgm:else name="Name89"/>
                      </dgm:choose>
                    </dgm:else>
                  </dgm:choose>
                </dgm:else>
              </dgm:choose>
            </dgm:else>
          </dgm:choose>
        </dgm:else>
      </dgm:choose>
    </dgm:layoutNode>
  </dgm:layoutNode>
</dgm:layoutDef>
</file>

<file path=ppt/diagrams/layout13.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D635F32F-C74E-4E6F-9FFD-C422E38B1976}" type="datetimeFigureOut">
              <a:rPr lang="ar-EG" smtClean="0"/>
              <a:t>07/04/1435</a:t>
            </a:fld>
            <a:endParaRPr lang="ar-EG"/>
          </a:p>
        </p:txBody>
      </p:sp>
      <p:sp>
        <p:nvSpPr>
          <p:cNvPr id="19" name="Footer Placeholder 18"/>
          <p:cNvSpPr>
            <a:spLocks noGrp="1"/>
          </p:cNvSpPr>
          <p:nvPr>
            <p:ph type="ftr" sz="quarter" idx="11"/>
          </p:nvPr>
        </p:nvSpPr>
        <p:spPr/>
        <p:txBody>
          <a:bodyPr/>
          <a:lstStyle/>
          <a:p>
            <a:endParaRPr lang="ar-EG"/>
          </a:p>
        </p:txBody>
      </p:sp>
      <p:sp>
        <p:nvSpPr>
          <p:cNvPr id="27" name="Slide Number Placeholder 26"/>
          <p:cNvSpPr>
            <a:spLocks noGrp="1"/>
          </p:cNvSpPr>
          <p:nvPr>
            <p:ph type="sldNum" sz="quarter" idx="12"/>
          </p:nvPr>
        </p:nvSpPr>
        <p:spPr/>
        <p:txBody>
          <a:bodyPr/>
          <a:lstStyle/>
          <a:p>
            <a:fld id="{B474F5D1-74ED-4817-B85A-DAD4628D9775}" type="slidenum">
              <a:rPr lang="ar-EG" smtClean="0"/>
              <a:t>‹#›</a:t>
            </a:fld>
            <a:endParaRPr lang="ar-EG"/>
          </a:p>
        </p:txBody>
      </p: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635F32F-C74E-4E6F-9FFD-C422E38B1976}" type="datetimeFigureOut">
              <a:rPr lang="ar-EG" smtClean="0"/>
              <a:t>07/04/1435</a:t>
            </a:fld>
            <a:endParaRPr lang="ar-EG"/>
          </a:p>
        </p:txBody>
      </p:sp>
      <p:sp>
        <p:nvSpPr>
          <p:cNvPr id="5" name="Footer Placeholder 4"/>
          <p:cNvSpPr>
            <a:spLocks noGrp="1"/>
          </p:cNvSpPr>
          <p:nvPr>
            <p:ph type="ftr" sz="quarter" idx="11"/>
          </p:nvPr>
        </p:nvSpPr>
        <p:spPr/>
        <p:txBody>
          <a:bodyPr/>
          <a:lstStyle/>
          <a:p>
            <a:endParaRPr lang="ar-EG"/>
          </a:p>
        </p:txBody>
      </p:sp>
      <p:sp>
        <p:nvSpPr>
          <p:cNvPr id="6" name="Slide Number Placeholder 5"/>
          <p:cNvSpPr>
            <a:spLocks noGrp="1"/>
          </p:cNvSpPr>
          <p:nvPr>
            <p:ph type="sldNum" sz="quarter" idx="12"/>
          </p:nvPr>
        </p:nvSpPr>
        <p:spPr/>
        <p:txBody>
          <a:bodyPr/>
          <a:lstStyle/>
          <a:p>
            <a:fld id="{B474F5D1-74ED-4817-B85A-DAD4628D9775}" type="slidenum">
              <a:rPr lang="ar-EG" smtClean="0"/>
              <a:t>‹#›</a:t>
            </a:fld>
            <a:endParaRPr lang="ar-EG"/>
          </a:p>
        </p:txBody>
      </p:sp>
    </p:spTree>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635F32F-C74E-4E6F-9FFD-C422E38B1976}" type="datetimeFigureOut">
              <a:rPr lang="ar-EG" smtClean="0"/>
              <a:t>07/04/1435</a:t>
            </a:fld>
            <a:endParaRPr lang="ar-EG"/>
          </a:p>
        </p:txBody>
      </p:sp>
      <p:sp>
        <p:nvSpPr>
          <p:cNvPr id="5" name="Footer Placeholder 4"/>
          <p:cNvSpPr>
            <a:spLocks noGrp="1"/>
          </p:cNvSpPr>
          <p:nvPr>
            <p:ph type="ftr" sz="quarter" idx="11"/>
          </p:nvPr>
        </p:nvSpPr>
        <p:spPr/>
        <p:txBody>
          <a:bodyPr/>
          <a:lstStyle/>
          <a:p>
            <a:endParaRPr lang="ar-EG"/>
          </a:p>
        </p:txBody>
      </p:sp>
      <p:sp>
        <p:nvSpPr>
          <p:cNvPr id="6" name="Slide Number Placeholder 5"/>
          <p:cNvSpPr>
            <a:spLocks noGrp="1"/>
          </p:cNvSpPr>
          <p:nvPr>
            <p:ph type="sldNum" sz="quarter" idx="12"/>
          </p:nvPr>
        </p:nvSpPr>
        <p:spPr/>
        <p:txBody>
          <a:bodyPr/>
          <a:lstStyle/>
          <a:p>
            <a:fld id="{B474F5D1-74ED-4817-B85A-DAD4628D9775}" type="slidenum">
              <a:rPr lang="ar-EG" smtClean="0"/>
              <a:t>‹#›</a:t>
            </a:fld>
            <a:endParaRPr lang="ar-EG"/>
          </a:p>
        </p:txBody>
      </p:sp>
    </p:spTree>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635F32F-C74E-4E6F-9FFD-C422E38B1976}" type="datetimeFigureOut">
              <a:rPr lang="ar-EG" smtClean="0"/>
              <a:t>07/04/1435</a:t>
            </a:fld>
            <a:endParaRPr lang="ar-EG"/>
          </a:p>
        </p:txBody>
      </p:sp>
      <p:sp>
        <p:nvSpPr>
          <p:cNvPr id="5" name="Footer Placeholder 4"/>
          <p:cNvSpPr>
            <a:spLocks noGrp="1"/>
          </p:cNvSpPr>
          <p:nvPr>
            <p:ph type="ftr" sz="quarter" idx="11"/>
          </p:nvPr>
        </p:nvSpPr>
        <p:spPr/>
        <p:txBody>
          <a:bodyPr/>
          <a:lstStyle/>
          <a:p>
            <a:endParaRPr lang="ar-EG"/>
          </a:p>
        </p:txBody>
      </p:sp>
      <p:sp>
        <p:nvSpPr>
          <p:cNvPr id="6" name="Slide Number Placeholder 5"/>
          <p:cNvSpPr>
            <a:spLocks noGrp="1"/>
          </p:cNvSpPr>
          <p:nvPr>
            <p:ph type="sldNum" sz="quarter" idx="12"/>
          </p:nvPr>
        </p:nvSpPr>
        <p:spPr/>
        <p:txBody>
          <a:bodyPr/>
          <a:lstStyle/>
          <a:p>
            <a:fld id="{B474F5D1-74ED-4817-B85A-DAD4628D9775}" type="slidenum">
              <a:rPr lang="ar-EG" smtClean="0"/>
              <a:t>‹#›</a:t>
            </a:fld>
            <a:endParaRPr lang="ar-EG"/>
          </a:p>
        </p:txBody>
      </p:sp>
    </p:spTree>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D635F32F-C74E-4E6F-9FFD-C422E38B1976}" type="datetimeFigureOut">
              <a:rPr lang="ar-EG" smtClean="0"/>
              <a:t>07/04/1435</a:t>
            </a:fld>
            <a:endParaRPr lang="ar-EG"/>
          </a:p>
        </p:txBody>
      </p:sp>
      <p:sp>
        <p:nvSpPr>
          <p:cNvPr id="5" name="Footer Placeholder 4"/>
          <p:cNvSpPr>
            <a:spLocks noGrp="1"/>
          </p:cNvSpPr>
          <p:nvPr>
            <p:ph type="ftr" sz="quarter" idx="11"/>
          </p:nvPr>
        </p:nvSpPr>
        <p:spPr/>
        <p:txBody>
          <a:bodyPr/>
          <a:lstStyle/>
          <a:p>
            <a:endParaRPr lang="ar-EG"/>
          </a:p>
        </p:txBody>
      </p:sp>
      <p:sp>
        <p:nvSpPr>
          <p:cNvPr id="6" name="Slide Number Placeholder 5"/>
          <p:cNvSpPr>
            <a:spLocks noGrp="1"/>
          </p:cNvSpPr>
          <p:nvPr>
            <p:ph type="sldNum" sz="quarter" idx="12"/>
          </p:nvPr>
        </p:nvSpPr>
        <p:spPr/>
        <p:txBody>
          <a:bodyPr/>
          <a:lstStyle/>
          <a:p>
            <a:fld id="{B474F5D1-74ED-4817-B85A-DAD4628D9775}" type="slidenum">
              <a:rPr lang="ar-EG" smtClean="0"/>
              <a:t>‹#›</a:t>
            </a:fld>
            <a:endParaRPr lang="ar-EG"/>
          </a:p>
        </p:txBody>
      </p: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635F32F-C74E-4E6F-9FFD-C422E38B1976}" type="datetimeFigureOut">
              <a:rPr lang="ar-EG" smtClean="0"/>
              <a:t>07/04/1435</a:t>
            </a:fld>
            <a:endParaRPr lang="ar-EG"/>
          </a:p>
        </p:txBody>
      </p:sp>
      <p:sp>
        <p:nvSpPr>
          <p:cNvPr id="6" name="Footer Placeholder 5"/>
          <p:cNvSpPr>
            <a:spLocks noGrp="1"/>
          </p:cNvSpPr>
          <p:nvPr>
            <p:ph type="ftr" sz="quarter" idx="11"/>
          </p:nvPr>
        </p:nvSpPr>
        <p:spPr/>
        <p:txBody>
          <a:bodyPr/>
          <a:lstStyle/>
          <a:p>
            <a:endParaRPr lang="ar-EG"/>
          </a:p>
        </p:txBody>
      </p:sp>
      <p:sp>
        <p:nvSpPr>
          <p:cNvPr id="7" name="Slide Number Placeholder 6"/>
          <p:cNvSpPr>
            <a:spLocks noGrp="1"/>
          </p:cNvSpPr>
          <p:nvPr>
            <p:ph type="sldNum" sz="quarter" idx="12"/>
          </p:nvPr>
        </p:nvSpPr>
        <p:spPr/>
        <p:txBody>
          <a:bodyPr/>
          <a:lstStyle/>
          <a:p>
            <a:fld id="{B474F5D1-74ED-4817-B85A-DAD4628D9775}" type="slidenum">
              <a:rPr lang="ar-EG" smtClean="0"/>
              <a:t>‹#›</a:t>
            </a:fld>
            <a:endParaRPr lang="ar-EG"/>
          </a:p>
        </p:txBody>
      </p:sp>
    </p:spTree>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D635F32F-C74E-4E6F-9FFD-C422E38B1976}" type="datetimeFigureOut">
              <a:rPr lang="ar-EG" smtClean="0"/>
              <a:t>07/04/1435</a:t>
            </a:fld>
            <a:endParaRPr lang="ar-EG"/>
          </a:p>
        </p:txBody>
      </p:sp>
      <p:sp>
        <p:nvSpPr>
          <p:cNvPr id="8" name="Footer Placeholder 7"/>
          <p:cNvSpPr>
            <a:spLocks noGrp="1"/>
          </p:cNvSpPr>
          <p:nvPr>
            <p:ph type="ftr" sz="quarter" idx="11"/>
          </p:nvPr>
        </p:nvSpPr>
        <p:spPr/>
        <p:txBody>
          <a:bodyPr/>
          <a:lstStyle/>
          <a:p>
            <a:endParaRPr lang="ar-EG"/>
          </a:p>
        </p:txBody>
      </p:sp>
      <p:sp>
        <p:nvSpPr>
          <p:cNvPr id="9" name="Slide Number Placeholder 8"/>
          <p:cNvSpPr>
            <a:spLocks noGrp="1"/>
          </p:cNvSpPr>
          <p:nvPr>
            <p:ph type="sldNum" sz="quarter" idx="12"/>
          </p:nvPr>
        </p:nvSpPr>
        <p:spPr/>
        <p:txBody>
          <a:bodyPr/>
          <a:lstStyle/>
          <a:p>
            <a:fld id="{B474F5D1-74ED-4817-B85A-DAD4628D9775}" type="slidenum">
              <a:rPr lang="ar-EG" smtClean="0"/>
              <a:t>‹#›</a:t>
            </a:fld>
            <a:endParaRPr lang="ar-EG"/>
          </a:p>
        </p:txBody>
      </p:sp>
    </p:spTree>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D635F32F-C74E-4E6F-9FFD-C422E38B1976}" type="datetimeFigureOut">
              <a:rPr lang="ar-EG" smtClean="0"/>
              <a:t>07/04/1435</a:t>
            </a:fld>
            <a:endParaRPr lang="ar-EG"/>
          </a:p>
        </p:txBody>
      </p:sp>
      <p:sp>
        <p:nvSpPr>
          <p:cNvPr id="8" name="Slide Number Placeholder 7"/>
          <p:cNvSpPr>
            <a:spLocks noGrp="1"/>
          </p:cNvSpPr>
          <p:nvPr>
            <p:ph type="sldNum" sz="quarter" idx="11"/>
          </p:nvPr>
        </p:nvSpPr>
        <p:spPr/>
        <p:txBody>
          <a:bodyPr/>
          <a:lstStyle/>
          <a:p>
            <a:fld id="{B474F5D1-74ED-4817-B85A-DAD4628D9775}" type="slidenum">
              <a:rPr lang="ar-EG" smtClean="0"/>
              <a:t>‹#›</a:t>
            </a:fld>
            <a:endParaRPr lang="ar-EG"/>
          </a:p>
        </p:txBody>
      </p:sp>
      <p:sp>
        <p:nvSpPr>
          <p:cNvPr id="9" name="Footer Placeholder 8"/>
          <p:cNvSpPr>
            <a:spLocks noGrp="1"/>
          </p:cNvSpPr>
          <p:nvPr>
            <p:ph type="ftr" sz="quarter" idx="12"/>
          </p:nvPr>
        </p:nvSpPr>
        <p:spPr/>
        <p:txBody>
          <a:bodyPr/>
          <a:lstStyle/>
          <a:p>
            <a:endParaRPr lang="ar-EG"/>
          </a:p>
        </p:txBody>
      </p:sp>
    </p:spTree>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635F32F-C74E-4E6F-9FFD-C422E38B1976}" type="datetimeFigureOut">
              <a:rPr lang="ar-EG" smtClean="0"/>
              <a:t>07/04/1435</a:t>
            </a:fld>
            <a:endParaRPr lang="ar-EG"/>
          </a:p>
        </p:txBody>
      </p:sp>
      <p:sp>
        <p:nvSpPr>
          <p:cNvPr id="3" name="Footer Placeholder 2"/>
          <p:cNvSpPr>
            <a:spLocks noGrp="1"/>
          </p:cNvSpPr>
          <p:nvPr>
            <p:ph type="ftr" sz="quarter" idx="11"/>
          </p:nvPr>
        </p:nvSpPr>
        <p:spPr/>
        <p:txBody>
          <a:bodyPr/>
          <a:lstStyle/>
          <a:p>
            <a:endParaRPr lang="ar-EG"/>
          </a:p>
        </p:txBody>
      </p:sp>
      <p:sp>
        <p:nvSpPr>
          <p:cNvPr id="4" name="Slide Number Placeholder 3"/>
          <p:cNvSpPr>
            <a:spLocks noGrp="1"/>
          </p:cNvSpPr>
          <p:nvPr>
            <p:ph type="sldNum" sz="quarter" idx="12"/>
          </p:nvPr>
        </p:nvSpPr>
        <p:spPr/>
        <p:txBody>
          <a:bodyPr/>
          <a:lstStyle/>
          <a:p>
            <a:fld id="{B474F5D1-74ED-4817-B85A-DAD4628D9775}" type="slidenum">
              <a:rPr lang="ar-EG" smtClean="0"/>
              <a:t>‹#›</a:t>
            </a:fld>
            <a:endParaRPr lang="ar-EG"/>
          </a:p>
        </p:txBody>
      </p:sp>
    </p:spTree>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635F32F-C74E-4E6F-9FFD-C422E38B1976}" type="datetimeFigureOut">
              <a:rPr lang="ar-EG" smtClean="0"/>
              <a:t>07/04/1435</a:t>
            </a:fld>
            <a:endParaRPr lang="ar-EG"/>
          </a:p>
        </p:txBody>
      </p:sp>
      <p:sp>
        <p:nvSpPr>
          <p:cNvPr id="6" name="Footer Placeholder 5"/>
          <p:cNvSpPr>
            <a:spLocks noGrp="1"/>
          </p:cNvSpPr>
          <p:nvPr>
            <p:ph type="ftr" sz="quarter" idx="11"/>
          </p:nvPr>
        </p:nvSpPr>
        <p:spPr/>
        <p:txBody>
          <a:bodyPr/>
          <a:lstStyle/>
          <a:p>
            <a:endParaRPr lang="ar-EG"/>
          </a:p>
        </p:txBody>
      </p:sp>
      <p:sp>
        <p:nvSpPr>
          <p:cNvPr id="7" name="Slide Number Placeholder 6"/>
          <p:cNvSpPr>
            <a:spLocks noGrp="1"/>
          </p:cNvSpPr>
          <p:nvPr>
            <p:ph type="sldNum" sz="quarter" idx="12"/>
          </p:nvPr>
        </p:nvSpPr>
        <p:spPr>
          <a:xfrm>
            <a:off x="8156448" y="6422064"/>
            <a:ext cx="762000" cy="365125"/>
          </a:xfrm>
        </p:spPr>
        <p:txBody>
          <a:bodyPr/>
          <a:lstStyle/>
          <a:p>
            <a:fld id="{B474F5D1-74ED-4817-B85A-DAD4628D9775}" type="slidenum">
              <a:rPr lang="ar-EG" smtClean="0"/>
              <a:t>‹#›</a:t>
            </a:fld>
            <a:endParaRPr lang="ar-EG"/>
          </a:p>
        </p:txBody>
      </p:sp>
    </p:spTree>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D635F32F-C74E-4E6F-9FFD-C422E38B1976}" type="datetimeFigureOut">
              <a:rPr lang="ar-EG" smtClean="0"/>
              <a:t>07/04/1435</a:t>
            </a:fld>
            <a:endParaRPr lang="ar-EG"/>
          </a:p>
        </p:txBody>
      </p:sp>
      <p:sp>
        <p:nvSpPr>
          <p:cNvPr id="6" name="Footer Placeholder 5"/>
          <p:cNvSpPr>
            <a:spLocks noGrp="1"/>
          </p:cNvSpPr>
          <p:nvPr>
            <p:ph type="ftr" sz="quarter" idx="11"/>
          </p:nvPr>
        </p:nvSpPr>
        <p:spPr/>
        <p:txBody>
          <a:bodyPr/>
          <a:lstStyle/>
          <a:p>
            <a:endParaRPr lang="ar-EG"/>
          </a:p>
        </p:txBody>
      </p:sp>
      <p:sp>
        <p:nvSpPr>
          <p:cNvPr id="7" name="Slide Number Placeholder 6"/>
          <p:cNvSpPr>
            <a:spLocks noGrp="1"/>
          </p:cNvSpPr>
          <p:nvPr>
            <p:ph type="sldNum" sz="quarter" idx="12"/>
          </p:nvPr>
        </p:nvSpPr>
        <p:spPr/>
        <p:txBody>
          <a:bodyPr/>
          <a:lstStyle/>
          <a:p>
            <a:fld id="{B474F5D1-74ED-4817-B85A-DAD4628D9775}" type="slidenum">
              <a:rPr lang="ar-EG" smtClean="0"/>
              <a:t>‹#›</a:t>
            </a:fld>
            <a:endParaRPr lang="ar-EG"/>
          </a:p>
        </p:txBody>
      </p:sp>
    </p:spTree>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D635F32F-C74E-4E6F-9FFD-C422E38B1976}" type="datetimeFigureOut">
              <a:rPr lang="ar-EG" smtClean="0"/>
              <a:t>07/04/1435</a:t>
            </a:fld>
            <a:endParaRPr lang="ar-EG"/>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ar-EG"/>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B474F5D1-74ED-4817-B85A-DAD4628D9775}" type="slidenum">
              <a:rPr lang="ar-EG" smtClean="0"/>
              <a:t>‹#›</a:t>
            </a:fld>
            <a:endParaRPr lang="ar-EG"/>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xStyles>
    <p:titleStyle>
      <a:lvl1pPr algn="l" rtl="1" eaLnBrk="1" latinLnBrk="0" hangingPunct="1">
        <a:spcBef>
          <a:spcPct val="0"/>
        </a:spcBef>
        <a:buNone/>
        <a:defRPr kumimoji="0" sz="4600" kern="1200">
          <a:solidFill>
            <a:schemeClr val="tx1"/>
          </a:solidFill>
          <a:latin typeface="+mj-lt"/>
          <a:ea typeface="+mj-ea"/>
          <a:cs typeface="+mj-cs"/>
        </a:defRPr>
      </a:lvl1pPr>
    </p:titleStyle>
    <p:bodyStyle>
      <a:lvl1pPr marL="420624" indent="-384048" algn="r" rtl="1"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r" rtl="1"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r" rtl="1"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r" rtl="1"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r" rtl="1"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r" rtl="1"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r" rtl="1"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r" rtl="1"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r" rtl="1"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0.xml.rels><?xml version="1.0" encoding="UTF-8" standalone="yes"?>
<Relationships xmlns="http://schemas.openxmlformats.org/package/2006/relationships"><Relationship Id="rId8" Type="http://schemas.openxmlformats.org/officeDocument/2006/relationships/diagramLayout" Target="../diagrams/layout9.xml"/><Relationship Id="rId3" Type="http://schemas.openxmlformats.org/officeDocument/2006/relationships/diagramLayout" Target="../diagrams/layout8.xml"/><Relationship Id="rId7" Type="http://schemas.openxmlformats.org/officeDocument/2006/relationships/diagramData" Target="../diagrams/data9.xml"/><Relationship Id="rId2" Type="http://schemas.openxmlformats.org/officeDocument/2006/relationships/diagramData" Target="../diagrams/data8.xml"/><Relationship Id="rId1" Type="http://schemas.openxmlformats.org/officeDocument/2006/relationships/slideLayout" Target="../slideLayouts/slideLayout1.xml"/><Relationship Id="rId6" Type="http://schemas.microsoft.com/office/2007/relationships/diagramDrawing" Target="../diagrams/drawing8.xml"/><Relationship Id="rId11" Type="http://schemas.microsoft.com/office/2007/relationships/diagramDrawing" Target="../diagrams/drawing9.xml"/><Relationship Id="rId5" Type="http://schemas.openxmlformats.org/officeDocument/2006/relationships/diagramColors" Target="../diagrams/colors8.xml"/><Relationship Id="rId10" Type="http://schemas.openxmlformats.org/officeDocument/2006/relationships/diagramColors" Target="../diagrams/colors9.xml"/><Relationship Id="rId4" Type="http://schemas.openxmlformats.org/officeDocument/2006/relationships/diagramQuickStyle" Target="../diagrams/quickStyle8.xml"/><Relationship Id="rId9" Type="http://schemas.openxmlformats.org/officeDocument/2006/relationships/diagramQuickStyle" Target="../diagrams/quickStyle9.xml"/></Relationships>
</file>

<file path=ppt/slides/_rels/slide11.xml.rels><?xml version="1.0" encoding="UTF-8" standalone="yes"?>
<Relationships xmlns="http://schemas.openxmlformats.org/package/2006/relationships"><Relationship Id="rId8" Type="http://schemas.openxmlformats.org/officeDocument/2006/relationships/diagramLayout" Target="../diagrams/layout11.xml"/><Relationship Id="rId3" Type="http://schemas.openxmlformats.org/officeDocument/2006/relationships/diagramLayout" Target="../diagrams/layout10.xml"/><Relationship Id="rId7" Type="http://schemas.openxmlformats.org/officeDocument/2006/relationships/diagramData" Target="../diagrams/data11.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11" Type="http://schemas.microsoft.com/office/2007/relationships/diagramDrawing" Target="../diagrams/drawing11.xml"/><Relationship Id="rId5" Type="http://schemas.openxmlformats.org/officeDocument/2006/relationships/diagramColors" Target="../diagrams/colors10.xml"/><Relationship Id="rId10" Type="http://schemas.openxmlformats.org/officeDocument/2006/relationships/diagramColors" Target="../diagrams/colors11.xml"/><Relationship Id="rId4" Type="http://schemas.openxmlformats.org/officeDocument/2006/relationships/diagramQuickStyle" Target="../diagrams/quickStyle10.xml"/><Relationship Id="rId9" Type="http://schemas.openxmlformats.org/officeDocument/2006/relationships/diagramQuickStyle" Target="../diagrams/quickStyle11.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1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1.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18.xml.rels><?xml version="1.0" encoding="UTF-8" standalone="yes"?>
<Relationships xmlns="http://schemas.openxmlformats.org/package/2006/relationships"><Relationship Id="rId8" Type="http://schemas.openxmlformats.org/officeDocument/2006/relationships/diagramLayout" Target="../diagrams/layout16.xml"/><Relationship Id="rId3" Type="http://schemas.openxmlformats.org/officeDocument/2006/relationships/diagramLayout" Target="../diagrams/layout15.xml"/><Relationship Id="rId7" Type="http://schemas.openxmlformats.org/officeDocument/2006/relationships/diagramData" Target="../diagrams/data16.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11" Type="http://schemas.microsoft.com/office/2007/relationships/diagramDrawing" Target="../diagrams/drawing16.xml"/><Relationship Id="rId5" Type="http://schemas.openxmlformats.org/officeDocument/2006/relationships/diagramColors" Target="../diagrams/colors15.xml"/><Relationship Id="rId10" Type="http://schemas.openxmlformats.org/officeDocument/2006/relationships/diagramColors" Target="../diagrams/colors16.xml"/><Relationship Id="rId4" Type="http://schemas.openxmlformats.org/officeDocument/2006/relationships/diagramQuickStyle" Target="../diagrams/quickStyle15.xml"/><Relationship Id="rId9" Type="http://schemas.openxmlformats.org/officeDocument/2006/relationships/diagramQuickStyle" Target="../diagrams/quickStyle16.xml"/></Relationships>
</file>

<file path=ppt/slides/_rels/slide19.xml.rels><?xml version="1.0" encoding="UTF-8" standalone="yes"?>
<Relationships xmlns="http://schemas.openxmlformats.org/package/2006/relationships"><Relationship Id="rId8" Type="http://schemas.microsoft.com/office/2007/relationships/diagramDrawing" Target="../diagrams/drawing17.xml"/><Relationship Id="rId3" Type="http://schemas.openxmlformats.org/officeDocument/2006/relationships/image" Target="../media/image13.png"/><Relationship Id="rId7" Type="http://schemas.openxmlformats.org/officeDocument/2006/relationships/diagramColors" Target="../diagrams/colors17.xml"/><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diagramQuickStyle" Target="../diagrams/quickStyle17.xml"/><Relationship Id="rId5" Type="http://schemas.openxmlformats.org/officeDocument/2006/relationships/diagramLayout" Target="../diagrams/layout17.xml"/><Relationship Id="rId4" Type="http://schemas.openxmlformats.org/officeDocument/2006/relationships/diagramData" Target="../diagrams/data17.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2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png"/></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29.xml.rels><?xml version="1.0" encoding="UTF-8" standalone="yes"?>
<Relationships xmlns="http://schemas.openxmlformats.org/package/2006/relationships"><Relationship Id="rId8" Type="http://schemas.openxmlformats.org/officeDocument/2006/relationships/diagramLayout" Target="../diagrams/layout22.xml"/><Relationship Id="rId3" Type="http://schemas.openxmlformats.org/officeDocument/2006/relationships/diagramLayout" Target="../diagrams/layout21.xml"/><Relationship Id="rId7" Type="http://schemas.openxmlformats.org/officeDocument/2006/relationships/diagramData" Target="../diagrams/data22.xml"/><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11" Type="http://schemas.microsoft.com/office/2007/relationships/diagramDrawing" Target="../diagrams/drawing22.xml"/><Relationship Id="rId5" Type="http://schemas.openxmlformats.org/officeDocument/2006/relationships/diagramColors" Target="../diagrams/colors21.xml"/><Relationship Id="rId10" Type="http://schemas.openxmlformats.org/officeDocument/2006/relationships/diagramColors" Target="../diagrams/colors22.xml"/><Relationship Id="rId4" Type="http://schemas.openxmlformats.org/officeDocument/2006/relationships/diagramQuickStyle" Target="../diagrams/quickStyle21.xml"/><Relationship Id="rId9" Type="http://schemas.openxmlformats.org/officeDocument/2006/relationships/diagramQuickStyle" Target="../diagrams/quickStyle2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image" Target="../media/image1.jpeg"/><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7.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8.xml.rels><?xml version="1.0" encoding="UTF-8" standalone="yes"?>
<Relationships xmlns="http://schemas.openxmlformats.org/package/2006/relationships"><Relationship Id="rId8" Type="http://schemas.openxmlformats.org/officeDocument/2006/relationships/image" Target="../media/image5.emf"/><Relationship Id="rId3" Type="http://schemas.openxmlformats.org/officeDocument/2006/relationships/diagramLayout" Target="../diagrams/layout7.xml"/><Relationship Id="rId7" Type="http://schemas.openxmlformats.org/officeDocument/2006/relationships/image" Target="../media/image4.jpeg"/><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2467264489"/>
              </p:ext>
            </p:extLst>
          </p:nvPr>
        </p:nvGraphicFramePr>
        <p:xfrm>
          <a:off x="4716016" y="-1611560"/>
          <a:ext cx="5400600" cy="87129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Rectangle 1"/>
          <p:cNvSpPr/>
          <p:nvPr/>
        </p:nvSpPr>
        <p:spPr>
          <a:xfrm>
            <a:off x="5411959" y="397113"/>
            <a:ext cx="1864613" cy="1015663"/>
          </a:xfrm>
          <a:prstGeom prst="rect">
            <a:avLst/>
          </a:prstGeom>
        </p:spPr>
        <p:txBody>
          <a:bodyPr wrap="none">
            <a:spAutoFit/>
          </a:bodyPr>
          <a:lstStyle/>
          <a:p>
            <a:r>
              <a:rPr lang="ar-EG" sz="6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cs typeface="Arabic Typesetting" pitchFamily="66" charset="-78"/>
              </a:rPr>
              <a:t>السيراميك</a:t>
            </a:r>
            <a:endParaRPr lang="en-US" sz="6000" dirty="0"/>
          </a:p>
        </p:txBody>
      </p:sp>
      <p:sp>
        <p:nvSpPr>
          <p:cNvPr id="3" name="Rectangle 2"/>
          <p:cNvSpPr/>
          <p:nvPr/>
        </p:nvSpPr>
        <p:spPr>
          <a:xfrm>
            <a:off x="179512" y="1108233"/>
            <a:ext cx="7306852" cy="5816977"/>
          </a:xfrm>
          <a:prstGeom prst="rect">
            <a:avLst/>
          </a:prstGeom>
        </p:spPr>
        <p:txBody>
          <a:bodyPr wrap="square">
            <a:spAutoFit/>
          </a:bodyPr>
          <a:lstStyle/>
          <a:p>
            <a:r>
              <a:rPr lang="ar-EG" dirty="0"/>
              <a:t/>
            </a:r>
            <a:br>
              <a:rPr lang="ar-EG" dirty="0"/>
            </a:br>
            <a:r>
              <a:rPr lang="ar-EG" sz="2800" dirty="0">
                <a:latin typeface="Arabic Typesetting" pitchFamily="66" charset="-78"/>
                <a:cs typeface="Arabic Typesetting" pitchFamily="66" charset="-78"/>
              </a:rPr>
              <a:t>على مدى آلاف السنين، ومع تطور البشرية ونمو الحضارة ارتبطت </a:t>
            </a:r>
            <a:r>
              <a:rPr lang="ar-EG" sz="2800" dirty="0" smtClean="0">
                <a:latin typeface="Arabic Typesetting" pitchFamily="66" charset="-78"/>
                <a:cs typeface="Arabic Typesetting" pitchFamily="66" charset="-78"/>
              </a:rPr>
              <a:t>ارتباطا</a:t>
            </a:r>
            <a:r>
              <a:rPr lang="ar-EG" sz="2800" dirty="0">
                <a:latin typeface="Arabic Typesetting" pitchFamily="66" charset="-78"/>
                <a:cs typeface="Arabic Typesetting" pitchFamily="66" charset="-78"/>
              </a:rPr>
              <a:t>ً</a:t>
            </a:r>
            <a:r>
              <a:rPr lang="ar-EG" sz="2800" dirty="0" smtClean="0">
                <a:latin typeface="Arabic Typesetting" pitchFamily="66" charset="-78"/>
                <a:cs typeface="Arabic Typesetting" pitchFamily="66" charset="-78"/>
              </a:rPr>
              <a:t> وثيقاً </a:t>
            </a:r>
            <a:r>
              <a:rPr lang="ar-EG" sz="2800" dirty="0">
                <a:latin typeface="Arabic Typesetting" pitchFamily="66" charset="-78"/>
                <a:cs typeface="Arabic Typesetting" pitchFamily="66" charset="-78"/>
              </a:rPr>
              <a:t>بقدرة </a:t>
            </a:r>
            <a:r>
              <a:rPr lang="ar-EG" sz="2800" dirty="0" smtClean="0">
                <a:latin typeface="Arabic Typesetting" pitchFamily="66" charset="-78"/>
                <a:cs typeface="Arabic Typesetting" pitchFamily="66" charset="-78"/>
              </a:rPr>
              <a:t>الإنسان </a:t>
            </a:r>
            <a:r>
              <a:rPr lang="ar-EG" sz="2800" dirty="0">
                <a:latin typeface="Arabic Typesetting" pitchFamily="66" charset="-78"/>
                <a:cs typeface="Arabic Typesetting" pitchFamily="66" charset="-78"/>
              </a:rPr>
              <a:t>على الاستفادة من </a:t>
            </a:r>
            <a:r>
              <a:rPr lang="ar-EG" sz="2800" dirty="0" smtClean="0">
                <a:latin typeface="Arabic Typesetting" pitchFamily="66" charset="-78"/>
                <a:cs typeface="Arabic Typesetting" pitchFamily="66" charset="-78"/>
              </a:rPr>
              <a:t>المواد .. </a:t>
            </a:r>
            <a:r>
              <a:rPr lang="ar-EG" sz="2800" dirty="0">
                <a:latin typeface="Arabic Typesetting" pitchFamily="66" charset="-78"/>
                <a:cs typeface="Arabic Typesetting" pitchFamily="66" charset="-78"/>
              </a:rPr>
              <a:t>فبدأ في التعامل مع </a:t>
            </a:r>
            <a:r>
              <a:rPr lang="ar-EG" sz="2800" dirty="0" smtClean="0">
                <a:latin typeface="Arabic Typesetting" pitchFamily="66" charset="-78"/>
                <a:cs typeface="Arabic Typesetting" pitchFamily="66" charset="-78"/>
              </a:rPr>
              <a:t>الأخشاب </a:t>
            </a:r>
            <a:r>
              <a:rPr lang="ar-EG" sz="2800" dirty="0">
                <a:latin typeface="Arabic Typesetting" pitchFamily="66" charset="-78"/>
                <a:cs typeface="Arabic Typesetting" pitchFamily="66" charset="-78"/>
              </a:rPr>
              <a:t>ثم </a:t>
            </a:r>
            <a:r>
              <a:rPr lang="ar-EG" sz="2800" dirty="0" smtClean="0">
                <a:latin typeface="Arabic Typesetting" pitchFamily="66" charset="-78"/>
                <a:cs typeface="Arabic Typesetting" pitchFamily="66" charset="-78"/>
              </a:rPr>
              <a:t>الأحجار </a:t>
            </a:r>
            <a:r>
              <a:rPr lang="ar-EG" sz="2800" dirty="0">
                <a:latin typeface="Arabic Typesetting" pitchFamily="66" charset="-78"/>
                <a:cs typeface="Arabic Typesetting" pitchFamily="66" charset="-78"/>
              </a:rPr>
              <a:t>ثم السيراميك من </a:t>
            </a:r>
            <a:r>
              <a:rPr lang="ar-EG" sz="2800" dirty="0" smtClean="0">
                <a:latin typeface="Arabic Typesetting" pitchFamily="66" charset="-78"/>
                <a:cs typeface="Arabic Typesetting" pitchFamily="66" charset="-78"/>
              </a:rPr>
              <a:t>حوالي    24000 عاما</a:t>
            </a:r>
            <a:r>
              <a:rPr lang="en-US" sz="2800" dirty="0" smtClean="0">
                <a:latin typeface="Arabic Typesetting" pitchFamily="66" charset="-78"/>
                <a:cs typeface="Arabic Typesetting" pitchFamily="66" charset="-78"/>
              </a:rPr>
              <a:t> </a:t>
            </a:r>
            <a:r>
              <a:rPr lang="ar-EG" sz="2800" dirty="0" smtClean="0">
                <a:latin typeface="Arabic Typesetting" pitchFamily="66" charset="-78"/>
                <a:cs typeface="Arabic Typesetting" pitchFamily="66" charset="-78"/>
              </a:rPr>
              <a:t>ففي </a:t>
            </a:r>
            <a:r>
              <a:rPr lang="ar-EG" sz="2800" dirty="0">
                <a:latin typeface="Arabic Typesetting" pitchFamily="66" charset="-78"/>
                <a:cs typeface="Arabic Typesetting" pitchFamily="66" charset="-78"/>
              </a:rPr>
              <a:t>ذلك الوقت كان </a:t>
            </a:r>
            <a:r>
              <a:rPr lang="ar-EG" sz="2800" dirty="0" smtClean="0">
                <a:latin typeface="Arabic Typesetting" pitchFamily="66" charset="-78"/>
                <a:cs typeface="Arabic Typesetting" pitchFamily="66" charset="-78"/>
              </a:rPr>
              <a:t>الإنسان </a:t>
            </a:r>
            <a:r>
              <a:rPr lang="ar-EG" sz="2800" dirty="0">
                <a:latin typeface="Arabic Typesetting" pitchFamily="66" charset="-78"/>
                <a:cs typeface="Arabic Typesetting" pitchFamily="66" charset="-78"/>
              </a:rPr>
              <a:t>يستخدم المواد </a:t>
            </a:r>
            <a:r>
              <a:rPr lang="ar-EG" sz="2800" dirty="0" smtClean="0">
                <a:latin typeface="Arabic Typesetting" pitchFamily="66" charset="-78"/>
                <a:cs typeface="Arabic Typesetting" pitchFamily="66" charset="-78"/>
              </a:rPr>
              <a:t>المتوفرة له </a:t>
            </a:r>
            <a:r>
              <a:rPr lang="ar-EG" sz="2800" dirty="0">
                <a:latin typeface="Arabic Typesetting" pitchFamily="66" charset="-78"/>
                <a:cs typeface="Arabic Typesetting" pitchFamily="66" charset="-78"/>
              </a:rPr>
              <a:t>فقط </a:t>
            </a:r>
            <a:r>
              <a:rPr lang="ar-EG" sz="2800" dirty="0" smtClean="0">
                <a:latin typeface="Arabic Typesetting" pitchFamily="66" charset="-78"/>
                <a:cs typeface="Arabic Typesetting" pitchFamily="66" charset="-78"/>
              </a:rPr>
              <a:t>بالطبيعة .</a:t>
            </a:r>
            <a:r>
              <a:rPr lang="ar-EG" sz="2800" dirty="0">
                <a:latin typeface="Arabic Typesetting" pitchFamily="66" charset="-78"/>
                <a:cs typeface="Arabic Typesetting" pitchFamily="66" charset="-78"/>
              </a:rPr>
              <a:t/>
            </a:r>
            <a:br>
              <a:rPr lang="ar-EG" sz="2800" dirty="0">
                <a:latin typeface="Arabic Typesetting" pitchFamily="66" charset="-78"/>
                <a:cs typeface="Arabic Typesetting" pitchFamily="66" charset="-78"/>
              </a:rPr>
            </a:br>
            <a:r>
              <a:rPr lang="ar-EG" sz="2800" dirty="0">
                <a:latin typeface="Arabic Typesetting" pitchFamily="66" charset="-78"/>
                <a:cs typeface="Arabic Typesetting" pitchFamily="66" charset="-78"/>
              </a:rPr>
              <a:t>ولقد كان الانسان منذ العصر الحجري والحديدي ومنذ </a:t>
            </a:r>
            <a:r>
              <a:rPr lang="ar-EG" sz="2800" dirty="0" smtClean="0">
                <a:latin typeface="Arabic Typesetting" pitchFamily="66" charset="-78"/>
                <a:cs typeface="Arabic Typesetting" pitchFamily="66" charset="-78"/>
              </a:rPr>
              <a:t>آلاف </a:t>
            </a:r>
            <a:r>
              <a:rPr lang="ar-EG" sz="2800" dirty="0">
                <a:latin typeface="Arabic Typesetting" pitchFamily="66" charset="-78"/>
                <a:cs typeface="Arabic Typesetting" pitchFamily="66" charset="-78"/>
              </a:rPr>
              <a:t>السنين يشكل </a:t>
            </a:r>
            <a:r>
              <a:rPr lang="ar-EG" sz="2800" dirty="0" smtClean="0">
                <a:latin typeface="Arabic Typesetting" pitchFamily="66" charset="-78"/>
                <a:cs typeface="Arabic Typesetting" pitchFamily="66" charset="-78"/>
              </a:rPr>
              <a:t>الأواني </a:t>
            </a:r>
            <a:r>
              <a:rPr lang="ar-EG" sz="2800" dirty="0">
                <a:latin typeface="Arabic Typesetting" pitchFamily="66" charset="-78"/>
                <a:cs typeface="Arabic Typesetting" pitchFamily="66" charset="-78"/>
              </a:rPr>
              <a:t>الخاصة به من الطين ويقوم </a:t>
            </a:r>
            <a:r>
              <a:rPr lang="ar-EG" sz="2800" dirty="0" smtClean="0">
                <a:latin typeface="Arabic Typesetting" pitchFamily="66" charset="-78"/>
                <a:cs typeface="Arabic Typesetting" pitchFamily="66" charset="-78"/>
              </a:rPr>
              <a:t>بحرقهاا </a:t>
            </a:r>
            <a:r>
              <a:rPr lang="ar-EG" sz="2800" dirty="0">
                <a:latin typeface="Arabic Typesetting" pitchFamily="66" charset="-78"/>
                <a:cs typeface="Arabic Typesetting" pitchFamily="66" charset="-78"/>
              </a:rPr>
              <a:t>واستخدامها </a:t>
            </a:r>
            <a:r>
              <a:rPr lang="ar-EG" sz="2800" dirty="0" smtClean="0">
                <a:latin typeface="Arabic Typesetting" pitchFamily="66" charset="-78"/>
                <a:cs typeface="Arabic Typesetting" pitchFamily="66" charset="-78"/>
              </a:rPr>
              <a:t>كأوعية </a:t>
            </a:r>
            <a:r>
              <a:rPr lang="ar-EG" sz="2800" dirty="0">
                <a:latin typeface="Arabic Typesetting" pitchFamily="66" charset="-78"/>
                <a:cs typeface="Arabic Typesetting" pitchFamily="66" charset="-78"/>
              </a:rPr>
              <a:t>للطعام ولقد مرت عملية تطور اكتشاف السيراميك بثلاث مراحل هي : اولا اخذ الانسان يبحث </a:t>
            </a:r>
            <a:r>
              <a:rPr lang="ar-EG" sz="2800" dirty="0" smtClean="0">
                <a:latin typeface="Arabic Typesetting" pitchFamily="66" charset="-78"/>
                <a:cs typeface="Arabic Typesetting" pitchFamily="66" charset="-78"/>
              </a:rPr>
              <a:t>لآلاف السنين </a:t>
            </a:r>
            <a:r>
              <a:rPr lang="ar-EG" sz="2800" dirty="0">
                <a:latin typeface="Arabic Typesetting" pitchFamily="66" charset="-78"/>
                <a:cs typeface="Arabic Typesetting" pitchFamily="66" charset="-78"/>
              </a:rPr>
              <a:t>عن المواد الخام المناسبة للسيراميك </a:t>
            </a:r>
            <a:r>
              <a:rPr lang="ar-EG" sz="2800" dirty="0" smtClean="0">
                <a:latin typeface="Arabic Typesetting" pitchFamily="66" charset="-78"/>
                <a:cs typeface="Arabic Typesetting" pitchFamily="66" charset="-78"/>
              </a:rPr>
              <a:t>فبدأها </a:t>
            </a:r>
            <a:r>
              <a:rPr lang="ar-EG" sz="2800" dirty="0">
                <a:latin typeface="Arabic Typesetting" pitchFamily="66" charset="-78"/>
                <a:cs typeface="Arabic Typesetting" pitchFamily="66" charset="-78"/>
              </a:rPr>
              <a:t>بخلط الطين وبعض المواد الاخري </a:t>
            </a:r>
            <a:r>
              <a:rPr lang="ar-EG" sz="2800" dirty="0" smtClean="0">
                <a:latin typeface="Arabic Typesetting" pitchFamily="66" charset="-78"/>
                <a:cs typeface="Arabic Typesetting" pitchFamily="66" charset="-78"/>
              </a:rPr>
              <a:t>إلي </a:t>
            </a:r>
            <a:r>
              <a:rPr lang="ar-EG" sz="2800" dirty="0">
                <a:latin typeface="Arabic Typesetting" pitchFamily="66" charset="-78"/>
                <a:cs typeface="Arabic Typesetting" pitchFamily="66" charset="-78"/>
              </a:rPr>
              <a:t>ان اكتشف ان خلط الرمال معها من الممكن ان يزيد </a:t>
            </a:r>
            <a:r>
              <a:rPr lang="ar-EG" sz="2800" dirty="0" smtClean="0">
                <a:latin typeface="Arabic Typesetting" pitchFamily="66" charset="-78"/>
                <a:cs typeface="Arabic Typesetting" pitchFamily="66" charset="-78"/>
              </a:rPr>
              <a:t>اللدونة </a:t>
            </a:r>
            <a:r>
              <a:rPr lang="ar-EG" sz="2800" dirty="0">
                <a:latin typeface="Arabic Typesetting" pitchFamily="66" charset="-78"/>
                <a:cs typeface="Arabic Typesetting" pitchFamily="66" charset="-78"/>
              </a:rPr>
              <a:t>وفي المرحلة الثانية من </a:t>
            </a:r>
            <a:r>
              <a:rPr lang="ar-EG" sz="2800" dirty="0" smtClean="0">
                <a:latin typeface="Arabic Typesetting" pitchFamily="66" charset="-78"/>
                <a:cs typeface="Arabic Typesetting" pitchFamily="66" charset="-78"/>
              </a:rPr>
              <a:t>التطور وجهت </a:t>
            </a:r>
            <a:r>
              <a:rPr lang="ar-EG" sz="2800" dirty="0">
                <a:latin typeface="Arabic Typesetting" pitchFamily="66" charset="-78"/>
                <a:cs typeface="Arabic Typesetting" pitchFamily="66" charset="-78"/>
              </a:rPr>
              <a:t>تحسين التكنولوجيات عن طريق تشكيل قوالب للمنتج والطغط علي مساحيق المواد ولكن ظل استخدام النار في عملية التحميص </a:t>
            </a:r>
            <a:r>
              <a:rPr lang="ar-EG" sz="2800" dirty="0" smtClean="0">
                <a:latin typeface="Arabic Typesetting" pitchFamily="66" charset="-78"/>
                <a:cs typeface="Arabic Typesetting" pitchFamily="66" charset="-78"/>
              </a:rPr>
              <a:t>.. </a:t>
            </a:r>
            <a:r>
              <a:rPr lang="ar-EG" sz="2800" dirty="0">
                <a:latin typeface="Arabic Typesetting" pitchFamily="66" charset="-78"/>
                <a:cs typeface="Arabic Typesetting" pitchFamily="66" charset="-78"/>
              </a:rPr>
              <a:t>شهد أواخر العصور الوسطى، مع انشاء علم الكيمياء وعلم المعادن، بداية تطور معين من مواد خزفية، وبالتوازي مع هذا، وهو اختيار أكثر انتظاما من المواد الخام وتطوير التكنولوجيات.</a:t>
            </a:r>
            <a:r>
              <a:rPr lang="ar-EG" dirty="0"/>
              <a:t/>
            </a:r>
            <a:br>
              <a:rPr lang="ar-EG" dirty="0"/>
            </a:br>
            <a:endParaRPr lang="en-US" dirty="0"/>
          </a:p>
        </p:txBody>
      </p:sp>
    </p:spTree>
    <p:extLst>
      <p:ext uri="{BB962C8B-B14F-4D97-AF65-F5344CB8AC3E}">
        <p14:creationId xmlns:p14="http://schemas.microsoft.com/office/powerpoint/2010/main" val="3300885101"/>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Diagram 10"/>
          <p:cNvGraphicFramePr/>
          <p:nvPr>
            <p:extLst>
              <p:ext uri="{D42A27DB-BD31-4B8C-83A1-F6EECF244321}">
                <p14:modId xmlns:p14="http://schemas.microsoft.com/office/powerpoint/2010/main" val="1553729690"/>
              </p:ext>
            </p:extLst>
          </p:nvPr>
        </p:nvGraphicFramePr>
        <p:xfrm>
          <a:off x="251520" y="476672"/>
          <a:ext cx="7092280" cy="57332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4" name="Diagram 3"/>
          <p:cNvGraphicFramePr/>
          <p:nvPr>
            <p:extLst>
              <p:ext uri="{D42A27DB-BD31-4B8C-83A1-F6EECF244321}">
                <p14:modId xmlns:p14="http://schemas.microsoft.com/office/powerpoint/2010/main" val="4009593327"/>
              </p:ext>
            </p:extLst>
          </p:nvPr>
        </p:nvGraphicFramePr>
        <p:xfrm>
          <a:off x="4716016" y="-1611560"/>
          <a:ext cx="5400600" cy="871296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563537074"/>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4166281969"/>
              </p:ext>
            </p:extLst>
          </p:nvPr>
        </p:nvGraphicFramePr>
        <p:xfrm>
          <a:off x="107504" y="332656"/>
          <a:ext cx="7508721" cy="56985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Diagram 4"/>
          <p:cNvGraphicFramePr/>
          <p:nvPr>
            <p:extLst>
              <p:ext uri="{D42A27DB-BD31-4B8C-83A1-F6EECF244321}">
                <p14:modId xmlns:p14="http://schemas.microsoft.com/office/powerpoint/2010/main" val="82820548"/>
              </p:ext>
            </p:extLst>
          </p:nvPr>
        </p:nvGraphicFramePr>
        <p:xfrm>
          <a:off x="4716016" y="-1611560"/>
          <a:ext cx="5400600" cy="871296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2779474055"/>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3005635934"/>
              </p:ext>
            </p:extLst>
          </p:nvPr>
        </p:nvGraphicFramePr>
        <p:xfrm>
          <a:off x="0" y="0"/>
          <a:ext cx="914400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4"/>
          <p:cNvSpPr/>
          <p:nvPr/>
        </p:nvSpPr>
        <p:spPr>
          <a:xfrm>
            <a:off x="152400" y="152400"/>
            <a:ext cx="9144000" cy="6858000"/>
          </a:xfrm>
          <a:prstGeom prst="rect">
            <a:avLst/>
          </a:prstGeom>
        </p:spPr>
        <p:txBody>
          <a:bodyPr/>
          <a:lstStyle/>
          <a:p>
            <a:endParaRPr lang="en-US"/>
          </a:p>
        </p:txBody>
      </p:sp>
      <p:sp>
        <p:nvSpPr>
          <p:cNvPr id="6" name="Rounded Rectangle 5"/>
          <p:cNvSpPr/>
          <p:nvPr/>
        </p:nvSpPr>
        <p:spPr>
          <a:xfrm>
            <a:off x="6516216" y="152400"/>
            <a:ext cx="2468880" cy="5004792"/>
          </a:xfrm>
          <a:prstGeom prst="roundRect">
            <a:avLst>
              <a:gd name="adj" fmla="val 10000"/>
            </a:avLst>
          </a:prstGeom>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p:spPr>
        <p:style>
          <a:lnRef idx="1">
            <a:schemeClr val="accent4">
              <a:alpha val="90000"/>
              <a:tint val="40000"/>
              <a:hueOff val="0"/>
              <a:satOff val="0"/>
              <a:lumOff val="0"/>
              <a:alphaOff val="0"/>
            </a:schemeClr>
          </a:lnRef>
          <a:fillRef idx="1">
            <a:schemeClr val="accent4">
              <a:alpha val="90000"/>
              <a:tint val="40000"/>
              <a:hueOff val="0"/>
              <a:satOff val="0"/>
              <a:lumOff val="0"/>
              <a:alphaOff val="0"/>
            </a:schemeClr>
          </a:fillRef>
          <a:effectRef idx="2">
            <a:schemeClr val="accent4">
              <a:alpha val="90000"/>
              <a:tint val="40000"/>
              <a:hueOff val="0"/>
              <a:satOff val="0"/>
              <a:lumOff val="0"/>
              <a:alphaOff val="0"/>
            </a:schemeClr>
          </a:effectRef>
          <a:fontRef idx="minor">
            <a:schemeClr val="dk1">
              <a:hueOff val="0"/>
              <a:satOff val="0"/>
              <a:lumOff val="0"/>
              <a:alphaOff val="0"/>
            </a:schemeClr>
          </a:fontRef>
        </p:style>
      </p:sp>
      <p:sp>
        <p:nvSpPr>
          <p:cNvPr id="7" name="TextBox 6"/>
          <p:cNvSpPr txBox="1"/>
          <p:nvPr/>
        </p:nvSpPr>
        <p:spPr>
          <a:xfrm>
            <a:off x="6588224" y="774571"/>
            <a:ext cx="2304256" cy="4093428"/>
          </a:xfrm>
          <a:prstGeom prst="rect">
            <a:avLst/>
          </a:prstGeom>
          <a:noFill/>
          <a:ln>
            <a:noFill/>
          </a:ln>
        </p:spPr>
        <p:txBody>
          <a:bodyPr wrap="square" rtlCol="0">
            <a:spAutoFit/>
          </a:bodyPr>
          <a:lstStyle/>
          <a:p>
            <a:pPr algn="ctr"/>
            <a:r>
              <a:rPr lang="ar-EG" sz="36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cs typeface="Arabic Typesetting" pitchFamily="66" charset="-78"/>
              </a:rPr>
              <a:t>الفسيفساء :</a:t>
            </a:r>
          </a:p>
          <a:p>
            <a:r>
              <a:rPr lang="ar-EG" sz="2800" dirty="0" smtClean="0">
                <a:solidFill>
                  <a:schemeClr val="bg1"/>
                </a:solidFill>
                <a:effectLst>
                  <a:outerShdw blurRad="38100" dist="38100" dir="2700000" algn="tl">
                    <a:srgbClr val="000000">
                      <a:alpha val="43137"/>
                    </a:srgbClr>
                  </a:outerShdw>
                </a:effectLst>
                <a:latin typeface="Arabic Typesetting" pitchFamily="66" charset="-78"/>
                <a:cs typeface="Arabic Typesetting" pitchFamily="66" charset="-78"/>
              </a:rPr>
              <a:t>*هو </a:t>
            </a:r>
            <a:r>
              <a:rPr lang="ar-EG" sz="2800" dirty="0">
                <a:solidFill>
                  <a:schemeClr val="bg1"/>
                </a:solidFill>
                <a:effectLst>
                  <a:outerShdw blurRad="38100" dist="38100" dir="2700000" algn="tl">
                    <a:srgbClr val="000000">
                      <a:alpha val="43137"/>
                    </a:srgbClr>
                  </a:outerShdw>
                </a:effectLst>
                <a:latin typeface="Arabic Typesetting" pitchFamily="66" charset="-78"/>
                <a:cs typeface="Arabic Typesetting" pitchFamily="66" charset="-78"/>
              </a:rPr>
              <a:t>عبارة عن بلاط سيراميكى صغير الحجم يصنع باشكال والوان مختلفة</a:t>
            </a:r>
            <a:r>
              <a:rPr lang="ar-EG" sz="2800" dirty="0" smtClean="0">
                <a:solidFill>
                  <a:schemeClr val="bg1"/>
                </a:solidFill>
                <a:effectLst>
                  <a:outerShdw blurRad="38100" dist="38100" dir="2700000" algn="tl">
                    <a:srgbClr val="000000">
                      <a:alpha val="43137"/>
                    </a:srgbClr>
                  </a:outerShdw>
                </a:effectLst>
                <a:latin typeface="Arabic Typesetting" pitchFamily="66" charset="-78"/>
                <a:cs typeface="Arabic Typesetting" pitchFamily="66" charset="-78"/>
              </a:rPr>
              <a:t>.</a:t>
            </a:r>
          </a:p>
          <a:p>
            <a:r>
              <a:rPr lang="ar-EG" sz="2800" dirty="0" smtClean="0">
                <a:solidFill>
                  <a:schemeClr val="bg1"/>
                </a:solidFill>
                <a:effectLst>
                  <a:outerShdw blurRad="38100" dist="38100" dir="2700000" algn="tl">
                    <a:srgbClr val="000000">
                      <a:alpha val="43137"/>
                    </a:srgbClr>
                  </a:outerShdw>
                </a:effectLst>
                <a:latin typeface="Arabic Typesetting" pitchFamily="66" charset="-78"/>
                <a:cs typeface="Arabic Typesetting" pitchFamily="66" charset="-78"/>
              </a:rPr>
              <a:t>*تتحدد مقاساته وألوانه حسب المطلوب.</a:t>
            </a:r>
          </a:p>
          <a:p>
            <a:r>
              <a:rPr lang="ar-EG" sz="2800" dirty="0" smtClean="0">
                <a:solidFill>
                  <a:schemeClr val="bg1"/>
                </a:solidFill>
                <a:effectLst>
                  <a:outerShdw blurRad="38100" dist="38100" dir="2700000" algn="tl">
                    <a:srgbClr val="000000">
                      <a:alpha val="43137"/>
                    </a:srgbClr>
                  </a:outerShdw>
                </a:effectLst>
                <a:latin typeface="Arabic Typesetting" pitchFamily="66" charset="-78"/>
                <a:cs typeface="Arabic Typesetting" pitchFamily="66" charset="-78"/>
              </a:rPr>
              <a:t>*يستخدم بكثرة فى أرضيات الحممامات وأحواض السباحة.</a:t>
            </a:r>
            <a:endParaRPr lang="en-US" sz="2800" dirty="0">
              <a:solidFill>
                <a:schemeClr val="bg1"/>
              </a:solidFill>
              <a:effectLst>
                <a:outerShdw blurRad="38100" dist="38100" dir="2700000" algn="tl">
                  <a:srgbClr val="000000">
                    <a:alpha val="43137"/>
                  </a:srgbClr>
                </a:outerShdw>
              </a:effectLst>
              <a:latin typeface="Arabic Typesetting" pitchFamily="66" charset="-78"/>
              <a:cs typeface="Arabic Typesetting" pitchFamily="66" charset="-78"/>
            </a:endParaRPr>
          </a:p>
        </p:txBody>
      </p:sp>
    </p:spTree>
    <p:extLst>
      <p:ext uri="{BB962C8B-B14F-4D97-AF65-F5344CB8AC3E}">
        <p14:creationId xmlns:p14="http://schemas.microsoft.com/office/powerpoint/2010/main" val="3790881627"/>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5ive\Desktop\New folder (4)\مقاوم للاحماض.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20072" y="260648"/>
            <a:ext cx="3528392" cy="288032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1027" name="Picture 3" descr="C:\Users\5ive\Desktop\New folder (4)\مقاوم للاحماض 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1720" y="260648"/>
            <a:ext cx="2880320" cy="2880320"/>
          </a:xfrm>
          <a:prstGeom prst="round2DiagRect">
            <a:avLst>
              <a:gd name="adj1" fmla="val 0"/>
              <a:gd name="adj2" fmla="val 15861"/>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102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99892" y="3539172"/>
            <a:ext cx="3564396" cy="2986172"/>
          </a:xfrm>
          <a:prstGeom prst="round2DiagRect">
            <a:avLst>
              <a:gd name="adj1" fmla="val 306"/>
              <a:gd name="adj2" fmla="val 18249"/>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
        <p:nvSpPr>
          <p:cNvPr id="4" name="TextBox 3"/>
          <p:cNvSpPr txBox="1"/>
          <p:nvPr/>
        </p:nvSpPr>
        <p:spPr>
          <a:xfrm>
            <a:off x="251520" y="548680"/>
            <a:ext cx="1395737" cy="1754326"/>
          </a:xfrm>
          <a:prstGeom prst="rect">
            <a:avLst/>
          </a:prstGeom>
          <a:noFill/>
          <a:ln>
            <a:noFill/>
          </a:ln>
        </p:spPr>
        <p:txBody>
          <a:bodyPr wrap="square" rtlCol="0">
            <a:spAutoFit/>
          </a:bodyPr>
          <a:lstStyle/>
          <a:p>
            <a:pPr algn="ctr"/>
            <a:r>
              <a:rPr lang="ar-EG" sz="36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cs typeface="Arabic Typesetting" pitchFamily="66" charset="-78"/>
              </a:rPr>
              <a:t>السيراميك المقاوم للأحماض</a:t>
            </a:r>
            <a:endParaRPr lang="en-US" sz="36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cs typeface="Arabic Typesetting" pitchFamily="66" charset="-78"/>
            </a:endParaRPr>
          </a:p>
        </p:txBody>
      </p:sp>
      <p:sp>
        <p:nvSpPr>
          <p:cNvPr id="5" name="TextBox 4"/>
          <p:cNvSpPr txBox="1"/>
          <p:nvPr/>
        </p:nvSpPr>
        <p:spPr>
          <a:xfrm>
            <a:off x="1475656" y="4570378"/>
            <a:ext cx="1728192" cy="769441"/>
          </a:xfrm>
          <a:prstGeom prst="rect">
            <a:avLst/>
          </a:prstGeom>
          <a:noFill/>
        </p:spPr>
        <p:txBody>
          <a:bodyPr wrap="square" rtlCol="0">
            <a:spAutoFit/>
          </a:bodyPr>
          <a:lstStyle/>
          <a:p>
            <a:pPr algn="ctr"/>
            <a:r>
              <a:rPr lang="ar-EG" sz="4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cs typeface="Arabic Typesetting" pitchFamily="66" charset="-78"/>
              </a:rPr>
              <a:t>الفسيفساء</a:t>
            </a:r>
            <a:endParaRPr lang="en-US" sz="4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cs typeface="Arabic Typesetting" pitchFamily="66" charset="-78"/>
            </a:endParaRPr>
          </a:p>
        </p:txBody>
      </p:sp>
    </p:spTree>
    <p:extLst>
      <p:ext uri="{BB962C8B-B14F-4D97-AF65-F5344CB8AC3E}">
        <p14:creationId xmlns:p14="http://schemas.microsoft.com/office/powerpoint/2010/main" val="4017882396"/>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ontent Placeholder 2"/>
          <p:cNvGraphicFramePr>
            <a:graphicFrameLocks noGrp="1"/>
          </p:cNvGraphicFramePr>
          <p:nvPr>
            <p:ph idx="1"/>
            <p:extLst>
              <p:ext uri="{D42A27DB-BD31-4B8C-83A1-F6EECF244321}">
                <p14:modId xmlns:p14="http://schemas.microsoft.com/office/powerpoint/2010/main" val="611277019"/>
              </p:ext>
            </p:extLst>
          </p:nvPr>
        </p:nvGraphicFramePr>
        <p:xfrm>
          <a:off x="35496" y="171400"/>
          <a:ext cx="8830816"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30483375"/>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5ive\Desktop\New folder (4)\مزجج.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32040" y="322574"/>
            <a:ext cx="3024336" cy="3034417"/>
          </a:xfrm>
          <a:prstGeom prst="round2DiagRect">
            <a:avLst>
              <a:gd name="adj1" fmla="val 0"/>
              <a:gd name="adj2" fmla="val 16432"/>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2051" name="Picture 3" descr="C:\Users\5ive\Desktop\New folder (4)\غير مزجج.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82584" y="332656"/>
            <a:ext cx="3034416" cy="3034416"/>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2052" name="Picture 4" descr="C:\Users\5ive\Desktop\New folder (4)\شبه زجاجى.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30368" y="3573016"/>
            <a:ext cx="3901872" cy="2926404"/>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6408204" y="3432003"/>
            <a:ext cx="3132348" cy="707886"/>
          </a:xfrm>
          <a:prstGeom prst="rect">
            <a:avLst/>
          </a:prstGeom>
          <a:noFill/>
        </p:spPr>
        <p:txBody>
          <a:bodyPr wrap="square" rtlCol="0">
            <a:spAutoFit/>
          </a:bodyPr>
          <a:lstStyle/>
          <a:p>
            <a:pPr algn="ctr"/>
            <a:r>
              <a:rPr lang="ar-EG" sz="4000" b="1" cap="all" dirty="0">
                <a:ln w="0"/>
                <a:effectLst>
                  <a:reflection blurRad="12700" stA="50000" endPos="50000" dist="5000" dir="5400000" sy="-100000" rotWithShape="0"/>
                </a:effectLst>
                <a:latin typeface="Arabic Typesetting" pitchFamily="66" charset="-78"/>
                <a:cs typeface="Arabic Typesetting" pitchFamily="66" charset="-78"/>
              </a:rPr>
              <a:t>الموزايكو المزجج</a:t>
            </a:r>
            <a:endParaRPr lang="en-US" sz="4000" b="1" cap="all" dirty="0">
              <a:ln w="0"/>
              <a:effectLst>
                <a:reflection blurRad="12700" stA="50000" endPos="50000" dist="5000" dir="5400000" sy="-100000" rotWithShape="0"/>
              </a:effectLst>
              <a:latin typeface="Arabic Typesetting" pitchFamily="66" charset="-78"/>
              <a:cs typeface="Arabic Typesetting" pitchFamily="66" charset="-78"/>
            </a:endParaRPr>
          </a:p>
        </p:txBody>
      </p:sp>
      <p:sp>
        <p:nvSpPr>
          <p:cNvPr id="5" name="TextBox 4"/>
          <p:cNvSpPr txBox="1"/>
          <p:nvPr/>
        </p:nvSpPr>
        <p:spPr>
          <a:xfrm>
            <a:off x="-180528" y="3429000"/>
            <a:ext cx="3096344" cy="707886"/>
          </a:xfrm>
          <a:prstGeom prst="rect">
            <a:avLst/>
          </a:prstGeom>
          <a:noFill/>
        </p:spPr>
        <p:txBody>
          <a:bodyPr wrap="square" rtlCol="0">
            <a:spAutoFit/>
          </a:bodyPr>
          <a:lstStyle/>
          <a:p>
            <a:pPr algn="ctr"/>
            <a:r>
              <a:rPr lang="ar-EG" sz="4000" b="1" cap="all" dirty="0">
                <a:ln w="0"/>
                <a:effectLst>
                  <a:reflection blurRad="12700" stA="50000" endPos="50000" dist="5000" dir="5400000" sy="-100000" rotWithShape="0"/>
                </a:effectLst>
                <a:latin typeface="Arabic Typesetting" pitchFamily="66" charset="-78"/>
                <a:cs typeface="Arabic Typesetting" pitchFamily="66" charset="-78"/>
              </a:rPr>
              <a:t>الموزايكو غير المزجج</a:t>
            </a:r>
            <a:endParaRPr lang="en-US" sz="4000" b="1" cap="all" dirty="0">
              <a:ln w="0"/>
              <a:effectLst>
                <a:reflection blurRad="12700" stA="50000" endPos="50000" dist="5000" dir="5400000" sy="-100000" rotWithShape="0"/>
              </a:effectLst>
              <a:latin typeface="Arabic Typesetting" pitchFamily="66" charset="-78"/>
              <a:cs typeface="Arabic Typesetting" pitchFamily="66" charset="-78"/>
            </a:endParaRPr>
          </a:p>
        </p:txBody>
      </p:sp>
      <p:sp>
        <p:nvSpPr>
          <p:cNvPr id="6" name="TextBox 5"/>
          <p:cNvSpPr txBox="1"/>
          <p:nvPr/>
        </p:nvSpPr>
        <p:spPr>
          <a:xfrm>
            <a:off x="2915816" y="5842091"/>
            <a:ext cx="3469824" cy="707886"/>
          </a:xfrm>
          <a:prstGeom prst="rect">
            <a:avLst/>
          </a:prstGeom>
          <a:noFill/>
        </p:spPr>
        <p:txBody>
          <a:bodyPr wrap="square" rtlCol="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ar-EG" sz="4000" b="1" cap="all" dirty="0">
                <a:ln w="0"/>
                <a:effectLst>
                  <a:reflection blurRad="12700" stA="50000" endPos="50000" dist="5000" dir="5400000" sy="-100000" rotWithShape="0"/>
                </a:effectLst>
                <a:latin typeface="Arabic Typesetting" pitchFamily="66" charset="-78"/>
                <a:cs typeface="Arabic Typesetting" pitchFamily="66" charset="-78"/>
              </a:rPr>
              <a:t>الموزايكو شبه الزجاجي</a:t>
            </a:r>
            <a:endParaRPr lang="en-US" sz="4000" b="1" cap="all" dirty="0">
              <a:ln w="0"/>
              <a:effectLst>
                <a:reflection blurRad="12700" stA="50000" endPos="50000" dist="5000" dir="5400000" sy="-100000" rotWithShape="0"/>
              </a:effectLst>
              <a:latin typeface="Arabic Typesetting" pitchFamily="66" charset="-78"/>
              <a:cs typeface="Arabic Typesetting" pitchFamily="66" charset="-78"/>
            </a:endParaRPr>
          </a:p>
        </p:txBody>
      </p:sp>
    </p:spTree>
    <p:extLst>
      <p:ext uri="{BB962C8B-B14F-4D97-AF65-F5344CB8AC3E}">
        <p14:creationId xmlns:p14="http://schemas.microsoft.com/office/powerpoint/2010/main" val="4169358926"/>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619672" y="2420888"/>
            <a:ext cx="6048672" cy="1862048"/>
          </a:xfrm>
          <a:prstGeom prst="rect">
            <a:avLst/>
          </a:prstGeom>
          <a:noFill/>
        </p:spPr>
        <p:txBody>
          <a:bodyPr wrap="square" rtlCol="1">
            <a:spAutoFit/>
          </a:bodyPr>
          <a:lstStyle/>
          <a:p>
            <a:pPr algn="ctr"/>
            <a:r>
              <a:rPr lang="ar-EG" sz="115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cs typeface="Arabic Typesetting" pitchFamily="66" charset="-78"/>
              </a:rPr>
              <a:t>البورسلين و أنواعه </a:t>
            </a:r>
          </a:p>
        </p:txBody>
      </p:sp>
    </p:spTree>
    <p:extLst>
      <p:ext uri="{BB962C8B-B14F-4D97-AF65-F5344CB8AC3E}">
        <p14:creationId xmlns:p14="http://schemas.microsoft.com/office/powerpoint/2010/main" val="1658541131"/>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20688" y="476672"/>
            <a:ext cx="7772400" cy="1470025"/>
          </a:xfrm>
        </p:spPr>
        <p:txBody>
          <a:bodyPr>
            <a:noAutofit/>
          </a:bodyPr>
          <a:lstStyle/>
          <a:p>
            <a:r>
              <a:rPr lang="ar-EG" sz="720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mn-ea"/>
                <a:cs typeface="Arabic Typesetting" pitchFamily="66" charset="-78"/>
              </a:rPr>
              <a:t>البورسلين</a:t>
            </a:r>
          </a:p>
        </p:txBody>
      </p:sp>
      <p:sp>
        <p:nvSpPr>
          <p:cNvPr id="5" name="Rectangle 4"/>
          <p:cNvSpPr/>
          <p:nvPr/>
        </p:nvSpPr>
        <p:spPr>
          <a:xfrm>
            <a:off x="611560" y="1628799"/>
            <a:ext cx="5814392" cy="4031873"/>
          </a:xfrm>
          <a:prstGeom prst="rect">
            <a:avLst/>
          </a:prstGeom>
        </p:spPr>
        <p:txBody>
          <a:bodyPr wrap="square">
            <a:spAutoFit/>
          </a:bodyPr>
          <a:lstStyle/>
          <a:p>
            <a:pPr marL="457200" indent="-457200">
              <a:buFont typeface="Arial" pitchFamily="34" charset="0"/>
              <a:buChar char="•"/>
            </a:pPr>
            <a:r>
              <a:rPr lang="ar-EG" sz="3200" dirty="0">
                <a:latin typeface="Arabic Typesetting" pitchFamily="66" charset="-78"/>
                <a:cs typeface="Arabic Typesetting" pitchFamily="66" charset="-78"/>
              </a:rPr>
              <a:t>هو مادة مصنعة شبيه جدا بالسيراميك لكنه يختلف بالصناعة. </a:t>
            </a:r>
          </a:p>
          <a:p>
            <a:pPr marL="457200" indent="-457200">
              <a:buFont typeface="Arial" pitchFamily="34" charset="0"/>
              <a:buChar char="•"/>
            </a:pPr>
            <a:r>
              <a:rPr lang="ar-EG" sz="3200" dirty="0">
                <a:latin typeface="Arabic Typesetting" pitchFamily="66" charset="-78"/>
                <a:cs typeface="Arabic Typesetting" pitchFamily="66" charset="-78"/>
              </a:rPr>
              <a:t>يخلو من الطينة الفخارية فهو عبارة عن طبقة كاملة من مادة البورسلين شديدة الصلابة .. وهذا بعكس السيراميك </a:t>
            </a:r>
            <a:r>
              <a:rPr lang="ar-SA" sz="3200" dirty="0">
                <a:latin typeface="Arabic Typesetting" pitchFamily="66" charset="-78"/>
                <a:cs typeface="Arabic Typesetting" pitchFamily="66" charset="-78"/>
              </a:rPr>
              <a:t>ذو </a:t>
            </a:r>
            <a:r>
              <a:rPr lang="ar-EG" sz="3200" dirty="0">
                <a:latin typeface="Arabic Typesetting" pitchFamily="66" charset="-78"/>
                <a:cs typeface="Arabic Typesetting" pitchFamily="66" charset="-78"/>
              </a:rPr>
              <a:t>ال</a:t>
            </a:r>
            <a:r>
              <a:rPr lang="ar-SA" sz="3200" dirty="0">
                <a:latin typeface="Arabic Typesetting" pitchFamily="66" charset="-78"/>
                <a:cs typeface="Arabic Typesetting" pitchFamily="66" charset="-78"/>
              </a:rPr>
              <a:t>طبقتين المينا والفخار</a:t>
            </a:r>
            <a:r>
              <a:rPr lang="ar-EG" sz="3200" dirty="0">
                <a:latin typeface="Arabic Typesetting" pitchFamily="66" charset="-78"/>
                <a:cs typeface="Arabic Typesetting" pitchFamily="66" charset="-78"/>
              </a:rPr>
              <a:t>.</a:t>
            </a:r>
          </a:p>
          <a:p>
            <a:pPr marL="457200" indent="-457200">
              <a:buFont typeface="Arial" pitchFamily="34" charset="0"/>
              <a:buChar char="•"/>
            </a:pPr>
            <a:r>
              <a:rPr lang="ar-EG" sz="3200" dirty="0">
                <a:latin typeface="Arabic Typesetting" pitchFamily="66" charset="-78"/>
                <a:cs typeface="Arabic Typesetting" pitchFamily="66" charset="-78"/>
              </a:rPr>
              <a:t>غير قابل لامتصاص الألوان والبقع كأنواع الرخام لمعانه دائم.</a:t>
            </a:r>
          </a:p>
          <a:p>
            <a:pPr marL="457200" indent="-457200">
              <a:buFont typeface="Arial" pitchFamily="34" charset="0"/>
              <a:buChar char="•"/>
            </a:pPr>
            <a:r>
              <a:rPr lang="ar-EG" sz="3200" dirty="0">
                <a:latin typeface="Arabic Typesetting" pitchFamily="66" charset="-78"/>
                <a:cs typeface="Arabic Typesetting" pitchFamily="66" charset="-78"/>
              </a:rPr>
              <a:t>ويعد بلاط البورسلين -الأسباني المنشأ- من أشهر أنواع البلاط المستخدمة حالياً. </a:t>
            </a:r>
            <a:endParaRPr lang="en-US" sz="3200" dirty="0">
              <a:latin typeface="Arabic Typesetting" pitchFamily="66" charset="-78"/>
              <a:cs typeface="Arabic Typesetting" pitchFamily="66" charset="-78"/>
            </a:endParaRPr>
          </a:p>
        </p:txBody>
      </p:sp>
      <p:graphicFrame>
        <p:nvGraphicFramePr>
          <p:cNvPr id="4" name="Diagram 3"/>
          <p:cNvGraphicFramePr/>
          <p:nvPr>
            <p:extLst>
              <p:ext uri="{D42A27DB-BD31-4B8C-83A1-F6EECF244321}">
                <p14:modId xmlns:p14="http://schemas.microsoft.com/office/powerpoint/2010/main" val="3319100895"/>
              </p:ext>
            </p:extLst>
          </p:nvPr>
        </p:nvGraphicFramePr>
        <p:xfrm>
          <a:off x="4716016" y="-1611560"/>
          <a:ext cx="5400600" cy="87129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08407205"/>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825542479"/>
              </p:ext>
            </p:extLst>
          </p:nvPr>
        </p:nvGraphicFramePr>
        <p:xfrm>
          <a:off x="611560" y="1340768"/>
          <a:ext cx="6624736" cy="44240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3" name="Diagram 2"/>
          <p:cNvGraphicFramePr/>
          <p:nvPr>
            <p:extLst>
              <p:ext uri="{D42A27DB-BD31-4B8C-83A1-F6EECF244321}">
                <p14:modId xmlns:p14="http://schemas.microsoft.com/office/powerpoint/2010/main" val="4189270979"/>
              </p:ext>
            </p:extLst>
          </p:nvPr>
        </p:nvGraphicFramePr>
        <p:xfrm>
          <a:off x="4644008" y="-1611560"/>
          <a:ext cx="5400600" cy="871296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348545184"/>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4211" y="1700808"/>
            <a:ext cx="2214388" cy="707886"/>
          </a:xfrm>
          <a:prstGeom prst="rect">
            <a:avLst/>
          </a:prstGeom>
        </p:spPr>
        <p:txBody>
          <a:bodyPr wrap="none">
            <a:spAutoFit/>
          </a:bodyPr>
          <a:lstStyle/>
          <a:p>
            <a:pPr marL="36576" indent="0">
              <a:buNone/>
            </a:pPr>
            <a:r>
              <a:rPr lang="ar-EG" sz="4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cs typeface="Arabic Typesetting" pitchFamily="66" charset="-78"/>
              </a:rPr>
              <a:t>أولاً : ال</a:t>
            </a:r>
            <a:r>
              <a:rPr lang="ar-SA" sz="4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cs typeface="Arabic Typesetting" pitchFamily="66" charset="-78"/>
              </a:rPr>
              <a:t>نوع </a:t>
            </a:r>
            <a:r>
              <a:rPr lang="ar-EG" sz="4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cs typeface="Arabic Typesetting" pitchFamily="66" charset="-78"/>
              </a:rPr>
              <a:t>ال</a:t>
            </a:r>
            <a:r>
              <a:rPr lang="ar-SA" sz="4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cs typeface="Arabic Typesetting" pitchFamily="66" charset="-78"/>
              </a:rPr>
              <a:t>مطفي</a:t>
            </a:r>
            <a:endParaRPr lang="en-US" sz="4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cs typeface="Arabic Typesetting" pitchFamily="66" charset="-78"/>
            </a:endParaRPr>
          </a:p>
        </p:txBody>
      </p:sp>
      <p:sp>
        <p:nvSpPr>
          <p:cNvPr id="5" name="Rectangle 4"/>
          <p:cNvSpPr/>
          <p:nvPr/>
        </p:nvSpPr>
        <p:spPr>
          <a:xfrm>
            <a:off x="1081091" y="2420888"/>
            <a:ext cx="4947508" cy="523220"/>
          </a:xfrm>
          <a:prstGeom prst="rect">
            <a:avLst/>
          </a:prstGeom>
        </p:spPr>
        <p:txBody>
          <a:bodyPr wrap="none">
            <a:spAutoFit/>
          </a:bodyPr>
          <a:lstStyle/>
          <a:p>
            <a:pPr marL="36576" indent="0">
              <a:buNone/>
            </a:pPr>
            <a:r>
              <a:rPr lang="ar-SA" sz="2800" dirty="0">
                <a:latin typeface="Arabic Typesetting" pitchFamily="66" charset="-78"/>
                <a:cs typeface="Arabic Typesetting" pitchFamily="66" charset="-78"/>
              </a:rPr>
              <a:t>وهو النوع المعروف والذي لا يتم </a:t>
            </a:r>
            <a:r>
              <a:rPr lang="ar-EG" sz="2800" dirty="0">
                <a:latin typeface="Arabic Typesetting" pitchFamily="66" charset="-78"/>
                <a:cs typeface="Arabic Typesetting" pitchFamily="66" charset="-78"/>
              </a:rPr>
              <a:t>إ</a:t>
            </a:r>
            <a:r>
              <a:rPr lang="ar-SA" sz="2800" dirty="0">
                <a:latin typeface="Arabic Typesetting" pitchFamily="66" charset="-78"/>
                <a:cs typeface="Arabic Typesetting" pitchFamily="66" charset="-78"/>
              </a:rPr>
              <a:t>ليه أي اضافات بعد الصناعة</a:t>
            </a:r>
            <a:r>
              <a:rPr lang="ar-EG" sz="2800" dirty="0">
                <a:latin typeface="Arabic Typesetting" pitchFamily="66" charset="-78"/>
                <a:cs typeface="Arabic Typesetting" pitchFamily="66" charset="-78"/>
              </a:rPr>
              <a:t>.</a:t>
            </a:r>
          </a:p>
        </p:txBody>
      </p:sp>
      <p:pic>
        <p:nvPicPr>
          <p:cNvPr id="2050" name="Picture 2" descr="C:\Users\INSPIRON\Desktop\swr\بورسلين مطفى 3.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33715" y="3429000"/>
            <a:ext cx="2982501" cy="2166503"/>
          </a:xfrm>
          <a:prstGeom prst="round2DiagRect">
            <a:avLst>
              <a:gd name="adj1" fmla="val 0"/>
              <a:gd name="adj2" fmla="val 18088"/>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2051" name="Picture 3" descr="C:\Users\INSPIRON\Desktop\swr\بورسلين مطفى.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0908" y="3427102"/>
            <a:ext cx="2972940" cy="2162138"/>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graphicFrame>
        <p:nvGraphicFramePr>
          <p:cNvPr id="6" name="Diagram 5"/>
          <p:cNvGraphicFramePr/>
          <p:nvPr>
            <p:extLst>
              <p:ext uri="{D42A27DB-BD31-4B8C-83A1-F6EECF244321}">
                <p14:modId xmlns:p14="http://schemas.microsoft.com/office/powerpoint/2010/main" val="3368255238"/>
              </p:ext>
            </p:extLst>
          </p:nvPr>
        </p:nvGraphicFramePr>
        <p:xfrm>
          <a:off x="4716016" y="-1611560"/>
          <a:ext cx="5400600" cy="871296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61090522"/>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384870883"/>
              </p:ext>
            </p:extLst>
          </p:nvPr>
        </p:nvGraphicFramePr>
        <p:xfrm>
          <a:off x="4716016" y="-1611560"/>
          <a:ext cx="5400600" cy="87129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4"/>
          <p:cNvSpPr/>
          <p:nvPr/>
        </p:nvSpPr>
        <p:spPr>
          <a:xfrm>
            <a:off x="323528" y="476672"/>
            <a:ext cx="6858000" cy="5970865"/>
          </a:xfrm>
          <a:prstGeom prst="rect">
            <a:avLst/>
          </a:prstGeom>
        </p:spPr>
        <p:txBody>
          <a:bodyPr wrap="square">
            <a:spAutoFit/>
          </a:bodyPr>
          <a:lstStyle/>
          <a:p>
            <a:r>
              <a:rPr lang="ar-EG" dirty="0"/>
              <a:t/>
            </a:r>
            <a:br>
              <a:rPr lang="ar-EG" dirty="0"/>
            </a:br>
            <a:r>
              <a:rPr lang="ar-EG" sz="2800" dirty="0">
                <a:latin typeface="Arabic Typesetting" pitchFamily="66" charset="-78"/>
                <a:cs typeface="Arabic Typesetting" pitchFamily="66" charset="-78"/>
              </a:rPr>
              <a:t>مع </a:t>
            </a:r>
            <a:r>
              <a:rPr lang="ar-EG" sz="2800" dirty="0" smtClean="0">
                <a:latin typeface="Arabic Typesetting" pitchFamily="66" charset="-78"/>
                <a:cs typeface="Arabic Typesetting" pitchFamily="66" charset="-78"/>
              </a:rPr>
              <a:t>قرابة الالاف </a:t>
            </a:r>
            <a:r>
              <a:rPr lang="ar-EG" sz="2800" dirty="0">
                <a:latin typeface="Arabic Typesetting" pitchFamily="66" charset="-78"/>
                <a:cs typeface="Arabic Typesetting" pitchFamily="66" charset="-78"/>
              </a:rPr>
              <a:t>من الابتكارات اكتشفت الصين ابتكار جديد جدا حيث توصلت الي </a:t>
            </a:r>
            <a:r>
              <a:rPr lang="ar-EG" sz="2800" dirty="0" smtClean="0">
                <a:latin typeface="Arabic Typesetting" pitchFamily="66" charset="-78"/>
                <a:cs typeface="Arabic Typesetting" pitchFamily="66" charset="-78"/>
              </a:rPr>
              <a:t>بعض المواد </a:t>
            </a:r>
            <a:r>
              <a:rPr lang="ar-EG" sz="2800" dirty="0">
                <a:latin typeface="Arabic Typesetting" pitchFamily="66" charset="-78"/>
                <a:cs typeface="Arabic Typesetting" pitchFamily="66" charset="-78"/>
              </a:rPr>
              <a:t>الخام المستخدمة في صناعة السيراميك مثل الحجري الابيض 100م والخزف الابيض 420 م وخزف السيلادون </a:t>
            </a:r>
            <a:r>
              <a:rPr lang="ar-EG" sz="2800" dirty="0" smtClean="0">
                <a:latin typeface="Arabic Typesetting" pitchFamily="66" charset="-78"/>
                <a:cs typeface="Arabic Typesetting" pitchFamily="66" charset="-78"/>
              </a:rPr>
              <a:t>700 م وحاول </a:t>
            </a:r>
            <a:r>
              <a:rPr lang="ar-EG" sz="2800" dirty="0">
                <a:latin typeface="Arabic Typesetting" pitchFamily="66" charset="-78"/>
                <a:cs typeface="Arabic Typesetting" pitchFamily="66" charset="-78"/>
              </a:rPr>
              <a:t>الأوروبيين في وقت لاحق من ذلك بكثير عندما بدأت تطوير انتقائي. وحاولو لأول مرة تحسين خصائص المكونات بشكل انتقائي وبا لقرب من باساو في ألمانيا، على سبيل المثال، كانت مختلطة الشست غرافيتي مع الطين بالفعل ما يقرب من 1220 م. من هذا، وتم تشكيل الأواني الذوبان واحتكارها وفي حوالي العام 1600، أنتجت مجموعة مختارة من الطين المقاوم للغاية من </a:t>
            </a:r>
            <a:r>
              <a:rPr lang="en-US" sz="2800" dirty="0">
                <a:latin typeface="Arabic Typesetting" pitchFamily="66" charset="-78"/>
                <a:cs typeface="Arabic Typesetting" pitchFamily="66" charset="-78"/>
              </a:rPr>
              <a:t>Gross </a:t>
            </a:r>
            <a:r>
              <a:rPr lang="en-US" sz="2800" dirty="0" err="1">
                <a:latin typeface="Arabic Typesetting" pitchFamily="66" charset="-78"/>
                <a:cs typeface="Arabic Typesetting" pitchFamily="66" charset="-78"/>
              </a:rPr>
              <a:t>almerode</a:t>
            </a:r>
            <a:r>
              <a:rPr lang="en-US" sz="2800" dirty="0">
                <a:latin typeface="Arabic Typesetting" pitchFamily="66" charset="-78"/>
                <a:cs typeface="Arabic Typesetting" pitchFamily="66" charset="-78"/>
              </a:rPr>
              <a:t> </a:t>
            </a:r>
            <a:r>
              <a:rPr lang="ar-EG" sz="2800" dirty="0" smtClean="0">
                <a:latin typeface="Arabic Typesetting" pitchFamily="66" charset="-78"/>
                <a:cs typeface="Arabic Typesetting" pitchFamily="66" charset="-78"/>
              </a:rPr>
              <a:t> مع </a:t>
            </a:r>
            <a:r>
              <a:rPr lang="ar-EG" sz="2800" dirty="0">
                <a:latin typeface="Arabic Typesetting" pitchFamily="66" charset="-78"/>
                <a:cs typeface="Arabic Typesetting" pitchFamily="66" charset="-78"/>
              </a:rPr>
              <a:t>مسحوق الجرافيت البوتقات ذوبان والتي أدت إلى تحسن كبير في مقاومة درجة الحرارة. منذ نهاية القرن 15، ومحاولات أكثر </a:t>
            </a:r>
            <a:r>
              <a:rPr lang="ar-EG" sz="2800" dirty="0" smtClean="0">
                <a:latin typeface="Arabic Typesetting" pitchFamily="66" charset="-78"/>
                <a:cs typeface="Arabic Typesetting" pitchFamily="66" charset="-78"/>
              </a:rPr>
              <a:t>وأكثر أحرز </a:t>
            </a:r>
            <a:r>
              <a:rPr lang="ar-EG" sz="2800" dirty="0">
                <a:latin typeface="Arabic Typesetting" pitchFamily="66" charset="-78"/>
                <a:cs typeface="Arabic Typesetting" pitchFamily="66" charset="-78"/>
              </a:rPr>
              <a:t>لنسخ الخزف (غالية) في الصين واستخدمت أساسا فريتس الزجاج مثل المواد الأولية. وكانت هذه الطريقة التي وضعت في فرنسا، والذي يستند إلى التبلور المقصود من الأواني الزجاجية ويرجع الفضل في ذلك للكيميائي فريدريك يوهان في عام 1709 في سكسونيا، الذي لفترة طويلة وكان يسترشد معلمه، فون (الذي توفي</a:t>
            </a:r>
            <a:r>
              <a:rPr lang="ar-EG" dirty="0"/>
              <a:t> </a:t>
            </a:r>
            <a:r>
              <a:rPr lang="ar-EG" dirty="0" smtClean="0"/>
              <a:t>في عام  </a:t>
            </a:r>
            <a:r>
              <a:rPr lang="ar-EG" dirty="0"/>
              <a:t>1708).</a:t>
            </a:r>
            <a:endParaRPr lang="en-US" dirty="0"/>
          </a:p>
        </p:txBody>
      </p:sp>
    </p:spTree>
    <p:extLst>
      <p:ext uri="{BB962C8B-B14F-4D97-AF65-F5344CB8AC3E}">
        <p14:creationId xmlns:p14="http://schemas.microsoft.com/office/powerpoint/2010/main" val="2405867462"/>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404664"/>
            <a:ext cx="8229600" cy="4525963"/>
          </a:xfrm>
        </p:spPr>
        <p:txBody>
          <a:bodyPr>
            <a:normAutofit/>
          </a:bodyPr>
          <a:lstStyle/>
          <a:p>
            <a:pPr marL="36576" indent="0">
              <a:buNone/>
            </a:pPr>
            <a:r>
              <a:rPr lang="ar-EG" sz="4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cs typeface="Arabic Typesetting" pitchFamily="66" charset="-78"/>
              </a:rPr>
              <a:t>ثانياً : ال</a:t>
            </a:r>
            <a:r>
              <a:rPr lang="ar-SA" sz="4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cs typeface="Arabic Typesetting" pitchFamily="66" charset="-78"/>
              </a:rPr>
              <a:t>نوع </a:t>
            </a:r>
            <a:r>
              <a:rPr lang="ar-EG" sz="4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cs typeface="Arabic Typesetting" pitchFamily="66" charset="-78"/>
              </a:rPr>
              <a:t>اللامع</a:t>
            </a:r>
            <a:r>
              <a:rPr lang="ar-EG" sz="4000" u="sng" dirty="0" smtClean="0"/>
              <a:t> </a:t>
            </a:r>
            <a:endParaRPr lang="en-US" sz="4000" u="sng" dirty="0"/>
          </a:p>
          <a:p>
            <a:pPr marL="36576" indent="0">
              <a:buNone/>
            </a:pPr>
            <a:r>
              <a:rPr lang="ar-SA" sz="2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cs typeface="Arabic Typesetting" pitchFamily="66" charset="-78"/>
              </a:rPr>
              <a:t>ويتم تلميعه بطريقتين</a:t>
            </a:r>
            <a:r>
              <a:rPr lang="ar-EG" sz="2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cs typeface="Arabic Typesetting" pitchFamily="66" charset="-78"/>
              </a:rPr>
              <a:t> :-</a:t>
            </a:r>
            <a:endParaRPr lang="en-US" sz="2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cs typeface="Arabic Typesetting" pitchFamily="66" charset="-78"/>
            </a:endParaRPr>
          </a:p>
          <a:p>
            <a:pPr marL="36576" indent="0">
              <a:buNone/>
            </a:pPr>
            <a:r>
              <a:rPr lang="ar-EG" sz="2800" b="1" u="sng"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cs typeface="Arabic Typesetting" pitchFamily="66" charset="-78"/>
              </a:rPr>
              <a:t>الطريقة </a:t>
            </a:r>
            <a:r>
              <a:rPr lang="ar-SA" sz="2800" b="1" u="sng"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cs typeface="Arabic Typesetting" pitchFamily="66" charset="-78"/>
              </a:rPr>
              <a:t>الأولى</a:t>
            </a:r>
            <a:r>
              <a:rPr lang="ar-EG" sz="2800" b="1" u="sng"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cs typeface="Arabic Typesetting" pitchFamily="66" charset="-78"/>
              </a:rPr>
              <a:t> :-</a:t>
            </a:r>
            <a:endParaRPr lang="en-US" sz="2800" b="1" u="sng"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cs typeface="Arabic Typesetting" pitchFamily="66" charset="-78"/>
            </a:endParaRPr>
          </a:p>
          <a:p>
            <a:pPr marL="36576" indent="0">
              <a:buNone/>
            </a:pPr>
            <a:r>
              <a:rPr lang="ar-SA" sz="2800" dirty="0">
                <a:latin typeface="Arabic Typesetting" pitchFamily="66" charset="-78"/>
                <a:cs typeface="Arabic Typesetting" pitchFamily="66" charset="-78"/>
              </a:rPr>
              <a:t>طريقة الصقل ( الجلي ) وفيه يتم جلي البلاط المطفي (</a:t>
            </a:r>
            <a:r>
              <a:rPr lang="ar-EG" sz="2800" dirty="0">
                <a:latin typeface="Arabic Typesetting" pitchFamily="66" charset="-78"/>
                <a:cs typeface="Arabic Typesetting" pitchFamily="66" charset="-78"/>
              </a:rPr>
              <a:t>ب</a:t>
            </a:r>
            <a:r>
              <a:rPr lang="ar-SA" sz="2800" dirty="0">
                <a:latin typeface="Arabic Typesetting" pitchFamily="66" charset="-78"/>
                <a:cs typeface="Arabic Typesetting" pitchFamily="66" charset="-78"/>
              </a:rPr>
              <a:t>دون لمعه) بواسطة ديسكات صنفر</a:t>
            </a:r>
            <a:r>
              <a:rPr lang="ar-EG" sz="2800" dirty="0">
                <a:latin typeface="Arabic Typesetting" pitchFamily="66" charset="-78"/>
                <a:cs typeface="Arabic Typesetting" pitchFamily="66" charset="-78"/>
              </a:rPr>
              <a:t>ة</a:t>
            </a:r>
            <a:r>
              <a:rPr lang="ar-SA" sz="2800" dirty="0">
                <a:latin typeface="Arabic Typesetting" pitchFamily="66" charset="-78"/>
                <a:cs typeface="Arabic Typesetting" pitchFamily="66" charset="-78"/>
              </a:rPr>
              <a:t> مع الماء يخرج بعدها لامعا</a:t>
            </a:r>
            <a:r>
              <a:rPr lang="ar-EG" sz="2800" dirty="0">
                <a:latin typeface="Arabic Typesetting" pitchFamily="66" charset="-78"/>
                <a:cs typeface="Arabic Typesetting" pitchFamily="66" charset="-78"/>
              </a:rPr>
              <a:t>ً</a:t>
            </a:r>
            <a:r>
              <a:rPr lang="ar-SA" sz="2800" dirty="0">
                <a:latin typeface="Arabic Typesetting" pitchFamily="66" charset="-78"/>
                <a:cs typeface="Arabic Typesetting" pitchFamily="66" charset="-78"/>
              </a:rPr>
              <a:t> وبراقا</a:t>
            </a:r>
            <a:r>
              <a:rPr lang="ar-EG" sz="2800" dirty="0">
                <a:latin typeface="Arabic Typesetting" pitchFamily="66" charset="-78"/>
                <a:cs typeface="Arabic Typesetting" pitchFamily="66" charset="-78"/>
              </a:rPr>
              <a:t>ً</a:t>
            </a:r>
            <a:r>
              <a:rPr lang="ar-SA" sz="2800" dirty="0">
                <a:latin typeface="Arabic Typesetting" pitchFamily="66" charset="-78"/>
                <a:cs typeface="Arabic Typesetting" pitchFamily="66" charset="-78"/>
              </a:rPr>
              <a:t> .. وبه تظهر مكونات البلاط</a:t>
            </a:r>
            <a:r>
              <a:rPr lang="ar-EG" sz="2800" dirty="0">
                <a:latin typeface="Arabic Typesetting" pitchFamily="66" charset="-78"/>
                <a:cs typeface="Arabic Typesetting" pitchFamily="66" charset="-78"/>
              </a:rPr>
              <a:t>ة</a:t>
            </a:r>
            <a:r>
              <a:rPr lang="ar-SA" sz="2800" dirty="0">
                <a:latin typeface="Arabic Typesetting" pitchFamily="66" charset="-78"/>
                <a:cs typeface="Arabic Typesetting" pitchFamily="66" charset="-78"/>
              </a:rPr>
              <a:t> بكافة عروقها و</a:t>
            </a:r>
            <a:r>
              <a:rPr lang="ar-EG" sz="2800" dirty="0">
                <a:latin typeface="Arabic Typesetting" pitchFamily="66" charset="-78"/>
                <a:cs typeface="Arabic Typesetting" pitchFamily="66" charset="-78"/>
              </a:rPr>
              <a:t>أ</a:t>
            </a:r>
            <a:r>
              <a:rPr lang="ar-SA" sz="2800" dirty="0">
                <a:latin typeface="Arabic Typesetting" pitchFamily="66" charset="-78"/>
                <a:cs typeface="Arabic Typesetting" pitchFamily="66" charset="-78"/>
              </a:rPr>
              <a:t>لوانها</a:t>
            </a:r>
            <a:r>
              <a:rPr lang="ar-EG" sz="2800" dirty="0">
                <a:latin typeface="Arabic Typesetting" pitchFamily="66" charset="-78"/>
                <a:cs typeface="Arabic Typesetting" pitchFamily="66" charset="-78"/>
              </a:rPr>
              <a:t> </a:t>
            </a:r>
            <a:r>
              <a:rPr lang="ar-SA" sz="2800" dirty="0">
                <a:latin typeface="Arabic Typesetting" pitchFamily="66" charset="-78"/>
                <a:cs typeface="Arabic Typesetting" pitchFamily="66" charset="-78"/>
              </a:rPr>
              <a:t>تماما مثل الرخام</a:t>
            </a:r>
            <a:r>
              <a:rPr lang="ar-EG" sz="2800" dirty="0">
                <a:latin typeface="Arabic Typesetting" pitchFamily="66" charset="-78"/>
                <a:cs typeface="Arabic Typesetting" pitchFamily="66" charset="-78"/>
              </a:rPr>
              <a:t> </a:t>
            </a:r>
            <a:r>
              <a:rPr lang="ar-SA" sz="2800" dirty="0">
                <a:latin typeface="Arabic Typesetting" pitchFamily="66" charset="-78"/>
                <a:cs typeface="Arabic Typesetting" pitchFamily="66" charset="-78"/>
              </a:rPr>
              <a:t>والجرانيت</a:t>
            </a:r>
            <a:r>
              <a:rPr lang="ar-EG" sz="2800" dirty="0">
                <a:latin typeface="Arabic Typesetting" pitchFamily="66" charset="-78"/>
                <a:cs typeface="Arabic Typesetting" pitchFamily="66" charset="-78"/>
              </a:rPr>
              <a:t>.</a:t>
            </a:r>
          </a:p>
          <a:p>
            <a:pPr marL="36576" indent="0">
              <a:buNone/>
            </a:pPr>
            <a:r>
              <a:rPr lang="ar-SA" sz="2800" dirty="0">
                <a:latin typeface="Arabic Typesetting" pitchFamily="66" charset="-78"/>
                <a:cs typeface="Arabic Typesetting" pitchFamily="66" charset="-78"/>
              </a:rPr>
              <a:t>وهو ما يسمى بال</a:t>
            </a:r>
            <a:r>
              <a:rPr lang="ar-EG" sz="2800" dirty="0">
                <a:latin typeface="Arabic Typesetting" pitchFamily="66" charset="-78"/>
                <a:cs typeface="Arabic Typesetting" pitchFamily="66" charset="-78"/>
              </a:rPr>
              <a:t>ـ </a:t>
            </a:r>
            <a:r>
              <a:rPr lang="en-US" sz="2800" dirty="0">
                <a:latin typeface="Arabic Typesetting" pitchFamily="66" charset="-78"/>
                <a:cs typeface="Arabic Typesetting" pitchFamily="66" charset="-78"/>
              </a:rPr>
              <a:t>Full Body Homogeneous</a:t>
            </a:r>
          </a:p>
          <a:p>
            <a:pPr marL="36576" indent="0">
              <a:buNone/>
            </a:pPr>
            <a:endParaRPr lang="ar-EG" dirty="0"/>
          </a:p>
        </p:txBody>
      </p:sp>
      <p:pic>
        <p:nvPicPr>
          <p:cNvPr id="3074" name="Picture 2" descr="C:\Users\INSPIRON\Desktop\swr\بورسلين ناعم لامع.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39419" y="3708064"/>
            <a:ext cx="3116957" cy="2529248"/>
          </a:xfrm>
          <a:prstGeom prst="round2DiagRect">
            <a:avLst>
              <a:gd name="adj1" fmla="val 0"/>
              <a:gd name="adj2" fmla="val 16068"/>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3075" name="Picture 3" descr="C:\Users\INSPIRON\Desktop\swr\بورسلين ناعم.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11027" y="3708064"/>
            <a:ext cx="3116957" cy="2529248"/>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94455136"/>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1052736"/>
            <a:ext cx="6048672" cy="4525963"/>
          </a:xfrm>
        </p:spPr>
        <p:txBody>
          <a:bodyPr>
            <a:normAutofit/>
          </a:bodyPr>
          <a:lstStyle/>
          <a:p>
            <a:pPr marL="36576" indent="0">
              <a:buNone/>
            </a:pPr>
            <a:r>
              <a:rPr lang="ar-EG" sz="4000" b="1" u="sng"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cs typeface="Arabic Typesetting" pitchFamily="66" charset="-78"/>
              </a:rPr>
              <a:t>الطريقة </a:t>
            </a:r>
            <a:r>
              <a:rPr lang="ar-SA" sz="4000" b="1" u="sng"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cs typeface="Arabic Typesetting" pitchFamily="66" charset="-78"/>
              </a:rPr>
              <a:t>الثانية</a:t>
            </a:r>
            <a:r>
              <a:rPr lang="ar-EG" sz="4000" b="1" u="sng"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cs typeface="Arabic Typesetting" pitchFamily="66" charset="-78"/>
              </a:rPr>
              <a:t> :-</a:t>
            </a:r>
            <a:endParaRPr lang="en-US" sz="4000" b="1" u="sng"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cs typeface="Arabic Typesetting" pitchFamily="66" charset="-78"/>
            </a:endParaRPr>
          </a:p>
          <a:p>
            <a:pPr marL="36576" indent="0">
              <a:buNone/>
            </a:pPr>
            <a:r>
              <a:rPr lang="ar-SA" sz="3200" dirty="0">
                <a:latin typeface="Arabic Typesetting" pitchFamily="66" charset="-78"/>
                <a:cs typeface="Arabic Typesetting" pitchFamily="66" charset="-78"/>
              </a:rPr>
              <a:t>طريقة التزجيج .. وهي نفس اسلوب تزجيج السيراميك</a:t>
            </a:r>
            <a:r>
              <a:rPr lang="ar-EG" sz="3200" dirty="0">
                <a:latin typeface="Arabic Typesetting" pitchFamily="66" charset="-78"/>
                <a:cs typeface="Arabic Typesetting" pitchFamily="66" charset="-78"/>
              </a:rPr>
              <a:t> ، </a:t>
            </a:r>
            <a:r>
              <a:rPr lang="ar-SA" sz="3200" dirty="0">
                <a:latin typeface="Arabic Typesetting" pitchFamily="66" charset="-78"/>
                <a:cs typeface="Arabic Typesetting" pitchFamily="66" charset="-78"/>
              </a:rPr>
              <a:t>وغالبا تكون هذه الطريقة للبورسل</a:t>
            </a:r>
            <a:r>
              <a:rPr lang="ar-EG" sz="3200" dirty="0">
                <a:latin typeface="Arabic Typesetting" pitchFamily="66" charset="-78"/>
                <a:cs typeface="Arabic Typesetting" pitchFamily="66" charset="-78"/>
              </a:rPr>
              <a:t>ي</a:t>
            </a:r>
            <a:r>
              <a:rPr lang="ar-SA" sz="3200" dirty="0">
                <a:latin typeface="Arabic Typesetting" pitchFamily="66" charset="-78"/>
                <a:cs typeface="Arabic Typesetting" pitchFamily="66" charset="-78"/>
              </a:rPr>
              <a:t>ن الذي ألوانه وتشكيلاته قشر</a:t>
            </a:r>
            <a:r>
              <a:rPr lang="ar-EG" sz="3200" dirty="0">
                <a:latin typeface="Arabic Typesetting" pitchFamily="66" charset="-78"/>
                <a:cs typeface="Arabic Typesetting" pitchFamily="66" charset="-78"/>
              </a:rPr>
              <a:t>ة </a:t>
            </a:r>
            <a:r>
              <a:rPr lang="ar-SA" sz="3200" dirty="0">
                <a:latin typeface="Arabic Typesetting" pitchFamily="66" charset="-78"/>
                <a:cs typeface="Arabic Typesetting" pitchFamily="66" charset="-78"/>
              </a:rPr>
              <a:t>علوي</a:t>
            </a:r>
            <a:r>
              <a:rPr lang="ar-EG" sz="3200" dirty="0">
                <a:latin typeface="Arabic Typesetting" pitchFamily="66" charset="-78"/>
                <a:cs typeface="Arabic Typesetting" pitchFamily="66" charset="-78"/>
              </a:rPr>
              <a:t>ة</a:t>
            </a:r>
            <a:r>
              <a:rPr lang="ar-SA" sz="3200" dirty="0">
                <a:latin typeface="Arabic Typesetting" pitchFamily="66" charset="-78"/>
                <a:cs typeface="Arabic Typesetting" pitchFamily="66" charset="-78"/>
              </a:rPr>
              <a:t> فقط</a:t>
            </a:r>
            <a:r>
              <a:rPr lang="ar-EG" sz="3200" dirty="0">
                <a:latin typeface="Arabic Typesetting" pitchFamily="66" charset="-78"/>
                <a:cs typeface="Arabic Typesetting" pitchFamily="66" charset="-78"/>
              </a:rPr>
              <a:t> ، </a:t>
            </a:r>
            <a:r>
              <a:rPr lang="ar-SA" sz="3200" dirty="0">
                <a:latin typeface="Arabic Typesetting" pitchFamily="66" charset="-78"/>
                <a:cs typeface="Arabic Typesetting" pitchFamily="66" charset="-78"/>
              </a:rPr>
              <a:t>بينما يكون بقية جسمه من مادة</a:t>
            </a:r>
            <a:r>
              <a:rPr lang="ar-EG" sz="3200" dirty="0">
                <a:latin typeface="Arabic Typesetting" pitchFamily="66" charset="-78"/>
                <a:cs typeface="Arabic Typesetting" pitchFamily="66" charset="-78"/>
              </a:rPr>
              <a:t> </a:t>
            </a:r>
            <a:r>
              <a:rPr lang="ar-SA" sz="3200" dirty="0">
                <a:latin typeface="Arabic Typesetting" pitchFamily="66" charset="-78"/>
                <a:cs typeface="Arabic Typesetting" pitchFamily="66" charset="-78"/>
              </a:rPr>
              <a:t>البورسل</a:t>
            </a:r>
            <a:r>
              <a:rPr lang="ar-EG" sz="3200" dirty="0">
                <a:latin typeface="Arabic Typesetting" pitchFamily="66" charset="-78"/>
                <a:cs typeface="Arabic Typesetting" pitchFamily="66" charset="-78"/>
              </a:rPr>
              <a:t>ي</a:t>
            </a:r>
            <a:r>
              <a:rPr lang="ar-SA" sz="3200" dirty="0">
                <a:latin typeface="Arabic Typesetting" pitchFamily="66" charset="-78"/>
                <a:cs typeface="Arabic Typesetting" pitchFamily="66" charset="-78"/>
              </a:rPr>
              <a:t>ن ولكن بلون آخر</a:t>
            </a:r>
            <a:r>
              <a:rPr lang="ar-EG" sz="3200" dirty="0">
                <a:latin typeface="Arabic Typesetting" pitchFamily="66" charset="-78"/>
                <a:cs typeface="Arabic Typesetting" pitchFamily="66" charset="-78"/>
              </a:rPr>
              <a:t> ، </a:t>
            </a:r>
            <a:r>
              <a:rPr lang="ar-SA" sz="3200" dirty="0">
                <a:latin typeface="Arabic Typesetting" pitchFamily="66" charset="-78"/>
                <a:cs typeface="Arabic Typesetting" pitchFamily="66" charset="-78"/>
              </a:rPr>
              <a:t>هذا يمكن ملاحظته بسهول</a:t>
            </a:r>
            <a:r>
              <a:rPr lang="ar-EG" sz="3200" dirty="0">
                <a:latin typeface="Arabic Typesetting" pitchFamily="66" charset="-78"/>
                <a:cs typeface="Arabic Typesetting" pitchFamily="66" charset="-78"/>
              </a:rPr>
              <a:t>ة</a:t>
            </a:r>
            <a:r>
              <a:rPr lang="ar-SA" sz="3200" dirty="0">
                <a:latin typeface="Arabic Typesetting" pitchFamily="66" charset="-78"/>
                <a:cs typeface="Arabic Typesetting" pitchFamily="66" charset="-78"/>
              </a:rPr>
              <a:t> من حافة أي بلاط</a:t>
            </a:r>
            <a:r>
              <a:rPr lang="ar-EG" sz="3200" dirty="0">
                <a:latin typeface="Arabic Typesetting" pitchFamily="66" charset="-78"/>
                <a:cs typeface="Arabic Typesetting" pitchFamily="66" charset="-78"/>
              </a:rPr>
              <a:t>ة</a:t>
            </a:r>
            <a:r>
              <a:rPr lang="ar-SA" sz="3200" dirty="0">
                <a:latin typeface="Arabic Typesetting" pitchFamily="66" charset="-78"/>
                <a:cs typeface="Arabic Typesetting" pitchFamily="66" charset="-78"/>
              </a:rPr>
              <a:t> مقصوص</a:t>
            </a:r>
            <a:r>
              <a:rPr lang="ar-EG" sz="3200" dirty="0">
                <a:latin typeface="Arabic Typesetting" pitchFamily="66" charset="-78"/>
                <a:cs typeface="Arabic Typesetting" pitchFamily="66" charset="-78"/>
              </a:rPr>
              <a:t>ة</a:t>
            </a:r>
            <a:r>
              <a:rPr lang="ar-SA" sz="3200" dirty="0">
                <a:latin typeface="Arabic Typesetting" pitchFamily="66" charset="-78"/>
                <a:cs typeface="Arabic Typesetting" pitchFamily="66" charset="-78"/>
              </a:rPr>
              <a:t> أومكسور</a:t>
            </a:r>
            <a:r>
              <a:rPr lang="ar-EG" sz="3200" dirty="0">
                <a:latin typeface="Arabic Typesetting" pitchFamily="66" charset="-78"/>
                <a:cs typeface="Arabic Typesetting" pitchFamily="66" charset="-78"/>
              </a:rPr>
              <a:t>ة.</a:t>
            </a:r>
            <a:endParaRPr lang="en-US" sz="3200" dirty="0">
              <a:latin typeface="Arabic Typesetting" pitchFamily="66" charset="-78"/>
              <a:cs typeface="Arabic Typesetting" pitchFamily="66" charset="-78"/>
            </a:endParaRPr>
          </a:p>
          <a:p>
            <a:pPr marL="36576" indent="0">
              <a:buNone/>
            </a:pPr>
            <a:r>
              <a:rPr lang="ar-SA" sz="3200" dirty="0">
                <a:latin typeface="Arabic Typesetting" pitchFamily="66" charset="-78"/>
                <a:cs typeface="Arabic Typesetting" pitchFamily="66" charset="-78"/>
              </a:rPr>
              <a:t>وهنا .. لو تم كشط الطبقة العلوية من البلاط</a:t>
            </a:r>
            <a:r>
              <a:rPr lang="ar-EG" sz="3200" dirty="0">
                <a:latin typeface="Arabic Typesetting" pitchFamily="66" charset="-78"/>
                <a:cs typeface="Arabic Typesetting" pitchFamily="66" charset="-78"/>
              </a:rPr>
              <a:t>ة</a:t>
            </a:r>
            <a:r>
              <a:rPr lang="ar-SA" sz="3200" dirty="0">
                <a:latin typeface="Arabic Typesetting" pitchFamily="66" charset="-78"/>
                <a:cs typeface="Arabic Typesetting" pitchFamily="66" charset="-78"/>
              </a:rPr>
              <a:t> .. يظهر تحتها جسم البلاط</a:t>
            </a:r>
            <a:r>
              <a:rPr lang="ar-EG" sz="3200" dirty="0">
                <a:latin typeface="Arabic Typesetting" pitchFamily="66" charset="-78"/>
                <a:cs typeface="Arabic Typesetting" pitchFamily="66" charset="-78"/>
              </a:rPr>
              <a:t>ة.</a:t>
            </a:r>
          </a:p>
        </p:txBody>
      </p:sp>
      <p:graphicFrame>
        <p:nvGraphicFramePr>
          <p:cNvPr id="4" name="Diagram 3"/>
          <p:cNvGraphicFramePr/>
          <p:nvPr>
            <p:extLst>
              <p:ext uri="{D42A27DB-BD31-4B8C-83A1-F6EECF244321}">
                <p14:modId xmlns:p14="http://schemas.microsoft.com/office/powerpoint/2010/main" val="4137520287"/>
              </p:ext>
            </p:extLst>
          </p:nvPr>
        </p:nvGraphicFramePr>
        <p:xfrm>
          <a:off x="4716016" y="-1611560"/>
          <a:ext cx="5400600" cy="87129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0370213"/>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03232" cy="1143000"/>
          </a:xfrm>
        </p:spPr>
        <p:txBody>
          <a:bodyPr>
            <a:normAutofit/>
          </a:bodyPr>
          <a:lstStyle/>
          <a:p>
            <a:pPr algn="r"/>
            <a:r>
              <a:rPr lang="ar-EG" sz="4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mn-ea"/>
                <a:cs typeface="Arabic Typesetting" pitchFamily="66" charset="-78"/>
              </a:rPr>
              <a:t>البورسلين المقصوص بالليزر </a:t>
            </a:r>
            <a:r>
              <a:rPr lang="ar-EG" sz="4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mn-ea"/>
                <a:cs typeface="Arabic Typesetting" pitchFamily="66" charset="-78"/>
              </a:rPr>
              <a:t>(زيرو </a:t>
            </a:r>
            <a:r>
              <a:rPr lang="ar-EG" sz="4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mn-ea"/>
                <a:cs typeface="Arabic Typesetting" pitchFamily="66" charset="-78"/>
              </a:rPr>
              <a:t>جوينت)</a:t>
            </a:r>
            <a:r>
              <a:rPr lang="ar-EG" sz="2400" u="sng" dirty="0">
                <a:latin typeface="+mn-lt"/>
                <a:ea typeface="+mn-ea"/>
                <a:cs typeface="+mn-cs"/>
              </a:rPr>
              <a:t> </a:t>
            </a:r>
            <a:r>
              <a:rPr lang="en-US" sz="2400" u="sng" dirty="0"/>
              <a:t/>
            </a:r>
            <a:br>
              <a:rPr lang="en-US" sz="2400" u="sng" dirty="0"/>
            </a:br>
            <a:endParaRPr lang="ar-EG" sz="2400" u="sng" dirty="0"/>
          </a:p>
        </p:txBody>
      </p:sp>
      <p:sp>
        <p:nvSpPr>
          <p:cNvPr id="4" name="Rectangle 3"/>
          <p:cNvSpPr/>
          <p:nvPr/>
        </p:nvSpPr>
        <p:spPr>
          <a:xfrm>
            <a:off x="611560" y="1104168"/>
            <a:ext cx="7848872" cy="1077218"/>
          </a:xfrm>
          <a:prstGeom prst="rect">
            <a:avLst/>
          </a:prstGeom>
        </p:spPr>
        <p:txBody>
          <a:bodyPr wrap="square">
            <a:spAutoFit/>
          </a:bodyPr>
          <a:lstStyle/>
          <a:p>
            <a:pPr marL="379476" indent="-342900">
              <a:buFont typeface="Arial" pitchFamily="34" charset="0"/>
              <a:buChar char="•"/>
            </a:pPr>
            <a:r>
              <a:rPr lang="ar-EG" sz="3200" dirty="0">
                <a:latin typeface="Arabic Typesetting" pitchFamily="66" charset="-78"/>
                <a:cs typeface="Arabic Typesetting" pitchFamily="66" charset="-78"/>
              </a:rPr>
              <a:t>البورسلين ممكن يتركب زيرو جوينت مثل الرخام اذا كان مقصوص ( ليزر) من المصنع وبالتالى تنعدم الفواصل بين </a:t>
            </a:r>
            <a:r>
              <a:rPr lang="ar-EG" sz="3200" dirty="0" smtClean="0">
                <a:latin typeface="Arabic Typesetting" pitchFamily="66" charset="-78"/>
                <a:cs typeface="Arabic Typesetting" pitchFamily="66" charset="-78"/>
              </a:rPr>
              <a:t>البلاطات.</a:t>
            </a:r>
            <a:endParaRPr lang="en-US" sz="3200" dirty="0">
              <a:latin typeface="Arabic Typesetting" pitchFamily="66" charset="-78"/>
              <a:cs typeface="Arabic Typesetting" pitchFamily="66" charset="-78"/>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6604" y="2961766"/>
            <a:ext cx="3703348" cy="2616651"/>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pic>
        <p:nvPicPr>
          <p:cNvPr id="1027" name="Picture 3" descr="C:\Users\INSPIRON\Desktop\صور\New folder\images (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42552" y="2960498"/>
            <a:ext cx="3917880" cy="2607171"/>
          </a:xfrm>
          <a:prstGeom prst="round2DiagRect">
            <a:avLst>
              <a:gd name="adj1" fmla="val 0"/>
              <a:gd name="adj2" fmla="val 13087"/>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42812822"/>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636912"/>
            <a:ext cx="9144000" cy="1143000"/>
          </a:xfrm>
        </p:spPr>
        <p:txBody>
          <a:bodyPr>
            <a:noAutofit/>
          </a:bodyPr>
          <a:lstStyle/>
          <a:p>
            <a:pPr algn="ctr"/>
            <a:r>
              <a:rPr lang="ar-EG" sz="115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mn-ea"/>
                <a:cs typeface="Arabic Typesetting" pitchFamily="66" charset="-78"/>
              </a:rPr>
              <a:t>مرحلة ال</a:t>
            </a:r>
            <a:r>
              <a:rPr lang="ar-SA" sz="115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mn-ea"/>
                <a:cs typeface="Arabic Typesetting" pitchFamily="66" charset="-78"/>
              </a:rPr>
              <a:t>تركي</a:t>
            </a:r>
            <a:r>
              <a:rPr lang="ar-EG" sz="115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mn-ea"/>
                <a:cs typeface="Arabic Typesetting" pitchFamily="66" charset="-78"/>
              </a:rPr>
              <a:t>ب</a:t>
            </a:r>
            <a:endParaRPr lang="ar-EG" sz="115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mn-ea"/>
              <a:cs typeface="Arabic Typesetting" pitchFamily="66" charset="-78"/>
            </a:endParaRPr>
          </a:p>
        </p:txBody>
      </p:sp>
    </p:spTree>
    <p:extLst>
      <p:ext uri="{BB962C8B-B14F-4D97-AF65-F5344CB8AC3E}">
        <p14:creationId xmlns:p14="http://schemas.microsoft.com/office/powerpoint/2010/main" val="792523832"/>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95536" y="28419"/>
            <a:ext cx="8280920" cy="6278642"/>
          </a:xfrm>
          <a:prstGeom prst="rect">
            <a:avLst/>
          </a:prstGeom>
        </p:spPr>
        <p:txBody>
          <a:bodyPr wrap="square">
            <a:spAutoFit/>
          </a:bodyPr>
          <a:lstStyle/>
          <a:p>
            <a:r>
              <a:rPr lang="ar-SA" dirty="0"/>
              <a:t> </a:t>
            </a:r>
            <a:endParaRPr lang="en-US" dirty="0"/>
          </a:p>
          <a:p>
            <a:r>
              <a:rPr lang="ar-SA" sz="4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cs typeface="Arabic Typesetting" pitchFamily="66" charset="-78"/>
              </a:rPr>
              <a:t>طريقة تركيب السيراميك على الارضيات :</a:t>
            </a:r>
            <a:r>
              <a:rPr lang="ar-EG" sz="4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cs typeface="Arabic Typesetting" pitchFamily="66" charset="-78"/>
              </a:rPr>
              <a:t>-</a:t>
            </a:r>
            <a:endParaRPr lang="ar-EG" sz="2400" u="sng" dirty="0" smtClean="0"/>
          </a:p>
          <a:p>
            <a:r>
              <a:rPr lang="ar-SA" sz="2800" b="1" u="sng"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cs typeface="Arabic Typesetting" pitchFamily="66" charset="-78"/>
              </a:rPr>
              <a:t>الادوات :</a:t>
            </a:r>
            <a:r>
              <a:rPr lang="ar-EG" sz="2800" b="1" u="sng"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cs typeface="Arabic Typesetting" pitchFamily="66" charset="-78"/>
              </a:rPr>
              <a:t>-</a:t>
            </a:r>
            <a:endParaRPr lang="en-US" sz="2800" b="1" u="sng"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cs typeface="Arabic Typesetting" pitchFamily="66" charset="-78"/>
            </a:endParaRPr>
          </a:p>
          <a:p>
            <a:r>
              <a:rPr lang="ar-EG" sz="2200" dirty="0" smtClean="0"/>
              <a:t>     </a:t>
            </a:r>
            <a:r>
              <a:rPr lang="ar-SA" sz="3200" dirty="0">
                <a:latin typeface="Arabic Typesetting" pitchFamily="66" charset="-78"/>
                <a:cs typeface="Arabic Typesetting" pitchFamily="66" charset="-78"/>
              </a:rPr>
              <a:t>ميزان ماء- مسطرين – ميزان خرطوم – مقص سيراميك</a:t>
            </a:r>
            <a:r>
              <a:rPr lang="ar-EG" sz="3200" dirty="0">
                <a:latin typeface="Arabic Typesetting" pitchFamily="66" charset="-78"/>
                <a:cs typeface="Arabic Typesetting" pitchFamily="66" charset="-78"/>
              </a:rPr>
              <a:t>.</a:t>
            </a:r>
            <a:r>
              <a:rPr lang="ar-SA" sz="3200" dirty="0">
                <a:latin typeface="Arabic Typesetting" pitchFamily="66" charset="-78"/>
                <a:cs typeface="Arabic Typesetting" pitchFamily="66" charset="-78"/>
              </a:rPr>
              <a:t> </a:t>
            </a:r>
            <a:endParaRPr lang="en-US" sz="3200" dirty="0">
              <a:latin typeface="Arabic Typesetting" pitchFamily="66" charset="-78"/>
              <a:cs typeface="Arabic Typesetting" pitchFamily="66" charset="-78"/>
            </a:endParaRPr>
          </a:p>
          <a:p>
            <a:r>
              <a:rPr lang="ar-EG" sz="3200" dirty="0">
                <a:latin typeface="Arabic Typesetting" pitchFamily="66" charset="-78"/>
                <a:cs typeface="Arabic Typesetting" pitchFamily="66" charset="-78"/>
              </a:rPr>
              <a:t>     «</a:t>
            </a:r>
            <a:r>
              <a:rPr lang="ar-SA" sz="3200" dirty="0">
                <a:latin typeface="Arabic Typesetting" pitchFamily="66" charset="-78"/>
                <a:cs typeface="Arabic Typesetting" pitchFamily="66" charset="-78"/>
              </a:rPr>
              <a:t>مما هوجدير بالذكر بان السيراميك لا يستخدم فقط في الارضيات وانما يستخدم في كسوة</a:t>
            </a:r>
            <a:r>
              <a:rPr lang="ar-EG" sz="3200" dirty="0">
                <a:latin typeface="Arabic Typesetting" pitchFamily="66" charset="-78"/>
                <a:cs typeface="Arabic Typesetting" pitchFamily="66" charset="-78"/>
              </a:rPr>
              <a:t> </a:t>
            </a:r>
            <a:r>
              <a:rPr lang="ar-SA" sz="3200" dirty="0">
                <a:latin typeface="Arabic Typesetting" pitchFamily="66" charset="-78"/>
                <a:cs typeface="Arabic Typesetting" pitchFamily="66" charset="-78"/>
              </a:rPr>
              <a:t>حوائط </a:t>
            </a:r>
            <a:r>
              <a:rPr lang="ar-EG" sz="3200" dirty="0">
                <a:latin typeface="Arabic Typesetting" pitchFamily="66" charset="-78"/>
                <a:cs typeface="Arabic Typesetting" pitchFamily="66" charset="-78"/>
              </a:rPr>
              <a:t>ال</a:t>
            </a:r>
            <a:r>
              <a:rPr lang="ar-SA" sz="3200" dirty="0">
                <a:latin typeface="Arabic Typesetting" pitchFamily="66" charset="-78"/>
                <a:cs typeface="Arabic Typesetting" pitchFamily="66" charset="-78"/>
              </a:rPr>
              <a:t>حمامات و</a:t>
            </a:r>
            <a:r>
              <a:rPr lang="ar-EG" sz="3200" dirty="0">
                <a:latin typeface="Arabic Typesetting" pitchFamily="66" charset="-78"/>
                <a:cs typeface="Arabic Typesetting" pitchFamily="66" charset="-78"/>
              </a:rPr>
              <a:t>ال</a:t>
            </a:r>
            <a:r>
              <a:rPr lang="ar-SA" sz="3200" dirty="0">
                <a:latin typeface="Arabic Typesetting" pitchFamily="66" charset="-78"/>
                <a:cs typeface="Arabic Typesetting" pitchFamily="66" charset="-78"/>
              </a:rPr>
              <a:t>مطابخ وكذلك في صناعه غيرها من الادوات</a:t>
            </a:r>
            <a:r>
              <a:rPr lang="ar-EG" sz="3200" dirty="0" smtClean="0">
                <a:latin typeface="Arabic Typesetting" pitchFamily="66" charset="-78"/>
                <a:cs typeface="Arabic Typesetting" pitchFamily="66" charset="-78"/>
              </a:rPr>
              <a:t>»</a:t>
            </a:r>
            <a:endParaRPr lang="ar-EG" sz="3200" dirty="0">
              <a:latin typeface="Arabic Typesetting" pitchFamily="66" charset="-78"/>
              <a:cs typeface="Arabic Typesetting" pitchFamily="66" charset="-78"/>
            </a:endParaRPr>
          </a:p>
          <a:p>
            <a:r>
              <a:rPr lang="ar-EG" sz="2800" b="1" u="sng"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cs typeface="Arabic Typesetting" pitchFamily="66" charset="-78"/>
              </a:rPr>
              <a:t>الطريقة الاولى :- </a:t>
            </a:r>
            <a:endParaRPr lang="en-US" sz="3200" u="sng" dirty="0">
              <a:latin typeface="Arabic Typesetting" pitchFamily="66" charset="-78"/>
              <a:cs typeface="Arabic Typesetting" pitchFamily="66" charset="-78"/>
            </a:endParaRPr>
          </a:p>
          <a:p>
            <a:pPr marL="457200" indent="-457200">
              <a:buFont typeface="Arial" pitchFamily="34" charset="0"/>
              <a:buChar char="•"/>
            </a:pPr>
            <a:r>
              <a:rPr lang="ar-SA" sz="3200" dirty="0">
                <a:latin typeface="Arabic Typesetting" pitchFamily="66" charset="-78"/>
                <a:cs typeface="Arabic Typesetting" pitchFamily="66" charset="-78"/>
              </a:rPr>
              <a:t>اختيار الرمل الجيد الخالي من الشوائب وخاصة بقايا الجبس وتفرد طبقة من الرمل فوق السطح المراد تبليطه </a:t>
            </a:r>
            <a:r>
              <a:rPr lang="ar-EG" sz="3200" dirty="0">
                <a:latin typeface="Arabic Typesetting" pitchFamily="66" charset="-78"/>
                <a:cs typeface="Arabic Typesetting" pitchFamily="66" charset="-78"/>
              </a:rPr>
              <a:t>بسمك متوسط حوالي 5سم </a:t>
            </a:r>
            <a:r>
              <a:rPr lang="ar-SA" sz="3200" dirty="0">
                <a:latin typeface="Arabic Typesetting" pitchFamily="66" charset="-78"/>
                <a:cs typeface="Arabic Typesetting" pitchFamily="66" charset="-78"/>
              </a:rPr>
              <a:t>المراد تبليطه وذلك لضمان استوائيته</a:t>
            </a:r>
            <a:r>
              <a:rPr lang="ar-EG" sz="3200" dirty="0">
                <a:latin typeface="Arabic Typesetting" pitchFamily="66" charset="-78"/>
                <a:cs typeface="Arabic Typesetting" pitchFamily="66" charset="-78"/>
              </a:rPr>
              <a:t>.</a:t>
            </a:r>
            <a:r>
              <a:rPr lang="ar-SA" sz="3200" dirty="0">
                <a:latin typeface="Arabic Typesetting" pitchFamily="66" charset="-78"/>
                <a:cs typeface="Arabic Typesetting" pitchFamily="66" charset="-78"/>
              </a:rPr>
              <a:t> </a:t>
            </a:r>
            <a:endParaRPr lang="en-US" sz="3200" dirty="0">
              <a:latin typeface="Arabic Typesetting" pitchFamily="66" charset="-78"/>
              <a:cs typeface="Arabic Typesetting" pitchFamily="66" charset="-78"/>
            </a:endParaRPr>
          </a:p>
          <a:p>
            <a:pPr marL="457200" indent="-457200">
              <a:buFont typeface="Arial" pitchFamily="34" charset="0"/>
              <a:buChar char="•"/>
            </a:pPr>
            <a:r>
              <a:rPr lang="ar-SA" sz="3200" dirty="0">
                <a:latin typeface="Arabic Typesetting" pitchFamily="66" charset="-78"/>
                <a:cs typeface="Arabic Typesetting" pitchFamily="66" charset="-78"/>
              </a:rPr>
              <a:t> اختيار السيراميك الممتاز خاصة في حالة ارادة تركيبة للارضيات اذ ان السيراميك الرديئ تتقشر اطرافه مع مرور الوقت </a:t>
            </a:r>
            <a:r>
              <a:rPr lang="ar-EG" sz="3200" dirty="0">
                <a:latin typeface="Arabic Typesetting" pitchFamily="66" charset="-78"/>
                <a:cs typeface="Arabic Typesetting" pitchFamily="66" charset="-78"/>
              </a:rPr>
              <a:t>.</a:t>
            </a:r>
            <a:endParaRPr lang="en-US" sz="3200" dirty="0">
              <a:latin typeface="Arabic Typesetting" pitchFamily="66" charset="-78"/>
              <a:cs typeface="Arabic Typesetting" pitchFamily="66" charset="-78"/>
            </a:endParaRPr>
          </a:p>
          <a:p>
            <a:pPr marL="457200" indent="-457200">
              <a:buFont typeface="Arial" pitchFamily="34" charset="0"/>
              <a:buChar char="•"/>
            </a:pPr>
            <a:r>
              <a:rPr lang="ar-SA" sz="3200" dirty="0">
                <a:latin typeface="Arabic Typesetting" pitchFamily="66" charset="-78"/>
                <a:cs typeface="Arabic Typesetting" pitchFamily="66" charset="-78"/>
              </a:rPr>
              <a:t> حساب الكمية المطلوبه للعمل مع عدد زائد على وجه الاحتياط  ويجب ان تكون الحسبة بدقة وبالمتر وليس بالتخمين </a:t>
            </a:r>
            <a:r>
              <a:rPr lang="ar-EG" sz="3200" dirty="0">
                <a:latin typeface="Arabic Typesetting" pitchFamily="66" charset="-78"/>
                <a:cs typeface="Arabic Typesetting" pitchFamily="66" charset="-78"/>
              </a:rPr>
              <a:t>.</a:t>
            </a:r>
            <a:endParaRPr lang="en-US" sz="3200" dirty="0">
              <a:latin typeface="Arabic Typesetting" pitchFamily="66" charset="-78"/>
              <a:cs typeface="Arabic Typesetting" pitchFamily="66" charset="-78"/>
            </a:endParaRPr>
          </a:p>
        </p:txBody>
      </p:sp>
    </p:spTree>
    <p:extLst>
      <p:ext uri="{BB962C8B-B14F-4D97-AF65-F5344CB8AC3E}">
        <p14:creationId xmlns:p14="http://schemas.microsoft.com/office/powerpoint/2010/main" val="2815623721"/>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95536" y="788506"/>
            <a:ext cx="8280920" cy="5016758"/>
          </a:xfrm>
          <a:prstGeom prst="rect">
            <a:avLst/>
          </a:prstGeom>
        </p:spPr>
        <p:txBody>
          <a:bodyPr wrap="square">
            <a:spAutoFit/>
          </a:bodyPr>
          <a:lstStyle/>
          <a:p>
            <a:pPr marL="493776" indent="-457200">
              <a:buFont typeface="Arial" pitchFamily="34" charset="0"/>
              <a:buChar char="•"/>
            </a:pPr>
            <a:r>
              <a:rPr lang="ar-SA" sz="3200" dirty="0">
                <a:latin typeface="Arabic Typesetting" pitchFamily="66" charset="-78"/>
                <a:cs typeface="Arabic Typesetting" pitchFamily="66" charset="-78"/>
              </a:rPr>
              <a:t>يتم التبليط على طبقة  مونه لا يقل سمكها عن 2.5 سم مع مراعات ان تكون المونه مفرودة بشكل كامل اسفل البلاطة السيراميكية </a:t>
            </a:r>
            <a:r>
              <a:rPr lang="ar-EG" sz="3200" dirty="0">
                <a:latin typeface="Arabic Typesetting" pitchFamily="66" charset="-78"/>
                <a:cs typeface="Arabic Typesetting" pitchFamily="66" charset="-78"/>
              </a:rPr>
              <a:t>.</a:t>
            </a:r>
          </a:p>
          <a:p>
            <a:pPr marL="493776" indent="-457200">
              <a:buFont typeface="Arial" pitchFamily="34" charset="0"/>
              <a:buChar char="•"/>
            </a:pPr>
            <a:r>
              <a:rPr lang="ar-SA" sz="3200" dirty="0">
                <a:latin typeface="Arabic Typesetting" pitchFamily="66" charset="-78"/>
                <a:cs typeface="Arabic Typesetting" pitchFamily="66" charset="-78"/>
              </a:rPr>
              <a:t>المونه للارضيات تكون خليط من الاسمنت البورتلاندي :الرمل بنسبة</a:t>
            </a:r>
            <a:r>
              <a:rPr lang="ar-EG" sz="3200" dirty="0">
                <a:latin typeface="Arabic Typesetting" pitchFamily="66" charset="-78"/>
                <a:cs typeface="Arabic Typesetting" pitchFamily="66" charset="-78"/>
              </a:rPr>
              <a:t> 250كجم اسمنت للمتر المكعب رمل .</a:t>
            </a:r>
            <a:endParaRPr lang="en-US" sz="3200" dirty="0">
              <a:latin typeface="Arabic Typesetting" pitchFamily="66" charset="-78"/>
              <a:cs typeface="Arabic Typesetting" pitchFamily="66" charset="-78"/>
            </a:endParaRPr>
          </a:p>
          <a:p>
            <a:pPr marL="493776" indent="-457200">
              <a:buFont typeface="Arial" pitchFamily="34" charset="0"/>
              <a:buChar char="•"/>
            </a:pPr>
            <a:r>
              <a:rPr lang="ar-SA" sz="3200" dirty="0">
                <a:latin typeface="Arabic Typesetting" pitchFamily="66" charset="-78"/>
                <a:cs typeface="Arabic Typesetting" pitchFamily="66" charset="-78"/>
              </a:rPr>
              <a:t>قد تترك فراغات بين البلاطه والاخرى بمقدار من 2-5 ملم يفضل استخدام الصليبة البلاستيك لتلافي المشاكل التي قد تنجم من اختلاف ابعاد البلاط و كذلك الناتجة عن التمدد الحراري والانكماش </a:t>
            </a:r>
            <a:r>
              <a:rPr lang="ar-EG" sz="3200" dirty="0">
                <a:latin typeface="Arabic Typesetting" pitchFamily="66" charset="-78"/>
                <a:cs typeface="Arabic Typesetting" pitchFamily="66" charset="-78"/>
              </a:rPr>
              <a:t>.</a:t>
            </a:r>
            <a:endParaRPr lang="en-US" sz="3200" dirty="0">
              <a:latin typeface="Arabic Typesetting" pitchFamily="66" charset="-78"/>
              <a:cs typeface="Arabic Typesetting" pitchFamily="66" charset="-78"/>
            </a:endParaRPr>
          </a:p>
          <a:p>
            <a:pPr marL="493776" indent="-457200">
              <a:buFont typeface="Arial" pitchFamily="34" charset="0"/>
              <a:buChar char="•"/>
            </a:pPr>
            <a:r>
              <a:rPr lang="ar-SA" sz="3200" dirty="0">
                <a:latin typeface="Arabic Typesetting" pitchFamily="66" charset="-78"/>
                <a:cs typeface="Arabic Typesetting" pitchFamily="66" charset="-78"/>
              </a:rPr>
              <a:t>بعدذلك يجب عدم المشي على السيراميك لفترة لا تقل عن 24 ساعه مع التهوية الجيدة</a:t>
            </a:r>
            <a:r>
              <a:rPr lang="ar-EG" sz="3200" dirty="0">
                <a:latin typeface="Arabic Typesetting" pitchFamily="66" charset="-78"/>
                <a:cs typeface="Arabic Typesetting" pitchFamily="66" charset="-78"/>
              </a:rPr>
              <a:t>.</a:t>
            </a:r>
            <a:r>
              <a:rPr lang="ar-SA" sz="3200" dirty="0">
                <a:latin typeface="Arabic Typesetting" pitchFamily="66" charset="-78"/>
                <a:cs typeface="Arabic Typesetting" pitchFamily="66" charset="-78"/>
              </a:rPr>
              <a:t> </a:t>
            </a:r>
            <a:endParaRPr lang="en-US" sz="3200" dirty="0">
              <a:latin typeface="Arabic Typesetting" pitchFamily="66" charset="-78"/>
              <a:cs typeface="Arabic Typesetting" pitchFamily="66" charset="-78"/>
            </a:endParaRPr>
          </a:p>
          <a:p>
            <a:pPr marL="493776" indent="-457200">
              <a:buFont typeface="Arial" pitchFamily="34" charset="0"/>
              <a:buChar char="•"/>
            </a:pPr>
            <a:r>
              <a:rPr lang="ar-SA" sz="3200" dirty="0">
                <a:latin typeface="Arabic Typesetting" pitchFamily="66" charset="-78"/>
                <a:cs typeface="Arabic Typesetting" pitchFamily="66" charset="-78"/>
              </a:rPr>
              <a:t>يتم سد المسافات البينية الموجودة بين البلاطات بواسطة </a:t>
            </a:r>
            <a:r>
              <a:rPr lang="ar-EG" sz="3200" dirty="0">
                <a:latin typeface="Arabic Typesetting" pitchFamily="66" charset="-78"/>
                <a:cs typeface="Arabic Typesetting" pitchFamily="66" charset="-78"/>
              </a:rPr>
              <a:t>لباني </a:t>
            </a:r>
            <a:r>
              <a:rPr lang="ar-SA" sz="3200" dirty="0">
                <a:latin typeface="Arabic Typesetting" pitchFamily="66" charset="-78"/>
                <a:cs typeface="Arabic Typesetting" pitchFamily="66" charset="-78"/>
              </a:rPr>
              <a:t>الاسمت الابيض </a:t>
            </a:r>
            <a:r>
              <a:rPr lang="ar-EG" sz="3200" dirty="0">
                <a:latin typeface="Arabic Typesetting" pitchFamily="66" charset="-78"/>
                <a:cs typeface="Arabic Typesetting" pitchFamily="66" charset="-78"/>
              </a:rPr>
              <a:t>اوالملون وذلك باختيار اللون المناسب للون البلاطة السيراميكية </a:t>
            </a:r>
            <a:r>
              <a:rPr lang="ar-SA" sz="3200" dirty="0">
                <a:latin typeface="Arabic Typesetting" pitchFamily="66" charset="-78"/>
                <a:cs typeface="Arabic Typesetting" pitchFamily="66" charset="-78"/>
              </a:rPr>
              <a:t> بين تلك المسافات </a:t>
            </a:r>
            <a:r>
              <a:rPr lang="ar-EG" sz="3200" dirty="0">
                <a:latin typeface="Arabic Typesetting" pitchFamily="66" charset="-78"/>
                <a:cs typeface="Arabic Typesetting" pitchFamily="66" charset="-78"/>
              </a:rPr>
              <a:t>.</a:t>
            </a:r>
          </a:p>
        </p:txBody>
      </p:sp>
    </p:spTree>
    <p:extLst>
      <p:ext uri="{BB962C8B-B14F-4D97-AF65-F5344CB8AC3E}">
        <p14:creationId xmlns:p14="http://schemas.microsoft.com/office/powerpoint/2010/main" val="1541068961"/>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0836" y="260648"/>
            <a:ext cx="2705100" cy="2695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Arrow Connector 4"/>
          <p:cNvCxnSpPr/>
          <p:nvPr/>
        </p:nvCxnSpPr>
        <p:spPr>
          <a:xfrm>
            <a:off x="4067944" y="1608435"/>
            <a:ext cx="823292" cy="1"/>
          </a:xfrm>
          <a:prstGeom prst="straightConnector1">
            <a:avLst/>
          </a:prstGeom>
          <a:ln w="76200">
            <a:solidFill>
              <a:srgbClr val="FFCC66"/>
            </a:solidFill>
            <a:tailEnd type="arrow"/>
          </a:ln>
        </p:spPr>
        <p:style>
          <a:lnRef idx="1">
            <a:schemeClr val="accent6"/>
          </a:lnRef>
          <a:fillRef idx="0">
            <a:schemeClr val="accent6"/>
          </a:fillRef>
          <a:effectRef idx="0">
            <a:schemeClr val="accent6"/>
          </a:effectRef>
          <a:fontRef idx="minor">
            <a:schemeClr val="tx1"/>
          </a:fontRef>
        </p:style>
      </p:cxn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05795" y="260648"/>
            <a:ext cx="2733675" cy="2724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34370" y="3882727"/>
            <a:ext cx="2705100" cy="2714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7" name="Straight Arrow Connector 6"/>
          <p:cNvCxnSpPr/>
          <p:nvPr/>
        </p:nvCxnSpPr>
        <p:spPr>
          <a:xfrm>
            <a:off x="6272632" y="2996952"/>
            <a:ext cx="14288" cy="813767"/>
          </a:xfrm>
          <a:prstGeom prst="straightConnector1">
            <a:avLst/>
          </a:prstGeom>
          <a:ln w="76200">
            <a:solidFill>
              <a:srgbClr val="FFCC66"/>
            </a:solidFill>
            <a:tailEnd type="arrow"/>
          </a:ln>
        </p:spPr>
        <p:style>
          <a:lnRef idx="1">
            <a:schemeClr val="accent6"/>
          </a:lnRef>
          <a:fillRef idx="0">
            <a:schemeClr val="accent6"/>
          </a:fillRef>
          <a:effectRef idx="0">
            <a:schemeClr val="accent6"/>
          </a:effectRef>
          <a:fontRef idx="minor">
            <a:schemeClr val="tx1"/>
          </a:fontRef>
        </p:style>
      </p:cxnSp>
      <p:pic>
        <p:nvPicPr>
          <p:cNvPr id="205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43211" y="3882727"/>
            <a:ext cx="2752725" cy="175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1" name="Straight Arrow Connector 10"/>
          <p:cNvCxnSpPr/>
          <p:nvPr/>
        </p:nvCxnSpPr>
        <p:spPr>
          <a:xfrm flipH="1" flipV="1">
            <a:off x="3995936" y="5240039"/>
            <a:ext cx="866426" cy="1"/>
          </a:xfrm>
          <a:prstGeom prst="straightConnector1">
            <a:avLst/>
          </a:prstGeom>
          <a:ln w="76200">
            <a:solidFill>
              <a:srgbClr val="FFCC66"/>
            </a:solidFill>
            <a:tailEnd type="arrow"/>
          </a:ln>
        </p:spPr>
        <p:style>
          <a:lnRef idx="1">
            <a:schemeClr val="accent6"/>
          </a:lnRef>
          <a:fillRef idx="0">
            <a:schemeClr val="accent6"/>
          </a:fillRef>
          <a:effectRef idx="0">
            <a:schemeClr val="accent6"/>
          </a:effectRef>
          <a:fontRef idx="minor">
            <a:schemeClr val="tx1"/>
          </a:fontRef>
        </p:style>
      </p:cxnSp>
      <p:sp>
        <p:nvSpPr>
          <p:cNvPr id="14" name="TextBox 13"/>
          <p:cNvSpPr txBox="1"/>
          <p:nvPr/>
        </p:nvSpPr>
        <p:spPr>
          <a:xfrm>
            <a:off x="1290836" y="5733256"/>
            <a:ext cx="2705100" cy="707886"/>
          </a:xfrm>
          <a:prstGeom prst="rect">
            <a:avLst/>
          </a:prstGeom>
          <a:noFill/>
        </p:spPr>
        <p:txBody>
          <a:bodyPr wrap="square" rtlCol="1">
            <a:spAutoFit/>
          </a:bodyPr>
          <a:lstStyle/>
          <a:p>
            <a:pPr algn="ctr"/>
            <a:r>
              <a:rPr lang="ar-EG" sz="4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cs typeface="Arabic Typesetting" pitchFamily="66" charset="-78"/>
              </a:rPr>
              <a:t>عملية التركيب</a:t>
            </a:r>
          </a:p>
        </p:txBody>
      </p:sp>
    </p:spTree>
    <p:extLst>
      <p:ext uri="{BB962C8B-B14F-4D97-AF65-F5344CB8AC3E}">
        <p14:creationId xmlns:p14="http://schemas.microsoft.com/office/powerpoint/2010/main" val="1712853587"/>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395536" y="308257"/>
            <a:ext cx="6408712" cy="6217087"/>
          </a:xfrm>
          <a:prstGeom prst="rect">
            <a:avLst/>
          </a:prstGeom>
        </p:spPr>
        <p:txBody>
          <a:bodyPr wrap="square">
            <a:spAutoFit/>
          </a:bodyPr>
          <a:lstStyle/>
          <a:p>
            <a:r>
              <a:rPr lang="ar-EG" sz="2800" b="1" u="sng"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cs typeface="Arabic Typesetting" pitchFamily="66" charset="-78"/>
              </a:rPr>
              <a:t>ال</a:t>
            </a:r>
            <a:r>
              <a:rPr lang="ar-SA" sz="2800" b="1" u="sng"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cs typeface="Arabic Typesetting" pitchFamily="66" charset="-78"/>
              </a:rPr>
              <a:t>طريقة </a:t>
            </a:r>
            <a:r>
              <a:rPr lang="ar-EG" sz="2800" b="1" u="sng"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cs typeface="Arabic Typesetting" pitchFamily="66" charset="-78"/>
              </a:rPr>
              <a:t>ال</a:t>
            </a:r>
            <a:r>
              <a:rPr lang="ar-SA" sz="2800" b="1" u="sng"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cs typeface="Arabic Typesetting" pitchFamily="66" charset="-78"/>
              </a:rPr>
              <a:t>ثانية </a:t>
            </a:r>
            <a:r>
              <a:rPr lang="ar-EG" sz="2800" b="1" u="sng"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cs typeface="Arabic Typesetting" pitchFamily="66" charset="-78"/>
              </a:rPr>
              <a:t>:-</a:t>
            </a:r>
            <a:endParaRPr lang="ar-EG" sz="3200" dirty="0">
              <a:latin typeface="Arabic Typesetting" pitchFamily="66" charset="-78"/>
              <a:cs typeface="Arabic Typesetting" pitchFamily="66" charset="-78"/>
            </a:endParaRPr>
          </a:p>
          <a:p>
            <a:r>
              <a:rPr lang="ar-EG" sz="3200" dirty="0">
                <a:latin typeface="Arabic Typesetting" pitchFamily="66" charset="-78"/>
                <a:cs typeface="Arabic Typesetting" pitchFamily="66" charset="-78"/>
              </a:rPr>
              <a:t>    </a:t>
            </a:r>
            <a:r>
              <a:rPr lang="ar-SA" sz="3200" dirty="0">
                <a:latin typeface="Arabic Typesetting" pitchFamily="66" charset="-78"/>
                <a:cs typeface="Arabic Typesetting" pitchFamily="66" charset="-78"/>
              </a:rPr>
              <a:t>وهي عن طريق استخدام المادة او "غراء البلاط" وهي عبارة عن</a:t>
            </a:r>
            <a:r>
              <a:rPr lang="ar-EG" sz="3200" dirty="0">
                <a:latin typeface="Arabic Typesetting" pitchFamily="66" charset="-78"/>
                <a:cs typeface="Arabic Typesetting" pitchFamily="66" charset="-78"/>
              </a:rPr>
              <a:t>    </a:t>
            </a:r>
            <a:r>
              <a:rPr lang="ar-SA" sz="3200" dirty="0">
                <a:latin typeface="Arabic Typesetting" pitchFamily="66" charset="-78"/>
                <a:cs typeface="Arabic Typesetting" pitchFamily="66" charset="-78"/>
              </a:rPr>
              <a:t>مادة لاصقة خاصة تستخدم لتثبيت السيراميك بدلا من المونه وذلك عن طريق </a:t>
            </a:r>
            <a:r>
              <a:rPr lang="ar-EG" sz="3200" dirty="0">
                <a:latin typeface="Arabic Typesetting" pitchFamily="66" charset="-78"/>
                <a:cs typeface="Arabic Typesetting" pitchFamily="66" charset="-78"/>
              </a:rPr>
              <a:t>:-</a:t>
            </a:r>
            <a:endParaRPr lang="en-US" sz="3200" dirty="0">
              <a:latin typeface="Arabic Typesetting" pitchFamily="66" charset="-78"/>
              <a:cs typeface="Arabic Typesetting" pitchFamily="66" charset="-78"/>
            </a:endParaRPr>
          </a:p>
          <a:p>
            <a:endParaRPr lang="ar-EG" sz="3200" dirty="0">
              <a:latin typeface="Arabic Typesetting" pitchFamily="66" charset="-78"/>
              <a:cs typeface="Arabic Typesetting" pitchFamily="66" charset="-78"/>
            </a:endParaRPr>
          </a:p>
          <a:p>
            <a:pPr marL="342900" indent="-342900">
              <a:buFont typeface="Arial" pitchFamily="34" charset="0"/>
              <a:buChar char="•"/>
            </a:pPr>
            <a:r>
              <a:rPr lang="ar-SA" sz="3200" dirty="0">
                <a:latin typeface="Arabic Typesetting" pitchFamily="66" charset="-78"/>
                <a:cs typeface="Arabic Typesetting" pitchFamily="66" charset="-78"/>
              </a:rPr>
              <a:t> تسوية الارض اما بوجود سطح مبلط مسبقا او عن </a:t>
            </a:r>
            <a:r>
              <a:rPr lang="ar-EG" sz="3200" dirty="0">
                <a:latin typeface="Arabic Typesetting" pitchFamily="66" charset="-78"/>
                <a:cs typeface="Arabic Typesetting" pitchFamily="66" charset="-78"/>
              </a:rPr>
              <a:t>ط</a:t>
            </a:r>
            <a:r>
              <a:rPr lang="ar-SA" sz="3200" dirty="0">
                <a:latin typeface="Arabic Typesetting" pitchFamily="66" charset="-78"/>
                <a:cs typeface="Arabic Typesetting" pitchFamily="66" charset="-78"/>
              </a:rPr>
              <a:t>ريق ظفرة </a:t>
            </a:r>
            <a:r>
              <a:rPr lang="ar-EG" sz="3200" dirty="0">
                <a:latin typeface="Arabic Typesetting" pitchFamily="66" charset="-78"/>
                <a:cs typeface="Arabic Typesetting" pitchFamily="66" charset="-78"/>
              </a:rPr>
              <a:t>ا</a:t>
            </a:r>
            <a:r>
              <a:rPr lang="ar-SA" sz="3200" dirty="0">
                <a:latin typeface="Arabic Typesetting" pitchFamily="66" charset="-78"/>
                <a:cs typeface="Arabic Typesetting" pitchFamily="66" charset="-78"/>
              </a:rPr>
              <a:t>و فرشة خرسانه</a:t>
            </a:r>
            <a:r>
              <a:rPr lang="ar-EG" sz="3200" dirty="0">
                <a:latin typeface="Arabic Typesetting" pitchFamily="66" charset="-78"/>
                <a:cs typeface="Arabic Typesetting" pitchFamily="66" charset="-78"/>
              </a:rPr>
              <a:t> </a:t>
            </a:r>
            <a:r>
              <a:rPr lang="ar-EG" sz="3200" dirty="0" smtClean="0">
                <a:latin typeface="Arabic Typesetting" pitchFamily="66" charset="-78"/>
                <a:cs typeface="Arabic Typesetting" pitchFamily="66" charset="-78"/>
              </a:rPr>
              <a:t>عادية.</a:t>
            </a:r>
            <a:endParaRPr lang="ar-EG" sz="3200" dirty="0">
              <a:latin typeface="Arabic Typesetting" pitchFamily="66" charset="-78"/>
              <a:cs typeface="Arabic Typesetting" pitchFamily="66" charset="-78"/>
            </a:endParaRPr>
          </a:p>
          <a:p>
            <a:pPr marL="342900" indent="-342900">
              <a:buFont typeface="Arial" pitchFamily="34" charset="0"/>
              <a:buChar char="•"/>
            </a:pPr>
            <a:r>
              <a:rPr lang="ar-EG" sz="3200" dirty="0">
                <a:latin typeface="Arabic Typesetting" pitchFamily="66" charset="-78"/>
                <a:cs typeface="Arabic Typesetting" pitchFamily="66" charset="-78"/>
              </a:rPr>
              <a:t>وغالبا ماتعمل فرشة ركامية بسمك 5سم في المتوسط (من الاسمنت والرمل والحرش المتدرج ) بنسبة 350كجم اسمنت بورتلاندي عادي للمتر المكعب ركام (رمل) على منسوب تركيب السيراميك .وتترك لمدة اسبوع لتمام جفافها مع الرش بالمياه لاخذ قوة الصلابة </a:t>
            </a:r>
            <a:r>
              <a:rPr lang="ar-EG" sz="3200" dirty="0" smtClean="0">
                <a:latin typeface="Arabic Typesetting" pitchFamily="66" charset="-78"/>
                <a:cs typeface="Arabic Typesetting" pitchFamily="66" charset="-78"/>
              </a:rPr>
              <a:t>اللازمة.</a:t>
            </a:r>
            <a:endParaRPr lang="en-US" sz="3200" dirty="0">
              <a:latin typeface="Arabic Typesetting" pitchFamily="66" charset="-78"/>
              <a:cs typeface="Arabic Typesetting" pitchFamily="66" charset="-78"/>
            </a:endParaRPr>
          </a:p>
          <a:p>
            <a:endParaRPr lang="en-US" dirty="0"/>
          </a:p>
        </p:txBody>
      </p:sp>
      <p:graphicFrame>
        <p:nvGraphicFramePr>
          <p:cNvPr id="3" name="Diagram 2"/>
          <p:cNvGraphicFramePr/>
          <p:nvPr>
            <p:extLst>
              <p:ext uri="{D42A27DB-BD31-4B8C-83A1-F6EECF244321}">
                <p14:modId xmlns:p14="http://schemas.microsoft.com/office/powerpoint/2010/main" val="3848014391"/>
              </p:ext>
            </p:extLst>
          </p:nvPr>
        </p:nvGraphicFramePr>
        <p:xfrm>
          <a:off x="4716016" y="-1611560"/>
          <a:ext cx="5400600" cy="87129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96429078"/>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95536" y="512088"/>
            <a:ext cx="6120680" cy="5509200"/>
          </a:xfrm>
          <a:prstGeom prst="rect">
            <a:avLst/>
          </a:prstGeom>
        </p:spPr>
        <p:txBody>
          <a:bodyPr wrap="square">
            <a:spAutoFit/>
          </a:bodyPr>
          <a:lstStyle/>
          <a:p>
            <a:pPr marL="342900" indent="-342900">
              <a:buFont typeface="Arial" pitchFamily="34" charset="0"/>
              <a:buChar char="•"/>
            </a:pPr>
            <a:r>
              <a:rPr lang="ar-SA" sz="3200" dirty="0">
                <a:latin typeface="Arabic Typesetting" pitchFamily="66" charset="-78"/>
                <a:cs typeface="Arabic Typesetting" pitchFamily="66" charset="-78"/>
              </a:rPr>
              <a:t>يتم فرش المادة الاصقة </a:t>
            </a:r>
            <a:r>
              <a:rPr lang="ar-EG" sz="3200" dirty="0">
                <a:latin typeface="Arabic Typesetting" pitchFamily="66" charset="-78"/>
                <a:cs typeface="Arabic Typesetting" pitchFamily="66" charset="-78"/>
              </a:rPr>
              <a:t>بسمك متوسط 2ملم </a:t>
            </a:r>
            <a:r>
              <a:rPr lang="ar-SA" sz="3200" dirty="0">
                <a:latin typeface="Arabic Typesetting" pitchFamily="66" charset="-78"/>
                <a:cs typeface="Arabic Typesetting" pitchFamily="66" charset="-78"/>
              </a:rPr>
              <a:t>ووضع البلاطة السيراميكية فوقها </a:t>
            </a:r>
            <a:r>
              <a:rPr lang="ar-EG" sz="3200" dirty="0">
                <a:latin typeface="Arabic Typesetting" pitchFamily="66" charset="-78"/>
                <a:cs typeface="Arabic Typesetting" pitchFamily="66" charset="-78"/>
              </a:rPr>
              <a:t>.</a:t>
            </a:r>
          </a:p>
          <a:p>
            <a:pPr marL="342900" indent="-342900">
              <a:buFont typeface="Arial" pitchFamily="34" charset="0"/>
              <a:buChar char="•"/>
            </a:pPr>
            <a:r>
              <a:rPr lang="ar-SA" sz="3200" dirty="0">
                <a:latin typeface="Arabic Typesetting" pitchFamily="66" charset="-78"/>
                <a:cs typeface="Arabic Typesetting" pitchFamily="66" charset="-78"/>
              </a:rPr>
              <a:t>يتم بعد ذلك تركها لتجف لمدة 24 ساعه على الاقل</a:t>
            </a:r>
            <a:r>
              <a:rPr lang="ar-EG" sz="3200" dirty="0">
                <a:latin typeface="Arabic Typesetting" pitchFamily="66" charset="-78"/>
                <a:cs typeface="Arabic Typesetting" pitchFamily="66" charset="-78"/>
              </a:rPr>
              <a:t>.</a:t>
            </a:r>
            <a:r>
              <a:rPr lang="ar-SA" sz="3200" dirty="0">
                <a:latin typeface="Arabic Typesetting" pitchFamily="66" charset="-78"/>
                <a:cs typeface="Arabic Typesetting" pitchFamily="66" charset="-78"/>
              </a:rPr>
              <a:t> </a:t>
            </a:r>
            <a:endParaRPr lang="ar-EG" sz="3200" dirty="0">
              <a:latin typeface="Arabic Typesetting" pitchFamily="66" charset="-78"/>
              <a:cs typeface="Arabic Typesetting" pitchFamily="66" charset="-78"/>
            </a:endParaRPr>
          </a:p>
          <a:p>
            <a:pPr marL="342900" indent="-342900">
              <a:buFont typeface="Arial" pitchFamily="34" charset="0"/>
              <a:buChar char="•"/>
            </a:pPr>
            <a:r>
              <a:rPr lang="ar-SA" sz="3200" dirty="0">
                <a:latin typeface="Arabic Typesetting" pitchFamily="66" charset="-78"/>
                <a:cs typeface="Arabic Typesetting" pitchFamily="66" charset="-78"/>
              </a:rPr>
              <a:t>يتم ملئ الفاراغات البينية بين البلاطات باستخدام مادة مالئة (التروبيه ) </a:t>
            </a:r>
            <a:r>
              <a:rPr lang="ar-EG" sz="3200" dirty="0">
                <a:latin typeface="Arabic Typesetting" pitchFamily="66" charset="-78"/>
                <a:cs typeface="Arabic Typesetting" pitchFamily="66" charset="-78"/>
              </a:rPr>
              <a:t>ويمكن </a:t>
            </a:r>
            <a:r>
              <a:rPr lang="ar-SA" sz="3200" dirty="0">
                <a:latin typeface="Arabic Typesetting" pitchFamily="66" charset="-78"/>
                <a:cs typeface="Arabic Typesetting" pitchFamily="66" charset="-78"/>
              </a:rPr>
              <a:t>اضافة الصبغة المتماشية مع لون السيراميك </a:t>
            </a:r>
            <a:r>
              <a:rPr lang="ar-EG" sz="3200" dirty="0">
                <a:latin typeface="Arabic Typesetting" pitchFamily="66" charset="-78"/>
                <a:cs typeface="Arabic Typesetting" pitchFamily="66" charset="-78"/>
              </a:rPr>
              <a:t>.</a:t>
            </a:r>
          </a:p>
          <a:p>
            <a:endParaRPr lang="en-US" sz="3200" dirty="0">
              <a:latin typeface="Arabic Typesetting" pitchFamily="66" charset="-78"/>
              <a:cs typeface="Arabic Typesetting" pitchFamily="66" charset="-78"/>
            </a:endParaRPr>
          </a:p>
          <a:p>
            <a:pPr marL="457200" indent="-457200">
              <a:buFont typeface="Wingdings" pitchFamily="2" charset="2"/>
              <a:buChar char="v"/>
            </a:pPr>
            <a:r>
              <a:rPr lang="ar-EG" sz="3200" dirty="0">
                <a:latin typeface="Arabic Typesetting" pitchFamily="66" charset="-78"/>
                <a:cs typeface="Arabic Typesetting" pitchFamily="66" charset="-78"/>
              </a:rPr>
              <a:t>أ</a:t>
            </a:r>
            <a:r>
              <a:rPr lang="ar-SA" sz="3200" dirty="0">
                <a:latin typeface="Arabic Typesetting" pitchFamily="66" charset="-78"/>
                <a:cs typeface="Arabic Typesetting" pitchFamily="66" charset="-78"/>
              </a:rPr>
              <a:t>ما بالنسبة للبورسل</a:t>
            </a:r>
            <a:r>
              <a:rPr lang="ar-EG" sz="3200" dirty="0">
                <a:latin typeface="Arabic Typesetting" pitchFamily="66" charset="-78"/>
                <a:cs typeface="Arabic Typesetting" pitchFamily="66" charset="-78"/>
              </a:rPr>
              <a:t>ي</a:t>
            </a:r>
            <a:r>
              <a:rPr lang="ar-SA" sz="3200" dirty="0">
                <a:latin typeface="Arabic Typesetting" pitchFamily="66" charset="-78"/>
                <a:cs typeface="Arabic Typesetting" pitchFamily="66" charset="-78"/>
              </a:rPr>
              <a:t>ن فان طريقة تركيبه لا تختلف عن طريقة تركيب السيراميك والبلاط .</a:t>
            </a:r>
            <a:endParaRPr lang="ar-EG" sz="3200" dirty="0">
              <a:latin typeface="Arabic Typesetting" pitchFamily="66" charset="-78"/>
              <a:cs typeface="Arabic Typesetting" pitchFamily="66" charset="-78"/>
            </a:endParaRPr>
          </a:p>
          <a:p>
            <a:pPr marL="342900" indent="-342900">
              <a:buFont typeface="Arial" pitchFamily="34" charset="0"/>
              <a:buChar char="•"/>
            </a:pPr>
            <a:endParaRPr lang="ar-EG" sz="3200" dirty="0">
              <a:latin typeface="Arabic Typesetting" pitchFamily="66" charset="-78"/>
              <a:cs typeface="Arabic Typesetting" pitchFamily="66" charset="-78"/>
            </a:endParaRPr>
          </a:p>
          <a:p>
            <a:pPr marL="457200" indent="-457200">
              <a:buFont typeface="Wingdings" pitchFamily="2" charset="2"/>
              <a:buChar char="v"/>
            </a:pPr>
            <a:r>
              <a:rPr lang="ar-SA" sz="3200" dirty="0">
                <a:latin typeface="Arabic Typesetting" pitchFamily="66" charset="-78"/>
                <a:cs typeface="Arabic Typesetting" pitchFamily="66" charset="-78"/>
              </a:rPr>
              <a:t>ومما هو جدير بالاهتمام بان هذه المادة لا يجب ان ترمى في مصارف المياه لانها قد تؤدي الى انسدادها</a:t>
            </a:r>
            <a:r>
              <a:rPr lang="ar-EG" sz="3200" dirty="0">
                <a:latin typeface="Arabic Typesetting" pitchFamily="66" charset="-78"/>
                <a:cs typeface="Arabic Typesetting" pitchFamily="66" charset="-78"/>
              </a:rPr>
              <a:t>.</a:t>
            </a:r>
            <a:r>
              <a:rPr lang="ar-SA" sz="3200" dirty="0">
                <a:latin typeface="Arabic Typesetting" pitchFamily="66" charset="-78"/>
                <a:cs typeface="Arabic Typesetting" pitchFamily="66" charset="-78"/>
              </a:rPr>
              <a:t> </a:t>
            </a:r>
            <a:endParaRPr lang="en-US" sz="3200" dirty="0">
              <a:latin typeface="Arabic Typesetting" pitchFamily="66" charset="-78"/>
              <a:cs typeface="Arabic Typesetting" pitchFamily="66" charset="-78"/>
            </a:endParaRPr>
          </a:p>
        </p:txBody>
      </p:sp>
      <p:graphicFrame>
        <p:nvGraphicFramePr>
          <p:cNvPr id="3" name="Diagram 2"/>
          <p:cNvGraphicFramePr/>
          <p:nvPr>
            <p:extLst>
              <p:ext uri="{D42A27DB-BD31-4B8C-83A1-F6EECF244321}">
                <p14:modId xmlns:p14="http://schemas.microsoft.com/office/powerpoint/2010/main" val="1966444935"/>
              </p:ext>
            </p:extLst>
          </p:nvPr>
        </p:nvGraphicFramePr>
        <p:xfrm>
          <a:off x="4716016" y="-1611560"/>
          <a:ext cx="5400600" cy="87129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19005904"/>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861014554"/>
              </p:ext>
            </p:extLst>
          </p:nvPr>
        </p:nvGraphicFramePr>
        <p:xfrm>
          <a:off x="-648072" y="-27384"/>
          <a:ext cx="9036496" cy="68133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3" name="Diagram 2"/>
          <p:cNvGraphicFramePr/>
          <p:nvPr>
            <p:extLst>
              <p:ext uri="{D42A27DB-BD31-4B8C-83A1-F6EECF244321}">
                <p14:modId xmlns:p14="http://schemas.microsoft.com/office/powerpoint/2010/main" val="2979010091"/>
              </p:ext>
            </p:extLst>
          </p:nvPr>
        </p:nvGraphicFramePr>
        <p:xfrm>
          <a:off x="4716016" y="-1611560"/>
          <a:ext cx="5400600" cy="871296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2805002312"/>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11560" y="980728"/>
            <a:ext cx="6660232" cy="4955203"/>
          </a:xfrm>
          <a:prstGeom prst="rect">
            <a:avLst/>
          </a:prstGeom>
          <a:noFill/>
        </p:spPr>
        <p:txBody>
          <a:bodyPr wrap="square" rtlCol="0">
            <a:spAutoFit/>
          </a:bodyPr>
          <a:lstStyle/>
          <a:p>
            <a:r>
              <a:rPr lang="ar-EG" sz="2800" dirty="0">
                <a:latin typeface="Arabic Typesetting" pitchFamily="66" charset="-78"/>
                <a:cs typeface="Arabic Typesetting" pitchFamily="66" charset="-78"/>
              </a:rPr>
              <a:t/>
            </a:r>
            <a:br>
              <a:rPr lang="ar-EG" sz="2800" dirty="0">
                <a:latin typeface="Arabic Typesetting" pitchFamily="66" charset="-78"/>
                <a:cs typeface="Arabic Typesetting" pitchFamily="66" charset="-78"/>
              </a:rPr>
            </a:br>
            <a:r>
              <a:rPr lang="ar-EG" sz="2800" dirty="0">
                <a:latin typeface="Arabic Typesetting" pitchFamily="66" charset="-78"/>
                <a:cs typeface="Arabic Typesetting" pitchFamily="66" charset="-78"/>
              </a:rPr>
              <a:t>وظل هذا التطور حتي موعد بدء الثورة الصناعية الاولي وبعدها بفترة وجيزة انتشرت صناعة السيراميك اي حوالي منتصف القرن الثامن عشر وكان من أهم جوانب التصنيع هو تخصيص العمل والقيام بعمليات الفصل بينما لم يكن هناك نقطة تطبيق عالميا في هذا النظام ولكن او تخصص في هذا المجال ظهر مبكرا في الصين علي يد سونج داتستلي ومع ذلك فان انتاج اجزاء متماثلة من السيراميك علي طول خط الانتاج لم تدخل أوروبا حتي بداية القرن 18 كما بدا تصنيع وتصميم السيراميك في بريطانيا منذ 1750 ومنذ ذلك التاريخ وشهدت صناعة واستخراج السيراميك العديد من التحولات ودخل في العديد من المركبات مثل (اكاسيد السيراميك والكربيدات والنتريدات والسيليكا والماس ).</a:t>
            </a:r>
          </a:p>
          <a:p>
            <a:r>
              <a:rPr lang="ar-EG" dirty="0"/>
              <a:t/>
            </a:r>
            <a:br>
              <a:rPr lang="ar-EG" dirty="0"/>
            </a:br>
            <a:endParaRPr lang="en-US" dirty="0"/>
          </a:p>
        </p:txBody>
      </p:sp>
      <p:graphicFrame>
        <p:nvGraphicFramePr>
          <p:cNvPr id="6" name="Diagram 5"/>
          <p:cNvGraphicFramePr/>
          <p:nvPr>
            <p:extLst>
              <p:ext uri="{D42A27DB-BD31-4B8C-83A1-F6EECF244321}">
                <p14:modId xmlns:p14="http://schemas.microsoft.com/office/powerpoint/2010/main" val="1631929255"/>
              </p:ext>
            </p:extLst>
          </p:nvPr>
        </p:nvGraphicFramePr>
        <p:xfrm>
          <a:off x="4716016" y="-1611560"/>
          <a:ext cx="5400600" cy="87129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47779102"/>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619672" y="2503056"/>
            <a:ext cx="6048672" cy="1862048"/>
          </a:xfrm>
          <a:prstGeom prst="rect">
            <a:avLst/>
          </a:prstGeom>
          <a:noFill/>
        </p:spPr>
        <p:txBody>
          <a:bodyPr wrap="square" rtlCol="1">
            <a:spAutoFit/>
          </a:bodyPr>
          <a:lstStyle/>
          <a:p>
            <a:pPr algn="ctr"/>
            <a:r>
              <a:rPr lang="ar-EG" sz="115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cs typeface="Arabic Typesetting" pitchFamily="66" charset="-78"/>
              </a:rPr>
              <a:t>تصنيع السيراميك </a:t>
            </a:r>
          </a:p>
        </p:txBody>
      </p:sp>
    </p:spTree>
    <p:extLst>
      <p:ext uri="{BB962C8B-B14F-4D97-AF65-F5344CB8AC3E}">
        <p14:creationId xmlns:p14="http://schemas.microsoft.com/office/powerpoint/2010/main" val="2237652249"/>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33844" y="2244578"/>
            <a:ext cx="5332095" cy="3272654"/>
          </a:xfrm>
        </p:spPr>
        <p:txBody>
          <a:bodyPr>
            <a:noAutofit/>
          </a:bodyPr>
          <a:lstStyle/>
          <a:p>
            <a:r>
              <a:rPr lang="ar-EG" sz="3200" dirty="0" smtClean="0">
                <a:latin typeface="Arabic Typesetting" pitchFamily="66" charset="-78"/>
                <a:cs typeface="Arabic Typesetting" pitchFamily="66" charset="-78"/>
              </a:rPr>
              <a:t>ه</a:t>
            </a:r>
            <a:r>
              <a:rPr lang="ar-SA" sz="3200" dirty="0" smtClean="0">
                <a:latin typeface="Arabic Typesetting" pitchFamily="66" charset="-78"/>
                <a:cs typeface="Arabic Typesetting" pitchFamily="66" charset="-78"/>
              </a:rPr>
              <a:t>ى </a:t>
            </a:r>
            <a:r>
              <a:rPr lang="ar-SA" sz="3200" dirty="0">
                <a:latin typeface="Arabic Typesetting" pitchFamily="66" charset="-78"/>
                <a:cs typeface="Arabic Typesetting" pitchFamily="66" charset="-78"/>
              </a:rPr>
              <a:t>(الرمل، الفلسبار، الطين </a:t>
            </a:r>
            <a:r>
              <a:rPr lang="ar-EG" sz="3200" dirty="0">
                <a:latin typeface="Arabic Typesetting" pitchFamily="66" charset="-78"/>
                <a:cs typeface="Arabic Typesetting" pitchFamily="66" charset="-78"/>
              </a:rPr>
              <a:t>الأبيض</a:t>
            </a:r>
            <a:r>
              <a:rPr lang="ar-SA" sz="3200" dirty="0">
                <a:latin typeface="Arabic Typesetting" pitchFamily="66" charset="-78"/>
                <a:cs typeface="Arabic Typesetting" pitchFamily="66" charset="-78"/>
              </a:rPr>
              <a:t> ،</a:t>
            </a:r>
            <a:r>
              <a:rPr lang="ar-EG" sz="3200" dirty="0">
                <a:latin typeface="Arabic Typesetting" pitchFamily="66" charset="-78"/>
                <a:cs typeface="Arabic Typesetting" pitchFamily="66" charset="-78"/>
              </a:rPr>
              <a:t> الطين الأسود،</a:t>
            </a:r>
            <a:r>
              <a:rPr lang="ar-SA" sz="3200" dirty="0">
                <a:latin typeface="Arabic Typesetting" pitchFamily="66" charset="-78"/>
                <a:cs typeface="Arabic Typesetting" pitchFamily="66" charset="-78"/>
              </a:rPr>
              <a:t> الكاولين، التلك) بالإضافة إلى بعض المواد الأخرى التى تستخدم فى بعض العمليات مثل هيدروكسيد الصوديوم، سليكات الصوديوم، كربونات الكالسيوم، مواد ملونة، والمزلقات, وتستخدم المواد المكونة للطبقة الزجاجية (الجليز) لتغطية أسطح المنتجات</a:t>
            </a:r>
            <a:r>
              <a:rPr lang="ar-SA" sz="3200" dirty="0" smtClean="0">
                <a:latin typeface="Arabic Typesetting" pitchFamily="66" charset="-78"/>
                <a:cs typeface="Arabic Typesetting" pitchFamily="66" charset="-78"/>
              </a:rPr>
              <a:t>.</a:t>
            </a:r>
            <a:endParaRPr lang="en-US" sz="3200" dirty="0">
              <a:latin typeface="Arabic Typesetting" pitchFamily="66" charset="-78"/>
              <a:cs typeface="Arabic Typesetting" pitchFamily="66" charset="-78"/>
            </a:endParaRPr>
          </a:p>
        </p:txBody>
      </p:sp>
      <p:sp>
        <p:nvSpPr>
          <p:cNvPr id="4" name="TextBox 3"/>
          <p:cNvSpPr txBox="1"/>
          <p:nvPr/>
        </p:nvSpPr>
        <p:spPr>
          <a:xfrm>
            <a:off x="107504" y="1567028"/>
            <a:ext cx="6984776" cy="707886"/>
          </a:xfrm>
          <a:prstGeom prst="rect">
            <a:avLst/>
          </a:prstGeom>
          <a:noFill/>
        </p:spPr>
        <p:txBody>
          <a:bodyPr wrap="square" rtlCol="1">
            <a:spAutoFit/>
          </a:bodyPr>
          <a:lstStyle/>
          <a:p>
            <a:r>
              <a:rPr lang="ar-SA" sz="4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cs typeface="Arabic Typesetting" pitchFamily="66" charset="-78"/>
              </a:rPr>
              <a:t>المواد الخام الأساسية المستخدمة فى صناعة السيراميك </a:t>
            </a:r>
            <a:r>
              <a:rPr lang="ar-EG" sz="4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cs typeface="Arabic Typesetting" pitchFamily="66" charset="-78"/>
              </a:rPr>
              <a:t>:-</a:t>
            </a:r>
            <a:endParaRPr lang="ar-EG" sz="4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cs typeface="Arabic Typesetting" pitchFamily="66" charset="-78"/>
            </a:endParaRPr>
          </a:p>
        </p:txBody>
      </p:sp>
      <p:graphicFrame>
        <p:nvGraphicFramePr>
          <p:cNvPr id="5" name="Diagram 4"/>
          <p:cNvGraphicFramePr/>
          <p:nvPr>
            <p:extLst>
              <p:ext uri="{D42A27DB-BD31-4B8C-83A1-F6EECF244321}">
                <p14:modId xmlns:p14="http://schemas.microsoft.com/office/powerpoint/2010/main" val="2737904005"/>
              </p:ext>
            </p:extLst>
          </p:nvPr>
        </p:nvGraphicFramePr>
        <p:xfrm>
          <a:off x="4716016" y="-1611560"/>
          <a:ext cx="5400600" cy="87129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17290984"/>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71800" y="1052736"/>
            <a:ext cx="4083224" cy="648072"/>
          </a:xfrm>
        </p:spPr>
        <p:txBody>
          <a:bodyPr>
            <a:normAutofit fontScale="90000"/>
          </a:bodyPr>
          <a:lstStyle/>
          <a:p>
            <a:pPr algn="r"/>
            <a:r>
              <a:rPr lang="ar-EG" sz="4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mn-ea"/>
                <a:cs typeface="Arabic Typesetting" pitchFamily="66" charset="-78"/>
              </a:rPr>
              <a:t>مراحل تصنيع السيراميك:-</a:t>
            </a:r>
            <a:r>
              <a:rPr lang="en-US" sz="49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mn-ea"/>
                <a:cs typeface="Arabic Typesetting" pitchFamily="66" charset="-78"/>
              </a:rPr>
              <a:t/>
            </a:r>
            <a:br>
              <a:rPr lang="en-US" sz="49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mn-ea"/>
                <a:cs typeface="Arabic Typesetting" pitchFamily="66" charset="-78"/>
              </a:rPr>
            </a:br>
            <a:endParaRPr lang="ar-EG" sz="49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ea typeface="+mn-ea"/>
              <a:cs typeface="Arabic Typesetting" pitchFamily="66" charset="-78"/>
            </a:endParaRPr>
          </a:p>
        </p:txBody>
      </p:sp>
      <p:sp>
        <p:nvSpPr>
          <p:cNvPr id="4" name="Rectangle 3"/>
          <p:cNvSpPr/>
          <p:nvPr/>
        </p:nvSpPr>
        <p:spPr>
          <a:xfrm>
            <a:off x="3491880" y="1331707"/>
            <a:ext cx="3913382" cy="4524315"/>
          </a:xfrm>
          <a:prstGeom prst="rect">
            <a:avLst/>
          </a:prstGeom>
        </p:spPr>
        <p:txBody>
          <a:bodyPr wrap="square">
            <a:spAutoFit/>
          </a:bodyPr>
          <a:lstStyle/>
          <a:p>
            <a:pPr marL="514350" indent="-514350">
              <a:buFont typeface="Arial" pitchFamily="34" charset="0"/>
              <a:buChar char="•"/>
            </a:pPr>
            <a:r>
              <a:rPr lang="ar-EG" sz="3200" dirty="0">
                <a:latin typeface="Arabic Typesetting" pitchFamily="66" charset="-78"/>
                <a:cs typeface="Arabic Typesetting" pitchFamily="66" charset="-78"/>
              </a:rPr>
              <a:t>يتم فيها إعداد الخلطة المطلوبة والمكونة </a:t>
            </a:r>
            <a:r>
              <a:rPr lang="ar-EG" sz="3200" dirty="0" smtClean="0">
                <a:latin typeface="Arabic Typesetting" pitchFamily="66" charset="-78"/>
                <a:cs typeface="Arabic Typesetting" pitchFamily="66" charset="-78"/>
              </a:rPr>
              <a:t>من </a:t>
            </a:r>
            <a:r>
              <a:rPr lang="ar-EG" sz="3200" dirty="0">
                <a:latin typeface="Arabic Typesetting" pitchFamily="66" charset="-78"/>
                <a:cs typeface="Arabic Typesetting" pitchFamily="66" charset="-78"/>
              </a:rPr>
              <a:t>طفلة وفلسبار ورمل  زجاجى وحجر </a:t>
            </a:r>
            <a:r>
              <a:rPr lang="ar-EG" sz="3200" dirty="0" smtClean="0">
                <a:latin typeface="Arabic Typesetting" pitchFamily="66" charset="-78"/>
                <a:cs typeface="Arabic Typesetting" pitchFamily="66" charset="-78"/>
              </a:rPr>
              <a:t>جيرى </a:t>
            </a:r>
            <a:r>
              <a:rPr lang="ar-EG" sz="3200" dirty="0">
                <a:latin typeface="Arabic Typesetting" pitchFamily="66" charset="-78"/>
                <a:cs typeface="Arabic Typesetting" pitchFamily="66" charset="-78"/>
              </a:rPr>
              <a:t>وتلك، </a:t>
            </a:r>
            <a:r>
              <a:rPr lang="ar-EG" sz="3200" dirty="0" smtClean="0">
                <a:latin typeface="Arabic Typesetting" pitchFamily="66" charset="-78"/>
                <a:cs typeface="Arabic Typesetting" pitchFamily="66" charset="-78"/>
              </a:rPr>
              <a:t>وتطحن </a:t>
            </a:r>
            <a:r>
              <a:rPr lang="ar-EG" sz="3200" dirty="0">
                <a:latin typeface="Arabic Typesetting" pitchFamily="66" charset="-78"/>
                <a:cs typeface="Arabic Typesetting" pitchFamily="66" charset="-78"/>
              </a:rPr>
              <a:t>فى طواحين كبيرة سعة 20 طن، ثم تفرغ فى تنكات تحت الأرض، ثم يتم تذرية الخليط  السائل فى مجفف لتجفيف الخليط وتحويله إلى بودر ويدخل البودر إلى صوامع  تخزين ومنها المكبس للتشكيل</a:t>
            </a:r>
            <a:r>
              <a:rPr lang="ar-EG" sz="3200" dirty="0" smtClean="0">
                <a:latin typeface="Arabic Typesetting" pitchFamily="66" charset="-78"/>
                <a:cs typeface="Arabic Typesetting" pitchFamily="66" charset="-78"/>
              </a:rPr>
              <a:t>.</a:t>
            </a:r>
            <a:endParaRPr lang="en-US" sz="3200" dirty="0">
              <a:latin typeface="Arabic Typesetting" pitchFamily="66" charset="-78"/>
              <a:cs typeface="Arabic Typesetting" pitchFamily="66" charset="-78"/>
            </a:endParaRPr>
          </a:p>
        </p:txBody>
      </p:sp>
      <p:graphicFrame>
        <p:nvGraphicFramePr>
          <p:cNvPr id="5" name="Diagram 4"/>
          <p:cNvGraphicFramePr/>
          <p:nvPr>
            <p:extLst>
              <p:ext uri="{D42A27DB-BD31-4B8C-83A1-F6EECF244321}">
                <p14:modId xmlns:p14="http://schemas.microsoft.com/office/powerpoint/2010/main" val="3437158424"/>
              </p:ext>
            </p:extLst>
          </p:nvPr>
        </p:nvGraphicFramePr>
        <p:xfrm>
          <a:off x="4716016" y="-1611560"/>
          <a:ext cx="5400600" cy="87129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Picture 2" descr="C:\Users\INSPIRON\Desktop\صور\صناعة\1 (2).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51520" y="2492896"/>
            <a:ext cx="3105112" cy="2067351"/>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3" name="Rectangle 2"/>
          <p:cNvSpPr/>
          <p:nvPr/>
        </p:nvSpPr>
        <p:spPr>
          <a:xfrm>
            <a:off x="539552" y="5724545"/>
            <a:ext cx="6840760" cy="584775"/>
          </a:xfrm>
          <a:prstGeom prst="rect">
            <a:avLst/>
          </a:prstGeom>
        </p:spPr>
        <p:txBody>
          <a:bodyPr wrap="square">
            <a:spAutoFit/>
          </a:bodyPr>
          <a:lstStyle/>
          <a:p>
            <a:pPr marL="514350" indent="-514350">
              <a:buFont typeface="Arial" pitchFamily="34" charset="0"/>
              <a:buChar char="•"/>
            </a:pPr>
            <a:r>
              <a:rPr lang="ar-EG" sz="3200" dirty="0">
                <a:latin typeface="Arabic Typesetting" pitchFamily="66" charset="-78"/>
                <a:cs typeface="Arabic Typesetting" pitchFamily="66" charset="-78"/>
              </a:rPr>
              <a:t>يكبس جسم البلاطة فى مكبس آلى وينقل على سيور إلى الأفران.</a:t>
            </a:r>
            <a:endParaRPr lang="en-US" sz="3200" dirty="0">
              <a:latin typeface="Arabic Typesetting" pitchFamily="66" charset="-78"/>
              <a:cs typeface="Arabic Typesetting" pitchFamily="66" charset="-78"/>
            </a:endParaRPr>
          </a:p>
        </p:txBody>
      </p:sp>
    </p:spTree>
    <p:extLst>
      <p:ext uri="{BB962C8B-B14F-4D97-AF65-F5344CB8AC3E}">
        <p14:creationId xmlns:p14="http://schemas.microsoft.com/office/powerpoint/2010/main" val="1292826341"/>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168352" y="476672"/>
            <a:ext cx="4572000" cy="5786199"/>
          </a:xfrm>
          <a:prstGeom prst="rect">
            <a:avLst/>
          </a:prstGeom>
        </p:spPr>
        <p:txBody>
          <a:bodyPr>
            <a:spAutoFit/>
          </a:bodyPr>
          <a:lstStyle/>
          <a:p>
            <a:pPr marL="514350" indent="-514350">
              <a:buFont typeface="Arial" pitchFamily="34" charset="0"/>
              <a:buChar char="•"/>
            </a:pPr>
            <a:r>
              <a:rPr lang="ar-EG" sz="3200" dirty="0">
                <a:latin typeface="Arabic Typesetting" pitchFamily="66" charset="-78"/>
                <a:cs typeface="Arabic Typesetting" pitchFamily="66" charset="-78"/>
              </a:rPr>
              <a:t>يجفف جسم البلاطة عند 90°م ويحرق فى أفران نفقية صغيرة المقطع وتسمى الحرقة الأولى أو البسكويت.</a:t>
            </a:r>
          </a:p>
          <a:p>
            <a:pPr marL="285750" indent="-285750">
              <a:buFont typeface="Arial" pitchFamily="34" charset="0"/>
              <a:buChar char="•"/>
            </a:pPr>
            <a:r>
              <a:rPr lang="ar-EG" sz="3200" dirty="0">
                <a:latin typeface="Arabic Typesetting" pitchFamily="66" charset="-78"/>
                <a:cs typeface="Arabic Typesetting" pitchFamily="66" charset="-78"/>
              </a:rPr>
              <a:t>يتم الطلاء بالطبقة المزججة (الجليز) والتلوين والطباعة . حيث يرش جسم البلاط (البسكويت) بالطلاء المزجج آليا، ثم تدخل إلى مرحلة الطباعة والتى تتنوع حسب كل شركة وفى الغالب تكون الطباعة عن طريق شبلونات السلك سكرين . كل لون له شبلونة، وبعد اكتمال مرحلة الطباعة تدخل الكميات المنتجة إلى الأفران.</a:t>
            </a:r>
            <a:endParaRPr lang="en-US" sz="3200" dirty="0">
              <a:latin typeface="Arabic Typesetting" pitchFamily="66" charset="-78"/>
              <a:cs typeface="Arabic Typesetting" pitchFamily="66" charset="-78"/>
            </a:endParaRPr>
          </a:p>
          <a:p>
            <a:pPr marL="514350" indent="-514350">
              <a:buFont typeface="Arial" pitchFamily="34" charset="0"/>
              <a:buChar char="•"/>
            </a:pPr>
            <a:endParaRPr lang="en-US" dirty="0">
              <a:latin typeface="Arabic Typesetting" pitchFamily="66" charset="-78"/>
              <a:cs typeface="Arabic Typesetting" pitchFamily="66" charset="-78"/>
            </a:endParaRPr>
          </a:p>
        </p:txBody>
      </p:sp>
      <p:pic>
        <p:nvPicPr>
          <p:cNvPr id="5"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3404972"/>
            <a:ext cx="2667082" cy="256384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graphicFrame>
        <p:nvGraphicFramePr>
          <p:cNvPr id="6" name="Diagram 5"/>
          <p:cNvGraphicFramePr/>
          <p:nvPr>
            <p:extLst>
              <p:ext uri="{D42A27DB-BD31-4B8C-83A1-F6EECF244321}">
                <p14:modId xmlns:p14="http://schemas.microsoft.com/office/powerpoint/2010/main" val="3339602837"/>
              </p:ext>
            </p:extLst>
          </p:nvPr>
        </p:nvGraphicFramePr>
        <p:xfrm>
          <a:off x="4716016" y="-1611560"/>
          <a:ext cx="5400600" cy="871296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 name="Picture 8" descr="C:\Users\INSPIRON\Desktop\صور\صناعة\5.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67544" y="764704"/>
            <a:ext cx="2619498" cy="2116817"/>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25721686"/>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059832" y="1197327"/>
            <a:ext cx="4536504" cy="4031873"/>
          </a:xfrm>
          <a:prstGeom prst="rect">
            <a:avLst/>
          </a:prstGeom>
        </p:spPr>
        <p:txBody>
          <a:bodyPr wrap="square">
            <a:spAutoFit/>
          </a:bodyPr>
          <a:lstStyle/>
          <a:p>
            <a:pPr marL="514350" indent="-514350">
              <a:buFont typeface="Arial" pitchFamily="34" charset="0"/>
              <a:buChar char="•"/>
            </a:pPr>
            <a:r>
              <a:rPr lang="ar-EG" sz="3200" dirty="0" smtClean="0">
                <a:latin typeface="Arabic Typesetting" pitchFamily="66" charset="-78"/>
                <a:cs typeface="Arabic Typesetting" pitchFamily="66" charset="-78"/>
              </a:rPr>
              <a:t>مرحلة </a:t>
            </a:r>
            <a:r>
              <a:rPr lang="ar-EG" sz="3200" dirty="0">
                <a:latin typeface="Arabic Typesetting" pitchFamily="66" charset="-78"/>
                <a:cs typeface="Arabic Typesetting" pitchFamily="66" charset="-78"/>
              </a:rPr>
              <a:t>الحرقة النهائية .. وفيها يتم حرق جسم البلاط (البسكويت) والذى تعلوه الطبقة المزججة فى أفران نفقية صغيرة المقطع لمدة من 25 إلى 45 دقيقة حسب الحرارة المطلوبة والتى عندها يتم نضوج الطبقة المزججة (الجليز).</a:t>
            </a:r>
            <a:endParaRPr lang="en-US" sz="3200" dirty="0">
              <a:latin typeface="Arabic Typesetting" pitchFamily="66" charset="-78"/>
              <a:cs typeface="Arabic Typesetting" pitchFamily="66" charset="-78"/>
            </a:endParaRPr>
          </a:p>
          <a:p>
            <a:pPr marL="514350" indent="-514350">
              <a:buFont typeface="Arial" pitchFamily="34" charset="0"/>
              <a:buChar char="•"/>
            </a:pPr>
            <a:r>
              <a:rPr lang="ar-EG" sz="3200" dirty="0">
                <a:latin typeface="Arabic Typesetting" pitchFamily="66" charset="-78"/>
                <a:cs typeface="Arabic Typesetting" pitchFamily="66" charset="-78"/>
              </a:rPr>
              <a:t>مرحلة الفرز وتأكيد الجودة للمنتج النهائى.</a:t>
            </a:r>
            <a:endParaRPr lang="en-US" sz="3200" dirty="0">
              <a:latin typeface="Arabic Typesetting" pitchFamily="66" charset="-78"/>
              <a:cs typeface="Arabic Typesetting" pitchFamily="66" charset="-78"/>
            </a:endParaRPr>
          </a:p>
          <a:p>
            <a:pPr marL="514350" indent="-514350">
              <a:buFont typeface="Arial" pitchFamily="34" charset="0"/>
              <a:buChar char="•"/>
            </a:pPr>
            <a:r>
              <a:rPr lang="ar-EG" sz="3200" dirty="0">
                <a:latin typeface="Arabic Typesetting" pitchFamily="66" charset="-78"/>
                <a:cs typeface="Arabic Typesetting" pitchFamily="66" charset="-78"/>
              </a:rPr>
              <a:t>مرحلة التعبئة والتغليف.</a:t>
            </a:r>
          </a:p>
        </p:txBody>
      </p:sp>
      <p:graphicFrame>
        <p:nvGraphicFramePr>
          <p:cNvPr id="3" name="Diagram 2"/>
          <p:cNvGraphicFramePr/>
          <p:nvPr>
            <p:extLst>
              <p:ext uri="{D42A27DB-BD31-4B8C-83A1-F6EECF244321}">
                <p14:modId xmlns:p14="http://schemas.microsoft.com/office/powerpoint/2010/main" val="4058802337"/>
              </p:ext>
            </p:extLst>
          </p:nvPr>
        </p:nvGraphicFramePr>
        <p:xfrm>
          <a:off x="4716016" y="-1539552"/>
          <a:ext cx="5400600" cy="87129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descr="C:\Users\INSPIRON\Desktop\صور\صناعة\3 (3).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44637" y="692696"/>
            <a:ext cx="2643187" cy="2736304"/>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6" name="Picture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23528" y="3933056"/>
            <a:ext cx="2643187" cy="2157412"/>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230552436"/>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830706" y="2348880"/>
            <a:ext cx="5482591" cy="1862048"/>
          </a:xfrm>
          <a:prstGeom prst="rect">
            <a:avLst/>
          </a:prstGeom>
          <a:noFill/>
        </p:spPr>
        <p:txBody>
          <a:bodyPr wrap="none" lIns="91440" tIns="45720" rIns="91440" bIns="45720">
            <a:spAutoFit/>
          </a:bodyPr>
          <a:lstStyle/>
          <a:p>
            <a:pPr algn="ctr"/>
            <a:r>
              <a:rPr lang="ar-EG" sz="115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cs typeface="Arabic Typesetting" pitchFamily="66" charset="-78"/>
              </a:rPr>
              <a:t>انواع السيراميك </a:t>
            </a:r>
            <a:endParaRPr lang="ar-EG" sz="115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cs typeface="Arabic Typesetting" pitchFamily="66" charset="-78"/>
            </a:endParaRPr>
          </a:p>
        </p:txBody>
      </p:sp>
    </p:spTree>
    <p:extLst>
      <p:ext uri="{BB962C8B-B14F-4D97-AF65-F5344CB8AC3E}">
        <p14:creationId xmlns:p14="http://schemas.microsoft.com/office/powerpoint/2010/main" val="3413921796"/>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theme/theme1.xml><?xml version="1.0" encoding="utf-8"?>
<a:theme xmlns:a="http://schemas.openxmlformats.org/drawingml/2006/main" name="Technic">
  <a:themeElements>
    <a:clrScheme name="BlackTie">
      <a:dk1>
        <a:srgbClr val="000000"/>
      </a:dk1>
      <a:lt1>
        <a:srgbClr val="FFFFFF"/>
      </a:lt1>
      <a:dk2>
        <a:srgbClr val="46464A"/>
      </a:dk2>
      <a:lt2>
        <a:srgbClr val="E3DCCF"/>
      </a:lt2>
      <a:accent1>
        <a:srgbClr val="6F6F74"/>
      </a:accent1>
      <a:accent2>
        <a:srgbClr val="A7B789"/>
      </a:accent2>
      <a:accent3>
        <a:srgbClr val="BEAE98"/>
      </a:accent3>
      <a:accent4>
        <a:srgbClr val="92A9B9"/>
      </a:accent4>
      <a:accent5>
        <a:srgbClr val="9C8265"/>
      </a:accent5>
      <a:accent6>
        <a:srgbClr val="8D6974"/>
      </a:accent6>
      <a:hlink>
        <a:srgbClr val="67AABF"/>
      </a:hlink>
      <a:folHlink>
        <a:srgbClr val="B1B5AB"/>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853</TotalTime>
  <Words>1393</Words>
  <Application>Microsoft Office PowerPoint</Application>
  <PresentationFormat>On-screen Show (4:3)</PresentationFormat>
  <Paragraphs>242</Paragraphs>
  <Slides>29</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29</vt:i4>
      </vt:variant>
    </vt:vector>
  </HeadingPairs>
  <TitlesOfParts>
    <vt:vector size="36" baseType="lpstr">
      <vt:lpstr>Arabic Typesetting</vt:lpstr>
      <vt:lpstr>Arial</vt:lpstr>
      <vt:lpstr>Franklin Gothic Book</vt:lpstr>
      <vt:lpstr>Tahoma</vt:lpstr>
      <vt:lpstr>Wingdings</vt:lpstr>
      <vt:lpstr>Wingdings 2</vt:lpstr>
      <vt:lpstr>Technic</vt:lpstr>
      <vt:lpstr>PowerPoint Presentation</vt:lpstr>
      <vt:lpstr>PowerPoint Presentation</vt:lpstr>
      <vt:lpstr>PowerPoint Presentation</vt:lpstr>
      <vt:lpstr>PowerPoint Presentation</vt:lpstr>
      <vt:lpstr>PowerPoint Presentation</vt:lpstr>
      <vt:lpstr>مراحل تصنيع السيراميك:-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البورسلين</vt:lpstr>
      <vt:lpstr>PowerPoint Presentation</vt:lpstr>
      <vt:lpstr>PowerPoint Presentation</vt:lpstr>
      <vt:lpstr>PowerPoint Presentation</vt:lpstr>
      <vt:lpstr>PowerPoint Presentation</vt:lpstr>
      <vt:lpstr>البورسلين المقصوص بالليزر (زيرو جوينت)  </vt:lpstr>
      <vt:lpstr>مرحلة التركيب</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أنواع الموزاييك</dc:title>
  <dc:creator>INSPIRON</dc:creator>
  <cp:lastModifiedBy>hany2050</cp:lastModifiedBy>
  <cp:revision>119</cp:revision>
  <dcterms:created xsi:type="dcterms:W3CDTF">2013-05-09T07:00:33Z</dcterms:created>
  <dcterms:modified xsi:type="dcterms:W3CDTF">2014-02-06T23:57:23Z</dcterms:modified>
</cp:coreProperties>
</file>