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ar-EG" noProof="0" smtClean="0"/>
              <a:t>انقر لتحرير نمط العنوان الرئيسي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ar-EG" noProof="0" smtClean="0"/>
              <a:t>انقر لتحرير نمط العنوان الثانوي الرئيسي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CC3188-B8C6-412C-A210-6FB5D72F56C9}" type="slidenum">
              <a:rPr lang="ar-EG"/>
              <a:pPr/>
              <a:t>‹#›</a:t>
            </a:fld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D4AF3-3E07-4FC5-B898-1D3CECE7DD76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19011"/>
      </p:ext>
    </p:extLst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C9279-3990-4536-9FF9-326DB7CCABA1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4456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DC241781-42B8-4039-BB42-FA4D0FAC3AF7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86313"/>
      </p:ext>
    </p:extLst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108C4D7-AAA0-4A00-8533-1B485AF9E198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83633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1A614290-8202-4FEF-98CD-0027B3CF3F17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9285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7624-1B4E-443B-8327-E581EF048561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26804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545D9-C850-4AB8-AA5A-15B0DBE53AF9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95998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2C47-131A-43AC-8703-E08EBEA9A872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610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36611-05BC-48D6-B419-DE7AF8B9B8ED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84696"/>
      </p:ext>
    </p:extLst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82088-142D-4837-A525-9FA46ADC0BCF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12141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03989-1903-4F7B-8732-2ED01077B054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41905"/>
      </p:ext>
    </p:extLst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0BA9E-BF53-47CD-B7C4-150615FE4F75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76175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ED18A-7E39-403E-925B-1531F308FC90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11947"/>
      </p:ext>
    </p:extLst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200"/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fld id="{C21F0306-3A63-47DE-B05C-4306327E8B93}" type="slidenum">
              <a:rPr lang="ar-EG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i="1"/>
              <a:t>شدات السلم</a:t>
            </a:r>
            <a:endParaRPr lang="en-US" b="1" i="1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924175"/>
            <a:ext cx="7010400" cy="30956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14340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844675"/>
            <a:ext cx="3562350" cy="1943100"/>
          </a:xfrm>
          <a:noFill/>
          <a:ln/>
        </p:spPr>
      </p:pic>
      <p:pic>
        <p:nvPicPr>
          <p:cNvPr id="1434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076700"/>
            <a:ext cx="3514725" cy="1895475"/>
          </a:xfrm>
          <a:noFill/>
          <a:ln/>
        </p:spPr>
      </p:pic>
      <p:pic>
        <p:nvPicPr>
          <p:cNvPr id="1433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773238"/>
            <a:ext cx="3563937" cy="1900237"/>
          </a:xfrm>
        </p:spPr>
      </p:pic>
      <p:pic>
        <p:nvPicPr>
          <p:cNvPr id="14344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221163"/>
            <a:ext cx="2981325" cy="170497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15368" name="Picture 8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801813"/>
            <a:ext cx="3744913" cy="1857375"/>
          </a:xfrm>
          <a:noFill/>
          <a:ln/>
        </p:spPr>
      </p:pic>
      <p:pic>
        <p:nvPicPr>
          <p:cNvPr id="15370" name="Picture 10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3889375" cy="1819275"/>
          </a:xfrm>
          <a:noFill/>
          <a:ln/>
        </p:spPr>
      </p:pic>
      <p:pic>
        <p:nvPicPr>
          <p:cNvPr id="15372" name="Picture 1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933825"/>
            <a:ext cx="3629025" cy="1943100"/>
          </a:xfrm>
          <a:noFill/>
          <a:ln/>
        </p:spPr>
      </p:pic>
      <p:pic>
        <p:nvPicPr>
          <p:cNvPr id="15374" name="Picture 14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933825"/>
            <a:ext cx="3889375" cy="20193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16388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44675"/>
            <a:ext cx="3609975" cy="1819275"/>
          </a:xfrm>
          <a:noFill/>
          <a:ln/>
        </p:spPr>
      </p:pic>
      <p:pic>
        <p:nvPicPr>
          <p:cNvPr id="16390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149725"/>
            <a:ext cx="3581400" cy="1800225"/>
          </a:xfrm>
          <a:noFill/>
          <a:ln/>
        </p:spPr>
      </p:pic>
      <p:pic>
        <p:nvPicPr>
          <p:cNvPr id="1638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16113"/>
            <a:ext cx="3490912" cy="1862137"/>
          </a:xfrm>
        </p:spPr>
      </p:pic>
      <p:pic>
        <p:nvPicPr>
          <p:cNvPr id="16392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149725"/>
            <a:ext cx="3600450" cy="17272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1741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16113"/>
            <a:ext cx="3390900" cy="2036762"/>
          </a:xfrm>
          <a:noFill/>
          <a:ln/>
        </p:spPr>
      </p:pic>
      <p:pic>
        <p:nvPicPr>
          <p:cNvPr id="17414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292600"/>
            <a:ext cx="3671887" cy="1689100"/>
          </a:xfrm>
          <a:noFill/>
          <a:ln/>
        </p:spPr>
      </p:pic>
      <p:pic>
        <p:nvPicPr>
          <p:cNvPr id="1741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16113"/>
            <a:ext cx="3851275" cy="2054225"/>
          </a:xfrm>
        </p:spPr>
      </p:pic>
      <p:pic>
        <p:nvPicPr>
          <p:cNvPr id="17416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076700"/>
            <a:ext cx="3609975" cy="19240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18436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16113"/>
            <a:ext cx="3614738" cy="1800225"/>
          </a:xfrm>
          <a:noFill/>
          <a:ln/>
        </p:spPr>
      </p:pic>
      <p:pic>
        <p:nvPicPr>
          <p:cNvPr id="1843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844675"/>
            <a:ext cx="3619500" cy="1828800"/>
          </a:xfrm>
          <a:noFill/>
          <a:ln/>
        </p:spPr>
      </p:pic>
      <p:pic>
        <p:nvPicPr>
          <p:cNvPr id="1843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860800"/>
            <a:ext cx="3924300" cy="2093913"/>
          </a:xfrm>
        </p:spPr>
      </p:pic>
      <p:pic>
        <p:nvPicPr>
          <p:cNvPr id="18440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149725"/>
            <a:ext cx="3600450" cy="1795463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16113"/>
            <a:ext cx="3719512" cy="2000250"/>
          </a:xfrm>
          <a:noFill/>
          <a:ln/>
        </p:spPr>
      </p:pic>
      <p:pic>
        <p:nvPicPr>
          <p:cNvPr id="1946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221163"/>
            <a:ext cx="3638550" cy="1658937"/>
          </a:xfrm>
          <a:noFill/>
          <a:ln/>
        </p:spPr>
      </p:pic>
      <p:pic>
        <p:nvPicPr>
          <p:cNvPr id="1945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916113"/>
            <a:ext cx="3779838" cy="2016125"/>
          </a:xfrm>
        </p:spPr>
      </p:pic>
      <p:pic>
        <p:nvPicPr>
          <p:cNvPr id="19464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292600"/>
            <a:ext cx="3673475" cy="16002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20484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5157788"/>
            <a:ext cx="1676400" cy="714375"/>
          </a:xfrm>
          <a:noFill/>
          <a:ln/>
        </p:spPr>
      </p:pic>
      <p:pic>
        <p:nvPicPr>
          <p:cNvPr id="2048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7463" y="2492375"/>
            <a:ext cx="3362325" cy="2376488"/>
          </a:xfrm>
          <a:noFill/>
          <a:ln/>
        </p:spPr>
      </p:pic>
      <p:pic>
        <p:nvPicPr>
          <p:cNvPr id="20488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844675"/>
            <a:ext cx="1257300" cy="266700"/>
          </a:xfrm>
          <a:noFill/>
          <a:ln/>
        </p:spPr>
      </p:pic>
      <p:pic>
        <p:nvPicPr>
          <p:cNvPr id="2048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1773238"/>
            <a:ext cx="1692275" cy="431800"/>
          </a:xfrm>
        </p:spPr>
      </p:pic>
      <p:pic>
        <p:nvPicPr>
          <p:cNvPr id="20490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492375"/>
            <a:ext cx="3529012" cy="2376488"/>
          </a:xfrm>
          <a:noFill/>
          <a:ln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5084763"/>
            <a:ext cx="1676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6861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2975" y="2636838"/>
            <a:ext cx="3995738" cy="2087562"/>
          </a:xfrm>
        </p:spPr>
      </p:pic>
      <p:pic>
        <p:nvPicPr>
          <p:cNvPr id="68612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565400"/>
            <a:ext cx="3724275" cy="2087563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6963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916113"/>
            <a:ext cx="4787900" cy="3097212"/>
          </a:xfrm>
        </p:spPr>
      </p:pic>
      <p:pic>
        <p:nvPicPr>
          <p:cNvPr id="69636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2850" y="5373688"/>
            <a:ext cx="4752975" cy="417512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70660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5711825"/>
            <a:ext cx="3381375" cy="238125"/>
          </a:xfrm>
          <a:noFill/>
          <a:ln/>
        </p:spPr>
      </p:pic>
      <p:pic>
        <p:nvPicPr>
          <p:cNvPr id="7065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824038"/>
            <a:ext cx="3563937" cy="3621087"/>
          </a:xfrm>
        </p:spPr>
      </p:pic>
      <p:pic>
        <p:nvPicPr>
          <p:cNvPr id="70662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89138"/>
            <a:ext cx="3886200" cy="2011362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700213"/>
            <a:ext cx="4176713" cy="4267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71684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5656263"/>
            <a:ext cx="2039938" cy="293687"/>
          </a:xfrm>
          <a:noFill/>
          <a:ln/>
        </p:spPr>
      </p:pic>
      <p:pic>
        <p:nvPicPr>
          <p:cNvPr id="7168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700213"/>
            <a:ext cx="4211637" cy="3548062"/>
          </a:xfrm>
        </p:spPr>
      </p:pic>
      <p:pic>
        <p:nvPicPr>
          <p:cNvPr id="71686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060575"/>
            <a:ext cx="2808287" cy="29527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72708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4941888"/>
            <a:ext cx="2203450" cy="288925"/>
          </a:xfrm>
          <a:noFill/>
          <a:ln/>
        </p:spPr>
      </p:pic>
      <p:pic>
        <p:nvPicPr>
          <p:cNvPr id="7270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7925" y="1773238"/>
            <a:ext cx="4645025" cy="3090862"/>
          </a:xfrm>
        </p:spPr>
      </p:pic>
      <p:pic>
        <p:nvPicPr>
          <p:cNvPr id="7271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3175" y="5349875"/>
            <a:ext cx="4189413" cy="7429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7373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5373688"/>
            <a:ext cx="3219450" cy="236537"/>
          </a:xfrm>
          <a:noFill/>
          <a:ln/>
        </p:spPr>
      </p:pic>
      <p:pic>
        <p:nvPicPr>
          <p:cNvPr id="7373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844675"/>
            <a:ext cx="4643438" cy="3197225"/>
          </a:xfrm>
        </p:spPr>
      </p:pic>
      <p:pic>
        <p:nvPicPr>
          <p:cNvPr id="7373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05038"/>
            <a:ext cx="2871788" cy="15113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84996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5229225"/>
            <a:ext cx="5761037" cy="388938"/>
          </a:xfrm>
          <a:noFill/>
          <a:ln/>
        </p:spPr>
      </p:pic>
      <p:pic>
        <p:nvPicPr>
          <p:cNvPr id="8499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5651500"/>
            <a:ext cx="7272337" cy="404813"/>
          </a:xfrm>
          <a:noFill/>
          <a:ln/>
        </p:spPr>
      </p:pic>
      <p:pic>
        <p:nvPicPr>
          <p:cNvPr id="8499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73238"/>
            <a:ext cx="4427537" cy="3167062"/>
          </a:xfrm>
        </p:spPr>
      </p:pic>
      <p:pic>
        <p:nvPicPr>
          <p:cNvPr id="85000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276475"/>
            <a:ext cx="4352925" cy="18732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86023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3924300" cy="4176712"/>
          </a:xfrm>
          <a:noFill/>
          <a:ln/>
        </p:spPr>
      </p:pic>
      <p:pic>
        <p:nvPicPr>
          <p:cNvPr id="86025" name="Picture 9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5661025"/>
            <a:ext cx="4079875" cy="273050"/>
          </a:xfrm>
          <a:noFill/>
          <a:ln/>
        </p:spPr>
      </p:pic>
      <p:pic>
        <p:nvPicPr>
          <p:cNvPr id="86027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76475"/>
            <a:ext cx="3924300" cy="201612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880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77050" y="1773238"/>
            <a:ext cx="1763713" cy="360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EG" sz="1800" b="1"/>
              <a:t>عناصر السلم</a:t>
            </a:r>
            <a:endParaRPr lang="en-US" sz="1800" b="1"/>
          </a:p>
        </p:txBody>
      </p:sp>
      <p:pic>
        <p:nvPicPr>
          <p:cNvPr id="7174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5963" y="2276475"/>
            <a:ext cx="1990725" cy="1439863"/>
          </a:xfrm>
          <a:noFill/>
          <a:ln/>
        </p:spPr>
      </p:pic>
      <p:pic>
        <p:nvPicPr>
          <p:cNvPr id="7177" name="Picture 9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2276475"/>
            <a:ext cx="2447925" cy="1439863"/>
          </a:xfrm>
          <a:noFill/>
          <a:ln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76475"/>
            <a:ext cx="21717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81238"/>
            <a:ext cx="1933575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76700"/>
            <a:ext cx="23780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6700"/>
            <a:ext cx="19431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76700"/>
            <a:ext cx="225266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076700"/>
            <a:ext cx="19335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8196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773238"/>
            <a:ext cx="1990725" cy="1439862"/>
          </a:xfrm>
          <a:noFill/>
          <a:ln/>
        </p:spPr>
      </p:pic>
      <p:pic>
        <p:nvPicPr>
          <p:cNvPr id="819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467100"/>
            <a:ext cx="3240087" cy="1114425"/>
          </a:xfrm>
          <a:noFill/>
          <a:ln/>
        </p:spPr>
      </p:pic>
      <p:pic>
        <p:nvPicPr>
          <p:cNvPr id="8200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3400425"/>
            <a:ext cx="1962150" cy="1181100"/>
          </a:xfrm>
          <a:noFill/>
          <a:ln/>
        </p:spPr>
      </p:pic>
      <p:pic>
        <p:nvPicPr>
          <p:cNvPr id="819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773238"/>
            <a:ext cx="3240087" cy="1387475"/>
          </a:xfrm>
        </p:spPr>
      </p:pic>
      <p:pic>
        <p:nvPicPr>
          <p:cNvPr id="8202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797425"/>
            <a:ext cx="3167062" cy="1152525"/>
          </a:xfrm>
          <a:noFill/>
          <a:ln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97425"/>
            <a:ext cx="20891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9220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763" y="2420938"/>
            <a:ext cx="3117850" cy="1512887"/>
          </a:xfrm>
          <a:noFill/>
          <a:ln/>
        </p:spPr>
      </p:pic>
      <p:pic>
        <p:nvPicPr>
          <p:cNvPr id="922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9613" y="2492375"/>
            <a:ext cx="1347787" cy="1441450"/>
          </a:xfrm>
          <a:noFill/>
          <a:ln/>
        </p:spPr>
      </p:pic>
      <p:pic>
        <p:nvPicPr>
          <p:cNvPr id="9224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0263" y="4437063"/>
            <a:ext cx="3054350" cy="1512887"/>
          </a:xfrm>
          <a:noFill/>
          <a:ln/>
        </p:spPr>
      </p:pic>
      <p:pic>
        <p:nvPicPr>
          <p:cNvPr id="921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628775"/>
            <a:ext cx="2700338" cy="523875"/>
          </a:xfrm>
        </p:spPr>
      </p:pic>
      <p:pic>
        <p:nvPicPr>
          <p:cNvPr id="9226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4437063"/>
            <a:ext cx="1404937" cy="1512887"/>
          </a:xfrm>
          <a:noFill/>
          <a:ln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92375"/>
            <a:ext cx="22145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196215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4437063"/>
            <a:ext cx="21336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508500"/>
            <a:ext cx="19240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10244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989138"/>
            <a:ext cx="3041650" cy="1655762"/>
          </a:xfrm>
          <a:noFill/>
          <a:ln/>
        </p:spPr>
      </p:pic>
      <p:pic>
        <p:nvPicPr>
          <p:cNvPr id="1024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6900" y="4149725"/>
            <a:ext cx="3910013" cy="1560513"/>
          </a:xfrm>
          <a:noFill/>
          <a:ln/>
        </p:spPr>
      </p:pic>
      <p:pic>
        <p:nvPicPr>
          <p:cNvPr id="1024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989138"/>
            <a:ext cx="3779837" cy="1655762"/>
          </a:xfrm>
        </p:spPr>
      </p:pic>
      <p:pic>
        <p:nvPicPr>
          <p:cNvPr id="10248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0325" y="4149725"/>
            <a:ext cx="3097213" cy="1598613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11268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565400"/>
            <a:ext cx="3429000" cy="3017838"/>
          </a:xfrm>
          <a:noFill/>
          <a:ln/>
        </p:spPr>
      </p:pic>
      <p:pic>
        <p:nvPicPr>
          <p:cNvPr id="1126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1700213"/>
            <a:ext cx="1908175" cy="452437"/>
          </a:xfrm>
        </p:spPr>
      </p:pic>
      <p:pic>
        <p:nvPicPr>
          <p:cNvPr id="1127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492375"/>
            <a:ext cx="3648075" cy="2808288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006600"/>
            <a:ext cx="4148137" cy="1901825"/>
          </a:xfrm>
          <a:noFill/>
          <a:ln/>
        </p:spPr>
      </p:pic>
      <p:pic>
        <p:nvPicPr>
          <p:cNvPr id="12294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076700"/>
            <a:ext cx="3976687" cy="1873250"/>
          </a:xfrm>
          <a:noFill/>
          <a:ln/>
        </p:spPr>
      </p:pic>
      <p:pic>
        <p:nvPicPr>
          <p:cNvPr id="1229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773238"/>
            <a:ext cx="3995737" cy="2130425"/>
          </a:xfrm>
        </p:spPr>
      </p:pic>
      <p:pic>
        <p:nvPicPr>
          <p:cNvPr id="12296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076700"/>
            <a:ext cx="4108450" cy="189547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السلم</a:t>
            </a:r>
            <a:endParaRPr lang="en-US" b="1" i="1"/>
          </a:p>
        </p:txBody>
      </p:sp>
      <p:pic>
        <p:nvPicPr>
          <p:cNvPr id="13316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16113"/>
            <a:ext cx="4176712" cy="1922462"/>
          </a:xfrm>
          <a:noFill/>
          <a:ln/>
        </p:spPr>
      </p:pic>
      <p:pic>
        <p:nvPicPr>
          <p:cNvPr id="1331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076700"/>
            <a:ext cx="3638550" cy="1838325"/>
          </a:xfrm>
          <a:noFill/>
          <a:ln/>
        </p:spPr>
      </p:pic>
      <p:pic>
        <p:nvPicPr>
          <p:cNvPr id="1331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844675"/>
            <a:ext cx="3419475" cy="2062163"/>
          </a:xfrm>
        </p:spPr>
      </p:pic>
      <p:pic>
        <p:nvPicPr>
          <p:cNvPr id="13323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076700"/>
            <a:ext cx="4122737" cy="1790700"/>
          </a:xfrm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78</TotalTime>
  <Words>52</Words>
  <Application>Microsoft Office PowerPoint</Application>
  <PresentationFormat>On-screen Show (4:3)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Verdana</vt:lpstr>
      <vt:lpstr>Times New Roman</vt:lpstr>
      <vt:lpstr>Wingdings</vt:lpstr>
      <vt:lpstr>Profile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  <vt:lpstr>شدات السلم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شدات السلم</dc:title>
  <dc:creator>semary</dc:creator>
  <cp:lastModifiedBy>Nasser56</cp:lastModifiedBy>
  <cp:revision>71</cp:revision>
  <dcterms:created xsi:type="dcterms:W3CDTF">2006-03-16T12:50:51Z</dcterms:created>
  <dcterms:modified xsi:type="dcterms:W3CDTF">2012-05-19T21:42:09Z</dcterms:modified>
</cp:coreProperties>
</file>