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6" r:id="rId8"/>
    <p:sldId id="262" r:id="rId9"/>
    <p:sldId id="263"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C5D1103-9153-4DD5-BF63-C4EFA148D2EF}">
          <p14:sldIdLst>
            <p14:sldId id="256"/>
            <p14:sldId id="257"/>
            <p14:sldId id="258"/>
            <p14:sldId id="259"/>
            <p14:sldId id="260"/>
            <p14:sldId id="261"/>
            <p14:sldId id="266"/>
          </p14:sldIdLst>
        </p14:section>
        <p14:section name="Untitled Section" id="{23B89F47-7B5D-4F38-B452-204DB9508EDE}">
          <p14:sldIdLst>
            <p14:sldId id="262"/>
            <p14:sldId id="263"/>
            <p14:sldId id="26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varScale="1">
        <p:scale>
          <a:sx n="70" d="100"/>
          <a:sy n="70" d="100"/>
        </p:scale>
        <p:origin x="-516" y="-90"/>
      </p:cViewPr>
      <p:guideLst>
        <p:guide orient="horz" pos="2160"/>
        <p:guide pos="2880"/>
      </p:guideLst>
    </p:cSldViewPr>
  </p:slideViewPr>
  <p:outlineViewPr>
    <p:cViewPr>
      <p:scale>
        <a:sx n="33" d="100"/>
        <a:sy n="33" d="100"/>
      </p:scale>
      <p:origin x="0" y="154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4ADB9E-8CEB-410D-AA52-B7C3700AB1EA}"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50787B9D-3DF7-4BE7-ACB2-237FA9C43804}">
      <dgm:prSet custT="1"/>
      <dgm:spPr/>
      <dgm:t>
        <a:bodyPr/>
        <a:lstStyle/>
        <a:p>
          <a:pPr rtl="0"/>
          <a:r>
            <a:rPr lang="ar-EG" sz="5400" b="1" dirty="0" smtClean="0"/>
            <a:t>الأمن الأليكترونى</a:t>
          </a:r>
          <a:endParaRPr lang="en-US" sz="5400" b="1" dirty="0" smtClean="0"/>
        </a:p>
        <a:p>
          <a:pPr rtl="0"/>
          <a:r>
            <a:rPr lang="ar-EG" sz="2400" dirty="0" smtClean="0"/>
            <a:t>مقدمة الجزء الأول</a:t>
          </a:r>
          <a:endParaRPr lang="en-US" sz="2400" dirty="0"/>
        </a:p>
      </dgm:t>
    </dgm:pt>
    <dgm:pt modelId="{5E8F1445-02AB-460E-B672-50EA2C3E5D21}" type="parTrans" cxnId="{D611E3DE-AC04-49B9-9697-5C6D35EFA071}">
      <dgm:prSet/>
      <dgm:spPr/>
      <dgm:t>
        <a:bodyPr/>
        <a:lstStyle/>
        <a:p>
          <a:endParaRPr lang="en-US"/>
        </a:p>
      </dgm:t>
    </dgm:pt>
    <dgm:pt modelId="{B86407F2-6FC9-4E4C-B64F-74ED57A86E6E}" type="sibTrans" cxnId="{D611E3DE-AC04-49B9-9697-5C6D35EFA071}">
      <dgm:prSet/>
      <dgm:spPr/>
      <dgm:t>
        <a:bodyPr/>
        <a:lstStyle/>
        <a:p>
          <a:endParaRPr lang="en-US"/>
        </a:p>
      </dgm:t>
    </dgm:pt>
    <dgm:pt modelId="{ACDC9A3A-2115-430E-AE1C-8812BCDE845C}" type="pres">
      <dgm:prSet presAssocID="{384ADB9E-8CEB-410D-AA52-B7C3700AB1EA}" presName="Name0" presStyleCnt="0">
        <dgm:presLayoutVars>
          <dgm:chMax val="7"/>
          <dgm:dir/>
          <dgm:animLvl val="lvl"/>
          <dgm:resizeHandles val="exact"/>
        </dgm:presLayoutVars>
      </dgm:prSet>
      <dgm:spPr/>
      <dgm:t>
        <a:bodyPr/>
        <a:lstStyle/>
        <a:p>
          <a:endParaRPr lang="en-US"/>
        </a:p>
      </dgm:t>
    </dgm:pt>
    <dgm:pt modelId="{25FE91EF-C31D-4D2C-BD66-21285748B2BC}" type="pres">
      <dgm:prSet presAssocID="{50787B9D-3DF7-4BE7-ACB2-237FA9C43804}" presName="circle1" presStyleLbl="node1" presStyleIdx="0" presStyleCnt="1"/>
      <dgm:spPr/>
    </dgm:pt>
    <dgm:pt modelId="{2462E1E7-1CDE-4E5E-B82B-4B7A899F26AE}" type="pres">
      <dgm:prSet presAssocID="{50787B9D-3DF7-4BE7-ACB2-237FA9C43804}" presName="space" presStyleCnt="0"/>
      <dgm:spPr/>
    </dgm:pt>
    <dgm:pt modelId="{C0DD4670-D34E-42E6-A0ED-19693053AAFC}" type="pres">
      <dgm:prSet presAssocID="{50787B9D-3DF7-4BE7-ACB2-237FA9C43804}" presName="rect1" presStyleLbl="alignAcc1" presStyleIdx="0" presStyleCnt="1"/>
      <dgm:spPr/>
      <dgm:t>
        <a:bodyPr/>
        <a:lstStyle/>
        <a:p>
          <a:endParaRPr lang="en-US"/>
        </a:p>
      </dgm:t>
    </dgm:pt>
    <dgm:pt modelId="{B5FE1BB9-81C7-4339-9681-3C9DF12412B9}" type="pres">
      <dgm:prSet presAssocID="{50787B9D-3DF7-4BE7-ACB2-237FA9C43804}" presName="rect1ParTxNoCh" presStyleLbl="alignAcc1" presStyleIdx="0" presStyleCnt="1">
        <dgm:presLayoutVars>
          <dgm:chMax val="1"/>
          <dgm:bulletEnabled val="1"/>
        </dgm:presLayoutVars>
      </dgm:prSet>
      <dgm:spPr/>
      <dgm:t>
        <a:bodyPr/>
        <a:lstStyle/>
        <a:p>
          <a:endParaRPr lang="en-US"/>
        </a:p>
      </dgm:t>
    </dgm:pt>
  </dgm:ptLst>
  <dgm:cxnLst>
    <dgm:cxn modelId="{A836438E-30A9-4054-B3E1-A2FE0DAC7785}" type="presOf" srcId="{50787B9D-3DF7-4BE7-ACB2-237FA9C43804}" destId="{C0DD4670-D34E-42E6-A0ED-19693053AAFC}" srcOrd="0" destOrd="0" presId="urn:microsoft.com/office/officeart/2005/8/layout/target3"/>
    <dgm:cxn modelId="{18EFB4A0-426C-4A9D-BC70-48B1A9114D83}" type="presOf" srcId="{384ADB9E-8CEB-410D-AA52-B7C3700AB1EA}" destId="{ACDC9A3A-2115-430E-AE1C-8812BCDE845C}" srcOrd="0" destOrd="0" presId="urn:microsoft.com/office/officeart/2005/8/layout/target3"/>
    <dgm:cxn modelId="{C943FB08-FE23-4EE0-BA8D-EB4CD96DFC4C}" type="presOf" srcId="{50787B9D-3DF7-4BE7-ACB2-237FA9C43804}" destId="{B5FE1BB9-81C7-4339-9681-3C9DF12412B9}" srcOrd="1" destOrd="0" presId="urn:microsoft.com/office/officeart/2005/8/layout/target3"/>
    <dgm:cxn modelId="{D611E3DE-AC04-49B9-9697-5C6D35EFA071}" srcId="{384ADB9E-8CEB-410D-AA52-B7C3700AB1EA}" destId="{50787B9D-3DF7-4BE7-ACB2-237FA9C43804}" srcOrd="0" destOrd="0" parTransId="{5E8F1445-02AB-460E-B672-50EA2C3E5D21}" sibTransId="{B86407F2-6FC9-4E4C-B64F-74ED57A86E6E}"/>
    <dgm:cxn modelId="{9072F139-D8FC-4953-A9FF-8B312178B24F}" type="presParOf" srcId="{ACDC9A3A-2115-430E-AE1C-8812BCDE845C}" destId="{25FE91EF-C31D-4D2C-BD66-21285748B2BC}" srcOrd="0" destOrd="0" presId="urn:microsoft.com/office/officeart/2005/8/layout/target3"/>
    <dgm:cxn modelId="{A06CB900-7CC5-4835-879A-C014B2694FC3}" type="presParOf" srcId="{ACDC9A3A-2115-430E-AE1C-8812BCDE845C}" destId="{2462E1E7-1CDE-4E5E-B82B-4B7A899F26AE}" srcOrd="1" destOrd="0" presId="urn:microsoft.com/office/officeart/2005/8/layout/target3"/>
    <dgm:cxn modelId="{2A27252B-C04B-4AF1-9AF9-FA421C98ECE1}" type="presParOf" srcId="{ACDC9A3A-2115-430E-AE1C-8812BCDE845C}" destId="{C0DD4670-D34E-42E6-A0ED-19693053AAFC}" srcOrd="2" destOrd="0" presId="urn:microsoft.com/office/officeart/2005/8/layout/target3"/>
    <dgm:cxn modelId="{6A6CECAE-32B6-4245-AE96-66AEF58E370F}" type="presParOf" srcId="{ACDC9A3A-2115-430E-AE1C-8812BCDE845C}" destId="{B5FE1BB9-81C7-4339-9681-3C9DF12412B9}"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F84E234-95E2-43C5-92DB-04F0123FFACA}"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E309DC62-551E-416A-8DAD-174934AB0AB0}">
      <dgm:prSet/>
      <dgm:spPr/>
      <dgm:t>
        <a:bodyPr/>
        <a:lstStyle/>
        <a:p>
          <a:pPr rtl="0"/>
          <a:r>
            <a:rPr lang="ar-EG" b="1" smtClean="0"/>
            <a:t>أجادة التعامل مع اكثر من نوع نظام تشغيل ومعرفة خصائص كل نظام</a:t>
          </a:r>
          <a:endParaRPr lang="en-US"/>
        </a:p>
      </dgm:t>
    </dgm:pt>
    <dgm:pt modelId="{0FAE7308-F55F-4C06-8DC8-6EED68269C3E}" type="parTrans" cxnId="{CFF66443-E05F-452A-A1CE-8E5FB0F96375}">
      <dgm:prSet/>
      <dgm:spPr/>
      <dgm:t>
        <a:bodyPr/>
        <a:lstStyle/>
        <a:p>
          <a:endParaRPr lang="en-US"/>
        </a:p>
      </dgm:t>
    </dgm:pt>
    <dgm:pt modelId="{DA69DCEC-3151-483B-AA60-7F491480EE3C}" type="sibTrans" cxnId="{CFF66443-E05F-452A-A1CE-8E5FB0F96375}">
      <dgm:prSet/>
      <dgm:spPr/>
      <dgm:t>
        <a:bodyPr/>
        <a:lstStyle/>
        <a:p>
          <a:endParaRPr lang="en-US"/>
        </a:p>
      </dgm:t>
    </dgm:pt>
    <dgm:pt modelId="{56DBC367-9E3D-4D47-A155-68CDB98EF787}">
      <dgm:prSet/>
      <dgm:spPr/>
      <dgm:t>
        <a:bodyPr/>
        <a:lstStyle/>
        <a:p>
          <a:pPr rtl="0"/>
          <a:r>
            <a:rPr lang="ar-EG" b="1" smtClean="0"/>
            <a:t>أجادة التعامل مع اكثر من لغة برمجة خاصة السى والأسمبلى والبايثون وروبى وبيرل على الأقل</a:t>
          </a:r>
          <a:endParaRPr lang="en-US"/>
        </a:p>
      </dgm:t>
    </dgm:pt>
    <dgm:pt modelId="{9676856B-6696-4509-BC29-5FE39A4D6B90}" type="parTrans" cxnId="{05D0A2AF-2BAC-4F8B-A5FF-01E2D1A4A69D}">
      <dgm:prSet/>
      <dgm:spPr/>
      <dgm:t>
        <a:bodyPr/>
        <a:lstStyle/>
        <a:p>
          <a:endParaRPr lang="en-US"/>
        </a:p>
      </dgm:t>
    </dgm:pt>
    <dgm:pt modelId="{B70118BF-49F0-411F-ADCD-9BFE228893FB}" type="sibTrans" cxnId="{05D0A2AF-2BAC-4F8B-A5FF-01E2D1A4A69D}">
      <dgm:prSet/>
      <dgm:spPr/>
      <dgm:t>
        <a:bodyPr/>
        <a:lstStyle/>
        <a:p>
          <a:endParaRPr lang="en-US"/>
        </a:p>
      </dgm:t>
    </dgm:pt>
    <dgm:pt modelId="{F20BE151-17C5-4413-BF13-6C048CA5E34F}">
      <dgm:prSet/>
      <dgm:spPr/>
      <dgm:t>
        <a:bodyPr/>
        <a:lstStyle/>
        <a:p>
          <a:pPr rtl="0"/>
          <a:r>
            <a:rPr lang="ar-EG" b="1" dirty="0" smtClean="0"/>
            <a:t>أجادة التعامل مع لغات تطوير المواقع مثال </a:t>
          </a:r>
          <a:r>
            <a:rPr lang="en-US" b="1" dirty="0" err="1" smtClean="0"/>
            <a:t>php</a:t>
          </a:r>
          <a:r>
            <a:rPr lang="en-US" b="1" dirty="0" smtClean="0"/>
            <a:t>/html/</a:t>
          </a:r>
          <a:r>
            <a:rPr lang="en-US" b="1" dirty="0" err="1" smtClean="0"/>
            <a:t>css</a:t>
          </a:r>
          <a:r>
            <a:rPr lang="en-US" b="1" dirty="0" smtClean="0"/>
            <a:t>/JavaScript</a:t>
          </a:r>
          <a:endParaRPr lang="en-US" dirty="0"/>
        </a:p>
      </dgm:t>
    </dgm:pt>
    <dgm:pt modelId="{BBE34478-DB8B-4DB9-A9A9-CDDD7152DFBA}" type="parTrans" cxnId="{FDDC8EA1-9CB7-46B2-8860-B5C9317B4102}">
      <dgm:prSet/>
      <dgm:spPr/>
      <dgm:t>
        <a:bodyPr/>
        <a:lstStyle/>
        <a:p>
          <a:endParaRPr lang="en-US"/>
        </a:p>
      </dgm:t>
    </dgm:pt>
    <dgm:pt modelId="{938B00C9-7369-4C16-9E57-15B489F7E48D}" type="sibTrans" cxnId="{FDDC8EA1-9CB7-46B2-8860-B5C9317B4102}">
      <dgm:prSet/>
      <dgm:spPr/>
      <dgm:t>
        <a:bodyPr/>
        <a:lstStyle/>
        <a:p>
          <a:endParaRPr lang="en-US"/>
        </a:p>
      </dgm:t>
    </dgm:pt>
    <dgm:pt modelId="{B253B357-4AD4-47DF-8040-088E326A5507}">
      <dgm:prSet/>
      <dgm:spPr/>
      <dgm:t>
        <a:bodyPr/>
        <a:lstStyle/>
        <a:p>
          <a:pPr rtl="0"/>
          <a:r>
            <a:rPr lang="ar-EG" b="1" smtClean="0"/>
            <a:t>معرفة التعامل مع قواعد البيانات</a:t>
          </a:r>
          <a:endParaRPr lang="en-US"/>
        </a:p>
      </dgm:t>
    </dgm:pt>
    <dgm:pt modelId="{8C76D501-1733-4569-A20C-945B57AA63D1}" type="parTrans" cxnId="{4DDF8076-8AD4-4100-8A96-9FAC7EA2A6B2}">
      <dgm:prSet/>
      <dgm:spPr/>
      <dgm:t>
        <a:bodyPr/>
        <a:lstStyle/>
        <a:p>
          <a:endParaRPr lang="en-US"/>
        </a:p>
      </dgm:t>
    </dgm:pt>
    <dgm:pt modelId="{B663A56F-1A05-4D6E-8CC0-173B3DD80819}" type="sibTrans" cxnId="{4DDF8076-8AD4-4100-8A96-9FAC7EA2A6B2}">
      <dgm:prSet/>
      <dgm:spPr/>
      <dgm:t>
        <a:bodyPr/>
        <a:lstStyle/>
        <a:p>
          <a:endParaRPr lang="en-US"/>
        </a:p>
      </dgm:t>
    </dgm:pt>
    <dgm:pt modelId="{A58DFF2E-09E3-4245-A009-27DDE5CD1E48}">
      <dgm:prSet/>
      <dgm:spPr/>
      <dgm:t>
        <a:bodyPr/>
        <a:lstStyle/>
        <a:p>
          <a:pPr rtl="0"/>
          <a:r>
            <a:rPr lang="ar-EG" b="1" smtClean="0"/>
            <a:t>معرفة جيدة بالشبكات</a:t>
          </a:r>
          <a:endParaRPr lang="en-US"/>
        </a:p>
      </dgm:t>
    </dgm:pt>
    <dgm:pt modelId="{BD1A4B96-4028-4B2C-A84A-171E7B898F36}" type="parTrans" cxnId="{2611CB5F-DF50-4769-B6FD-82A4E245785F}">
      <dgm:prSet/>
      <dgm:spPr/>
      <dgm:t>
        <a:bodyPr/>
        <a:lstStyle/>
        <a:p>
          <a:endParaRPr lang="en-US"/>
        </a:p>
      </dgm:t>
    </dgm:pt>
    <dgm:pt modelId="{A091E98C-7DEE-4D64-B60D-89747F195ACF}" type="sibTrans" cxnId="{2611CB5F-DF50-4769-B6FD-82A4E245785F}">
      <dgm:prSet/>
      <dgm:spPr/>
      <dgm:t>
        <a:bodyPr/>
        <a:lstStyle/>
        <a:p>
          <a:endParaRPr lang="en-US"/>
        </a:p>
      </dgm:t>
    </dgm:pt>
    <dgm:pt modelId="{D872A421-B769-4879-9E4D-398DEC4B0A96}" type="pres">
      <dgm:prSet presAssocID="{3F84E234-95E2-43C5-92DB-04F0123FFACA}" presName="compositeShape" presStyleCnt="0">
        <dgm:presLayoutVars>
          <dgm:dir/>
          <dgm:resizeHandles/>
        </dgm:presLayoutVars>
      </dgm:prSet>
      <dgm:spPr/>
      <dgm:t>
        <a:bodyPr/>
        <a:lstStyle/>
        <a:p>
          <a:endParaRPr lang="en-US"/>
        </a:p>
      </dgm:t>
    </dgm:pt>
    <dgm:pt modelId="{B48A7954-5D36-4692-A801-E254292DFC96}" type="pres">
      <dgm:prSet presAssocID="{3F84E234-95E2-43C5-92DB-04F0123FFACA}" presName="pyramid" presStyleLbl="node1" presStyleIdx="0" presStyleCnt="1"/>
      <dgm:spPr/>
    </dgm:pt>
    <dgm:pt modelId="{527134A6-1298-41A7-81D8-2A78542545F9}" type="pres">
      <dgm:prSet presAssocID="{3F84E234-95E2-43C5-92DB-04F0123FFACA}" presName="theList" presStyleCnt="0"/>
      <dgm:spPr/>
    </dgm:pt>
    <dgm:pt modelId="{CB82A07E-F460-429A-8064-1D886BE545B9}" type="pres">
      <dgm:prSet presAssocID="{E309DC62-551E-416A-8DAD-174934AB0AB0}" presName="aNode" presStyleLbl="fgAcc1" presStyleIdx="0" presStyleCnt="5">
        <dgm:presLayoutVars>
          <dgm:bulletEnabled val="1"/>
        </dgm:presLayoutVars>
      </dgm:prSet>
      <dgm:spPr/>
      <dgm:t>
        <a:bodyPr/>
        <a:lstStyle/>
        <a:p>
          <a:endParaRPr lang="en-US"/>
        </a:p>
      </dgm:t>
    </dgm:pt>
    <dgm:pt modelId="{A97355F8-5F39-443A-BD5C-786FFDC0D913}" type="pres">
      <dgm:prSet presAssocID="{E309DC62-551E-416A-8DAD-174934AB0AB0}" presName="aSpace" presStyleCnt="0"/>
      <dgm:spPr/>
    </dgm:pt>
    <dgm:pt modelId="{A35AC1D7-3B9F-414B-999F-42883F891770}" type="pres">
      <dgm:prSet presAssocID="{56DBC367-9E3D-4D47-A155-68CDB98EF787}" presName="aNode" presStyleLbl="fgAcc1" presStyleIdx="1" presStyleCnt="5">
        <dgm:presLayoutVars>
          <dgm:bulletEnabled val="1"/>
        </dgm:presLayoutVars>
      </dgm:prSet>
      <dgm:spPr/>
      <dgm:t>
        <a:bodyPr/>
        <a:lstStyle/>
        <a:p>
          <a:endParaRPr lang="en-US"/>
        </a:p>
      </dgm:t>
    </dgm:pt>
    <dgm:pt modelId="{A8841BFE-FCF9-4344-A7F4-C926A7F79588}" type="pres">
      <dgm:prSet presAssocID="{56DBC367-9E3D-4D47-A155-68CDB98EF787}" presName="aSpace" presStyleCnt="0"/>
      <dgm:spPr/>
    </dgm:pt>
    <dgm:pt modelId="{4E8BDC87-2A20-461A-A289-B4711257BDD4}" type="pres">
      <dgm:prSet presAssocID="{F20BE151-17C5-4413-BF13-6C048CA5E34F}" presName="aNode" presStyleLbl="fgAcc1" presStyleIdx="2" presStyleCnt="5">
        <dgm:presLayoutVars>
          <dgm:bulletEnabled val="1"/>
        </dgm:presLayoutVars>
      </dgm:prSet>
      <dgm:spPr/>
      <dgm:t>
        <a:bodyPr/>
        <a:lstStyle/>
        <a:p>
          <a:endParaRPr lang="en-US"/>
        </a:p>
      </dgm:t>
    </dgm:pt>
    <dgm:pt modelId="{8D4B2D11-40A1-413F-B378-2BA90C712FE2}" type="pres">
      <dgm:prSet presAssocID="{F20BE151-17C5-4413-BF13-6C048CA5E34F}" presName="aSpace" presStyleCnt="0"/>
      <dgm:spPr/>
    </dgm:pt>
    <dgm:pt modelId="{DD352818-C6FC-4CF1-B364-DCD8A9CB31DA}" type="pres">
      <dgm:prSet presAssocID="{B253B357-4AD4-47DF-8040-088E326A5507}" presName="aNode" presStyleLbl="fgAcc1" presStyleIdx="3" presStyleCnt="5">
        <dgm:presLayoutVars>
          <dgm:bulletEnabled val="1"/>
        </dgm:presLayoutVars>
      </dgm:prSet>
      <dgm:spPr/>
      <dgm:t>
        <a:bodyPr/>
        <a:lstStyle/>
        <a:p>
          <a:endParaRPr lang="en-US"/>
        </a:p>
      </dgm:t>
    </dgm:pt>
    <dgm:pt modelId="{F985BD4B-4A58-4E8D-96D9-2594CA2CE2E3}" type="pres">
      <dgm:prSet presAssocID="{B253B357-4AD4-47DF-8040-088E326A5507}" presName="aSpace" presStyleCnt="0"/>
      <dgm:spPr/>
    </dgm:pt>
    <dgm:pt modelId="{1E2F94AA-E3DE-408F-B247-C2B2A420F4A9}" type="pres">
      <dgm:prSet presAssocID="{A58DFF2E-09E3-4245-A009-27DDE5CD1E48}" presName="aNode" presStyleLbl="fgAcc1" presStyleIdx="4" presStyleCnt="5">
        <dgm:presLayoutVars>
          <dgm:bulletEnabled val="1"/>
        </dgm:presLayoutVars>
      </dgm:prSet>
      <dgm:spPr/>
      <dgm:t>
        <a:bodyPr/>
        <a:lstStyle/>
        <a:p>
          <a:endParaRPr lang="en-US"/>
        </a:p>
      </dgm:t>
    </dgm:pt>
    <dgm:pt modelId="{64A698AA-ED9C-4A40-A030-F2925A97414C}" type="pres">
      <dgm:prSet presAssocID="{A58DFF2E-09E3-4245-A009-27DDE5CD1E48}" presName="aSpace" presStyleCnt="0"/>
      <dgm:spPr/>
    </dgm:pt>
  </dgm:ptLst>
  <dgm:cxnLst>
    <dgm:cxn modelId="{4DDF8076-8AD4-4100-8A96-9FAC7EA2A6B2}" srcId="{3F84E234-95E2-43C5-92DB-04F0123FFACA}" destId="{B253B357-4AD4-47DF-8040-088E326A5507}" srcOrd="3" destOrd="0" parTransId="{8C76D501-1733-4569-A20C-945B57AA63D1}" sibTransId="{B663A56F-1A05-4D6E-8CC0-173B3DD80819}"/>
    <dgm:cxn modelId="{B467EF36-26C5-4CDC-87ED-36EE5A41E499}" type="presOf" srcId="{B253B357-4AD4-47DF-8040-088E326A5507}" destId="{DD352818-C6FC-4CF1-B364-DCD8A9CB31DA}" srcOrd="0" destOrd="0" presId="urn:microsoft.com/office/officeart/2005/8/layout/pyramid2"/>
    <dgm:cxn modelId="{2611CB5F-DF50-4769-B6FD-82A4E245785F}" srcId="{3F84E234-95E2-43C5-92DB-04F0123FFACA}" destId="{A58DFF2E-09E3-4245-A009-27DDE5CD1E48}" srcOrd="4" destOrd="0" parTransId="{BD1A4B96-4028-4B2C-A84A-171E7B898F36}" sibTransId="{A091E98C-7DEE-4D64-B60D-89747F195ACF}"/>
    <dgm:cxn modelId="{CFF66443-E05F-452A-A1CE-8E5FB0F96375}" srcId="{3F84E234-95E2-43C5-92DB-04F0123FFACA}" destId="{E309DC62-551E-416A-8DAD-174934AB0AB0}" srcOrd="0" destOrd="0" parTransId="{0FAE7308-F55F-4C06-8DC8-6EED68269C3E}" sibTransId="{DA69DCEC-3151-483B-AA60-7F491480EE3C}"/>
    <dgm:cxn modelId="{FDDC8EA1-9CB7-46B2-8860-B5C9317B4102}" srcId="{3F84E234-95E2-43C5-92DB-04F0123FFACA}" destId="{F20BE151-17C5-4413-BF13-6C048CA5E34F}" srcOrd="2" destOrd="0" parTransId="{BBE34478-DB8B-4DB9-A9A9-CDDD7152DFBA}" sibTransId="{938B00C9-7369-4C16-9E57-15B489F7E48D}"/>
    <dgm:cxn modelId="{AD76AF27-2599-40E8-8FFE-C4324952F4A3}" type="presOf" srcId="{E309DC62-551E-416A-8DAD-174934AB0AB0}" destId="{CB82A07E-F460-429A-8064-1D886BE545B9}" srcOrd="0" destOrd="0" presId="urn:microsoft.com/office/officeart/2005/8/layout/pyramid2"/>
    <dgm:cxn modelId="{EE5E4FDB-373E-4FC4-8BD8-8A56B2813FE6}" type="presOf" srcId="{F20BE151-17C5-4413-BF13-6C048CA5E34F}" destId="{4E8BDC87-2A20-461A-A289-B4711257BDD4}" srcOrd="0" destOrd="0" presId="urn:microsoft.com/office/officeart/2005/8/layout/pyramid2"/>
    <dgm:cxn modelId="{5601E7EE-F630-4090-8501-9DAC29AA67DD}" type="presOf" srcId="{56DBC367-9E3D-4D47-A155-68CDB98EF787}" destId="{A35AC1D7-3B9F-414B-999F-42883F891770}" srcOrd="0" destOrd="0" presId="urn:microsoft.com/office/officeart/2005/8/layout/pyramid2"/>
    <dgm:cxn modelId="{F5E1F37D-086F-4F0C-9FC2-CB3A03CE5394}" type="presOf" srcId="{A58DFF2E-09E3-4245-A009-27DDE5CD1E48}" destId="{1E2F94AA-E3DE-408F-B247-C2B2A420F4A9}" srcOrd="0" destOrd="0" presId="urn:microsoft.com/office/officeart/2005/8/layout/pyramid2"/>
    <dgm:cxn modelId="{05D0A2AF-2BAC-4F8B-A5FF-01E2D1A4A69D}" srcId="{3F84E234-95E2-43C5-92DB-04F0123FFACA}" destId="{56DBC367-9E3D-4D47-A155-68CDB98EF787}" srcOrd="1" destOrd="0" parTransId="{9676856B-6696-4509-BC29-5FE39A4D6B90}" sibTransId="{B70118BF-49F0-411F-ADCD-9BFE228893FB}"/>
    <dgm:cxn modelId="{365764C4-BC61-4E6B-A51D-80E8E952EC0C}" type="presOf" srcId="{3F84E234-95E2-43C5-92DB-04F0123FFACA}" destId="{D872A421-B769-4879-9E4D-398DEC4B0A96}" srcOrd="0" destOrd="0" presId="urn:microsoft.com/office/officeart/2005/8/layout/pyramid2"/>
    <dgm:cxn modelId="{7A8DC326-44FF-4438-9B67-B3EBD0D84BA3}" type="presParOf" srcId="{D872A421-B769-4879-9E4D-398DEC4B0A96}" destId="{B48A7954-5D36-4692-A801-E254292DFC96}" srcOrd="0" destOrd="0" presId="urn:microsoft.com/office/officeart/2005/8/layout/pyramid2"/>
    <dgm:cxn modelId="{78B0264B-AECF-4358-95A5-246479A91AB0}" type="presParOf" srcId="{D872A421-B769-4879-9E4D-398DEC4B0A96}" destId="{527134A6-1298-41A7-81D8-2A78542545F9}" srcOrd="1" destOrd="0" presId="urn:microsoft.com/office/officeart/2005/8/layout/pyramid2"/>
    <dgm:cxn modelId="{0C3D5101-8AF5-4596-8FC0-8F6863CA34AC}" type="presParOf" srcId="{527134A6-1298-41A7-81D8-2A78542545F9}" destId="{CB82A07E-F460-429A-8064-1D886BE545B9}" srcOrd="0" destOrd="0" presId="urn:microsoft.com/office/officeart/2005/8/layout/pyramid2"/>
    <dgm:cxn modelId="{ED5CCB46-B08F-4435-B4BF-1DDF260A91CF}" type="presParOf" srcId="{527134A6-1298-41A7-81D8-2A78542545F9}" destId="{A97355F8-5F39-443A-BD5C-786FFDC0D913}" srcOrd="1" destOrd="0" presId="urn:microsoft.com/office/officeart/2005/8/layout/pyramid2"/>
    <dgm:cxn modelId="{B6E9EC29-1750-42AB-BD46-897C524DC29E}" type="presParOf" srcId="{527134A6-1298-41A7-81D8-2A78542545F9}" destId="{A35AC1D7-3B9F-414B-999F-42883F891770}" srcOrd="2" destOrd="0" presId="urn:microsoft.com/office/officeart/2005/8/layout/pyramid2"/>
    <dgm:cxn modelId="{E01EABB2-A415-4D32-A15B-12345A2CC31A}" type="presParOf" srcId="{527134A6-1298-41A7-81D8-2A78542545F9}" destId="{A8841BFE-FCF9-4344-A7F4-C926A7F79588}" srcOrd="3" destOrd="0" presId="urn:microsoft.com/office/officeart/2005/8/layout/pyramid2"/>
    <dgm:cxn modelId="{1E09C238-AEC4-4B91-BC40-2B75CFED8900}" type="presParOf" srcId="{527134A6-1298-41A7-81D8-2A78542545F9}" destId="{4E8BDC87-2A20-461A-A289-B4711257BDD4}" srcOrd="4" destOrd="0" presId="urn:microsoft.com/office/officeart/2005/8/layout/pyramid2"/>
    <dgm:cxn modelId="{443997A5-B6AF-42CA-96C0-1C7BE981BB41}" type="presParOf" srcId="{527134A6-1298-41A7-81D8-2A78542545F9}" destId="{8D4B2D11-40A1-413F-B378-2BA90C712FE2}" srcOrd="5" destOrd="0" presId="urn:microsoft.com/office/officeart/2005/8/layout/pyramid2"/>
    <dgm:cxn modelId="{5A31C689-FC90-45A6-A04B-0CB87B929013}" type="presParOf" srcId="{527134A6-1298-41A7-81D8-2A78542545F9}" destId="{DD352818-C6FC-4CF1-B364-DCD8A9CB31DA}" srcOrd="6" destOrd="0" presId="urn:microsoft.com/office/officeart/2005/8/layout/pyramid2"/>
    <dgm:cxn modelId="{E8C067CF-AEF4-424F-BEAD-230552D97B56}" type="presParOf" srcId="{527134A6-1298-41A7-81D8-2A78542545F9}" destId="{F985BD4B-4A58-4E8D-96D9-2594CA2CE2E3}" srcOrd="7" destOrd="0" presId="urn:microsoft.com/office/officeart/2005/8/layout/pyramid2"/>
    <dgm:cxn modelId="{5DC2F499-FCE0-4AC5-A9F6-CC0AABF317D7}" type="presParOf" srcId="{527134A6-1298-41A7-81D8-2A78542545F9}" destId="{1E2F94AA-E3DE-408F-B247-C2B2A420F4A9}" srcOrd="8" destOrd="0" presId="urn:microsoft.com/office/officeart/2005/8/layout/pyramid2"/>
    <dgm:cxn modelId="{D9B8470E-573C-4C99-91B5-D10529887023}" type="presParOf" srcId="{527134A6-1298-41A7-81D8-2A78542545F9}" destId="{64A698AA-ED9C-4A40-A030-F2925A97414C}"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02ED480-EF9E-48DD-BDDD-3D3448A08168}"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57B6A122-00F1-4925-87B8-5AAB6CE4AF7E}">
      <dgm:prSet/>
      <dgm:spPr/>
      <dgm:t>
        <a:bodyPr/>
        <a:lstStyle/>
        <a:p>
          <a:pPr rtl="0"/>
          <a:r>
            <a:rPr lang="ar-EG" b="1" smtClean="0"/>
            <a:t>القدرة على الأستمرار فى العمل لساعات طويلة</a:t>
          </a:r>
          <a:endParaRPr lang="en-US"/>
        </a:p>
      </dgm:t>
    </dgm:pt>
    <dgm:pt modelId="{3C507940-C1F2-44D7-AC12-9B4F489EE079}" type="parTrans" cxnId="{1E5ABB01-E5C4-4151-8DAF-DF9EB0404BD4}">
      <dgm:prSet/>
      <dgm:spPr/>
      <dgm:t>
        <a:bodyPr/>
        <a:lstStyle/>
        <a:p>
          <a:endParaRPr lang="en-US"/>
        </a:p>
      </dgm:t>
    </dgm:pt>
    <dgm:pt modelId="{EB7EE4AB-CFBD-4EAA-A6C6-7712A6ABD84D}" type="sibTrans" cxnId="{1E5ABB01-E5C4-4151-8DAF-DF9EB0404BD4}">
      <dgm:prSet/>
      <dgm:spPr/>
      <dgm:t>
        <a:bodyPr/>
        <a:lstStyle/>
        <a:p>
          <a:endParaRPr lang="en-US"/>
        </a:p>
      </dgm:t>
    </dgm:pt>
    <dgm:pt modelId="{19C6081B-32AA-4861-9AF6-F8754DB6E793}">
      <dgm:prSet/>
      <dgm:spPr/>
      <dgm:t>
        <a:bodyPr/>
        <a:lstStyle/>
        <a:p>
          <a:pPr rtl="0"/>
          <a:r>
            <a:rPr lang="ar-EG" b="1" smtClean="0"/>
            <a:t>اللغة الأنجليزية هامة جدا</a:t>
          </a:r>
          <a:endParaRPr lang="en-US"/>
        </a:p>
      </dgm:t>
    </dgm:pt>
    <dgm:pt modelId="{0FCDCA48-6DD8-4256-88E0-5839C6F7F0BD}" type="parTrans" cxnId="{E474BF6D-2CAF-4AC0-ABF0-22220C63B88C}">
      <dgm:prSet/>
      <dgm:spPr/>
      <dgm:t>
        <a:bodyPr/>
        <a:lstStyle/>
        <a:p>
          <a:endParaRPr lang="en-US"/>
        </a:p>
      </dgm:t>
    </dgm:pt>
    <dgm:pt modelId="{4C6764E8-4254-4356-85D3-789EFD9410E1}" type="sibTrans" cxnId="{E474BF6D-2CAF-4AC0-ABF0-22220C63B88C}">
      <dgm:prSet/>
      <dgm:spPr/>
      <dgm:t>
        <a:bodyPr/>
        <a:lstStyle/>
        <a:p>
          <a:endParaRPr lang="en-US"/>
        </a:p>
      </dgm:t>
    </dgm:pt>
    <dgm:pt modelId="{DC7F82BE-30C8-4B14-AB03-22BC5E7A4865}">
      <dgm:prSet/>
      <dgm:spPr/>
      <dgm:t>
        <a:bodyPr/>
        <a:lstStyle/>
        <a:p>
          <a:pPr rtl="0"/>
          <a:r>
            <a:rPr lang="ar-EG" b="1" smtClean="0"/>
            <a:t>عدم الأكتفاء بالنقل من الأخرين وأستخدام انتاجهم من البرامج بل القدرة على الأبتكار</a:t>
          </a:r>
          <a:endParaRPr lang="en-US"/>
        </a:p>
      </dgm:t>
    </dgm:pt>
    <dgm:pt modelId="{BBA40078-DA12-420C-9ED1-9B4EA0BC03CC}" type="parTrans" cxnId="{F8AC4CF6-662E-4694-8A1A-9D012BECDA4D}">
      <dgm:prSet/>
      <dgm:spPr/>
      <dgm:t>
        <a:bodyPr/>
        <a:lstStyle/>
        <a:p>
          <a:endParaRPr lang="en-US"/>
        </a:p>
      </dgm:t>
    </dgm:pt>
    <dgm:pt modelId="{D7241DCD-472A-45E1-8439-4D75A4B91D1A}" type="sibTrans" cxnId="{F8AC4CF6-662E-4694-8A1A-9D012BECDA4D}">
      <dgm:prSet/>
      <dgm:spPr/>
      <dgm:t>
        <a:bodyPr/>
        <a:lstStyle/>
        <a:p>
          <a:endParaRPr lang="en-US"/>
        </a:p>
      </dgm:t>
    </dgm:pt>
    <dgm:pt modelId="{08DDCD1B-33DE-4AD4-9EA5-BFAC58ECF9EC}">
      <dgm:prSet/>
      <dgm:spPr/>
      <dgm:t>
        <a:bodyPr/>
        <a:lstStyle/>
        <a:p>
          <a:pPr rtl="0"/>
          <a:r>
            <a:rPr lang="ar-EG" b="1" smtClean="0"/>
            <a:t>لا مجال للهواة فى هذا التخصص</a:t>
          </a:r>
          <a:endParaRPr lang="en-US"/>
        </a:p>
      </dgm:t>
    </dgm:pt>
    <dgm:pt modelId="{214F794A-AF23-4633-A2F1-7EEC157CB221}" type="parTrans" cxnId="{9F0580E2-4BFF-40E5-A4AF-76AA3B9F1187}">
      <dgm:prSet/>
      <dgm:spPr/>
      <dgm:t>
        <a:bodyPr/>
        <a:lstStyle/>
        <a:p>
          <a:endParaRPr lang="en-US"/>
        </a:p>
      </dgm:t>
    </dgm:pt>
    <dgm:pt modelId="{F1F4EA3F-4D8C-4C7C-9468-F8D9FE271F53}" type="sibTrans" cxnId="{9F0580E2-4BFF-40E5-A4AF-76AA3B9F1187}">
      <dgm:prSet/>
      <dgm:spPr/>
      <dgm:t>
        <a:bodyPr/>
        <a:lstStyle/>
        <a:p>
          <a:endParaRPr lang="en-US"/>
        </a:p>
      </dgm:t>
    </dgm:pt>
    <dgm:pt modelId="{3870D09D-6579-4481-BB52-2D694A6CFDEF}" type="pres">
      <dgm:prSet presAssocID="{102ED480-EF9E-48DD-BDDD-3D3448A08168}" presName="compositeShape" presStyleCnt="0">
        <dgm:presLayoutVars>
          <dgm:dir/>
          <dgm:resizeHandles/>
        </dgm:presLayoutVars>
      </dgm:prSet>
      <dgm:spPr/>
      <dgm:t>
        <a:bodyPr/>
        <a:lstStyle/>
        <a:p>
          <a:endParaRPr lang="en-US"/>
        </a:p>
      </dgm:t>
    </dgm:pt>
    <dgm:pt modelId="{801075D3-843E-45C0-8597-4C956A45ABA5}" type="pres">
      <dgm:prSet presAssocID="{102ED480-EF9E-48DD-BDDD-3D3448A08168}" presName="pyramid" presStyleLbl="node1" presStyleIdx="0" presStyleCnt="1"/>
      <dgm:spPr/>
    </dgm:pt>
    <dgm:pt modelId="{0D0E11BD-832A-41A4-ADDE-C20E45ABDC03}" type="pres">
      <dgm:prSet presAssocID="{102ED480-EF9E-48DD-BDDD-3D3448A08168}" presName="theList" presStyleCnt="0"/>
      <dgm:spPr/>
    </dgm:pt>
    <dgm:pt modelId="{15A0C37B-906A-4A0B-8E8D-D4B36B80E4AA}" type="pres">
      <dgm:prSet presAssocID="{57B6A122-00F1-4925-87B8-5AAB6CE4AF7E}" presName="aNode" presStyleLbl="fgAcc1" presStyleIdx="0" presStyleCnt="4">
        <dgm:presLayoutVars>
          <dgm:bulletEnabled val="1"/>
        </dgm:presLayoutVars>
      </dgm:prSet>
      <dgm:spPr/>
      <dgm:t>
        <a:bodyPr/>
        <a:lstStyle/>
        <a:p>
          <a:endParaRPr lang="en-US"/>
        </a:p>
      </dgm:t>
    </dgm:pt>
    <dgm:pt modelId="{C3E59E8B-DD82-4846-9D8F-246A0EB7D527}" type="pres">
      <dgm:prSet presAssocID="{57B6A122-00F1-4925-87B8-5AAB6CE4AF7E}" presName="aSpace" presStyleCnt="0"/>
      <dgm:spPr/>
    </dgm:pt>
    <dgm:pt modelId="{6BADE502-7AA2-4214-AAD2-6BB53560E2E2}" type="pres">
      <dgm:prSet presAssocID="{19C6081B-32AA-4861-9AF6-F8754DB6E793}" presName="aNode" presStyleLbl="fgAcc1" presStyleIdx="1" presStyleCnt="4">
        <dgm:presLayoutVars>
          <dgm:bulletEnabled val="1"/>
        </dgm:presLayoutVars>
      </dgm:prSet>
      <dgm:spPr/>
      <dgm:t>
        <a:bodyPr/>
        <a:lstStyle/>
        <a:p>
          <a:endParaRPr lang="en-US"/>
        </a:p>
      </dgm:t>
    </dgm:pt>
    <dgm:pt modelId="{1EBC96C1-3418-4E44-A03E-2835FCF8B121}" type="pres">
      <dgm:prSet presAssocID="{19C6081B-32AA-4861-9AF6-F8754DB6E793}" presName="aSpace" presStyleCnt="0"/>
      <dgm:spPr/>
    </dgm:pt>
    <dgm:pt modelId="{6C1A67E9-72FA-45C0-AC82-FE9A0187BD1B}" type="pres">
      <dgm:prSet presAssocID="{DC7F82BE-30C8-4B14-AB03-22BC5E7A4865}" presName="aNode" presStyleLbl="fgAcc1" presStyleIdx="2" presStyleCnt="4">
        <dgm:presLayoutVars>
          <dgm:bulletEnabled val="1"/>
        </dgm:presLayoutVars>
      </dgm:prSet>
      <dgm:spPr/>
      <dgm:t>
        <a:bodyPr/>
        <a:lstStyle/>
        <a:p>
          <a:endParaRPr lang="en-US"/>
        </a:p>
      </dgm:t>
    </dgm:pt>
    <dgm:pt modelId="{3DD1EEBA-9700-474A-8C04-8DD34B985081}" type="pres">
      <dgm:prSet presAssocID="{DC7F82BE-30C8-4B14-AB03-22BC5E7A4865}" presName="aSpace" presStyleCnt="0"/>
      <dgm:spPr/>
    </dgm:pt>
    <dgm:pt modelId="{2779E514-185B-4722-A0B2-5599A2CA7D43}" type="pres">
      <dgm:prSet presAssocID="{08DDCD1B-33DE-4AD4-9EA5-BFAC58ECF9EC}" presName="aNode" presStyleLbl="fgAcc1" presStyleIdx="3" presStyleCnt="4">
        <dgm:presLayoutVars>
          <dgm:bulletEnabled val="1"/>
        </dgm:presLayoutVars>
      </dgm:prSet>
      <dgm:spPr/>
      <dgm:t>
        <a:bodyPr/>
        <a:lstStyle/>
        <a:p>
          <a:endParaRPr lang="en-US"/>
        </a:p>
      </dgm:t>
    </dgm:pt>
    <dgm:pt modelId="{B41778CC-4F40-4F17-AD4C-E9EE9199F75A}" type="pres">
      <dgm:prSet presAssocID="{08DDCD1B-33DE-4AD4-9EA5-BFAC58ECF9EC}" presName="aSpace" presStyleCnt="0"/>
      <dgm:spPr/>
    </dgm:pt>
  </dgm:ptLst>
  <dgm:cxnLst>
    <dgm:cxn modelId="{1E5ABB01-E5C4-4151-8DAF-DF9EB0404BD4}" srcId="{102ED480-EF9E-48DD-BDDD-3D3448A08168}" destId="{57B6A122-00F1-4925-87B8-5AAB6CE4AF7E}" srcOrd="0" destOrd="0" parTransId="{3C507940-C1F2-44D7-AC12-9B4F489EE079}" sibTransId="{EB7EE4AB-CFBD-4EAA-A6C6-7712A6ABD84D}"/>
    <dgm:cxn modelId="{E474BF6D-2CAF-4AC0-ABF0-22220C63B88C}" srcId="{102ED480-EF9E-48DD-BDDD-3D3448A08168}" destId="{19C6081B-32AA-4861-9AF6-F8754DB6E793}" srcOrd="1" destOrd="0" parTransId="{0FCDCA48-6DD8-4256-88E0-5839C6F7F0BD}" sibTransId="{4C6764E8-4254-4356-85D3-789EFD9410E1}"/>
    <dgm:cxn modelId="{D64C310C-76F3-40B9-9E48-C5C5302D4B17}" type="presOf" srcId="{08DDCD1B-33DE-4AD4-9EA5-BFAC58ECF9EC}" destId="{2779E514-185B-4722-A0B2-5599A2CA7D43}" srcOrd="0" destOrd="0" presId="urn:microsoft.com/office/officeart/2005/8/layout/pyramid2"/>
    <dgm:cxn modelId="{BE836737-B977-46BF-BE19-40CC81C21673}" type="presOf" srcId="{DC7F82BE-30C8-4B14-AB03-22BC5E7A4865}" destId="{6C1A67E9-72FA-45C0-AC82-FE9A0187BD1B}" srcOrd="0" destOrd="0" presId="urn:microsoft.com/office/officeart/2005/8/layout/pyramid2"/>
    <dgm:cxn modelId="{F4AAB3D2-B1A0-4B7D-92B9-973AEAD6373C}" type="presOf" srcId="{102ED480-EF9E-48DD-BDDD-3D3448A08168}" destId="{3870D09D-6579-4481-BB52-2D694A6CFDEF}" srcOrd="0" destOrd="0" presId="urn:microsoft.com/office/officeart/2005/8/layout/pyramid2"/>
    <dgm:cxn modelId="{7C43324D-B2A8-4526-80FA-7A56DD1605B3}" type="presOf" srcId="{19C6081B-32AA-4861-9AF6-F8754DB6E793}" destId="{6BADE502-7AA2-4214-AAD2-6BB53560E2E2}" srcOrd="0" destOrd="0" presId="urn:microsoft.com/office/officeart/2005/8/layout/pyramid2"/>
    <dgm:cxn modelId="{F8AC4CF6-662E-4694-8A1A-9D012BECDA4D}" srcId="{102ED480-EF9E-48DD-BDDD-3D3448A08168}" destId="{DC7F82BE-30C8-4B14-AB03-22BC5E7A4865}" srcOrd="2" destOrd="0" parTransId="{BBA40078-DA12-420C-9ED1-9B4EA0BC03CC}" sibTransId="{D7241DCD-472A-45E1-8439-4D75A4B91D1A}"/>
    <dgm:cxn modelId="{9F0580E2-4BFF-40E5-A4AF-76AA3B9F1187}" srcId="{102ED480-EF9E-48DD-BDDD-3D3448A08168}" destId="{08DDCD1B-33DE-4AD4-9EA5-BFAC58ECF9EC}" srcOrd="3" destOrd="0" parTransId="{214F794A-AF23-4633-A2F1-7EEC157CB221}" sibTransId="{F1F4EA3F-4D8C-4C7C-9468-F8D9FE271F53}"/>
    <dgm:cxn modelId="{1F4EFF5C-FC04-4921-AEF1-7470FE456740}" type="presOf" srcId="{57B6A122-00F1-4925-87B8-5AAB6CE4AF7E}" destId="{15A0C37B-906A-4A0B-8E8D-D4B36B80E4AA}" srcOrd="0" destOrd="0" presId="urn:microsoft.com/office/officeart/2005/8/layout/pyramid2"/>
    <dgm:cxn modelId="{26079A9B-BAEF-423A-9E9A-600CADD41CA1}" type="presParOf" srcId="{3870D09D-6579-4481-BB52-2D694A6CFDEF}" destId="{801075D3-843E-45C0-8597-4C956A45ABA5}" srcOrd="0" destOrd="0" presId="urn:microsoft.com/office/officeart/2005/8/layout/pyramid2"/>
    <dgm:cxn modelId="{FD19B010-AC28-49E3-996F-681B2B692582}" type="presParOf" srcId="{3870D09D-6579-4481-BB52-2D694A6CFDEF}" destId="{0D0E11BD-832A-41A4-ADDE-C20E45ABDC03}" srcOrd="1" destOrd="0" presId="urn:microsoft.com/office/officeart/2005/8/layout/pyramid2"/>
    <dgm:cxn modelId="{43E6AA0D-72A4-4F5B-A00D-8C36863CAD89}" type="presParOf" srcId="{0D0E11BD-832A-41A4-ADDE-C20E45ABDC03}" destId="{15A0C37B-906A-4A0B-8E8D-D4B36B80E4AA}" srcOrd="0" destOrd="0" presId="urn:microsoft.com/office/officeart/2005/8/layout/pyramid2"/>
    <dgm:cxn modelId="{A3F933C4-E3F1-4F9F-A3AB-DED3D592975D}" type="presParOf" srcId="{0D0E11BD-832A-41A4-ADDE-C20E45ABDC03}" destId="{C3E59E8B-DD82-4846-9D8F-246A0EB7D527}" srcOrd="1" destOrd="0" presId="urn:microsoft.com/office/officeart/2005/8/layout/pyramid2"/>
    <dgm:cxn modelId="{7807AADA-A4B9-4FED-93B1-3E52C7827804}" type="presParOf" srcId="{0D0E11BD-832A-41A4-ADDE-C20E45ABDC03}" destId="{6BADE502-7AA2-4214-AAD2-6BB53560E2E2}" srcOrd="2" destOrd="0" presId="urn:microsoft.com/office/officeart/2005/8/layout/pyramid2"/>
    <dgm:cxn modelId="{566992F4-9ABF-4ADB-8090-7CDC04608E3B}" type="presParOf" srcId="{0D0E11BD-832A-41A4-ADDE-C20E45ABDC03}" destId="{1EBC96C1-3418-4E44-A03E-2835FCF8B121}" srcOrd="3" destOrd="0" presId="urn:microsoft.com/office/officeart/2005/8/layout/pyramid2"/>
    <dgm:cxn modelId="{40529572-3255-43DA-917D-1F9A8B6ECFF8}" type="presParOf" srcId="{0D0E11BD-832A-41A4-ADDE-C20E45ABDC03}" destId="{6C1A67E9-72FA-45C0-AC82-FE9A0187BD1B}" srcOrd="4" destOrd="0" presId="urn:microsoft.com/office/officeart/2005/8/layout/pyramid2"/>
    <dgm:cxn modelId="{8879F17C-5439-4FF9-812D-30228146ADBF}" type="presParOf" srcId="{0D0E11BD-832A-41A4-ADDE-C20E45ABDC03}" destId="{3DD1EEBA-9700-474A-8C04-8DD34B985081}" srcOrd="5" destOrd="0" presId="urn:microsoft.com/office/officeart/2005/8/layout/pyramid2"/>
    <dgm:cxn modelId="{F902E734-6557-4B04-B84C-4B49547CC6ED}" type="presParOf" srcId="{0D0E11BD-832A-41A4-ADDE-C20E45ABDC03}" destId="{2779E514-185B-4722-A0B2-5599A2CA7D43}" srcOrd="6" destOrd="0" presId="urn:microsoft.com/office/officeart/2005/8/layout/pyramid2"/>
    <dgm:cxn modelId="{6A8B0047-89B5-4BAE-88CE-3DE26BE2103D}" type="presParOf" srcId="{0D0E11BD-832A-41A4-ADDE-C20E45ABDC03}" destId="{B41778CC-4F40-4F17-AD4C-E9EE9199F75A}"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5776FA-53EB-4E64-99D4-ACC5B8EA2330}"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en-US"/>
        </a:p>
      </dgm:t>
    </dgm:pt>
    <dgm:pt modelId="{E50DD350-B413-43A8-919E-0F8AAF107AFF}">
      <dgm:prSet custT="1"/>
      <dgm:spPr/>
      <dgm:t>
        <a:bodyPr/>
        <a:lstStyle/>
        <a:p>
          <a:pPr algn="l" rtl="0"/>
          <a:r>
            <a:rPr lang="ar-EG" sz="5400" b="1" dirty="0" smtClean="0"/>
            <a:t>تأمين</a:t>
          </a:r>
          <a:r>
            <a:rPr lang="ar-EG" sz="5400" b="0" dirty="0" smtClean="0"/>
            <a:t>   </a:t>
          </a:r>
          <a:endParaRPr lang="en-US" sz="5400" b="0" dirty="0"/>
        </a:p>
      </dgm:t>
    </dgm:pt>
    <dgm:pt modelId="{ABD02459-E21F-44F9-9FA4-E30D75449755}" type="parTrans" cxnId="{22EAD341-7D33-4D8A-A932-C2B088BC003F}">
      <dgm:prSet/>
      <dgm:spPr/>
      <dgm:t>
        <a:bodyPr/>
        <a:lstStyle/>
        <a:p>
          <a:endParaRPr lang="en-US"/>
        </a:p>
      </dgm:t>
    </dgm:pt>
    <dgm:pt modelId="{C13F6B7F-37A0-4469-9482-C9920496A6AE}" type="sibTrans" cxnId="{22EAD341-7D33-4D8A-A932-C2B088BC003F}">
      <dgm:prSet/>
      <dgm:spPr/>
      <dgm:t>
        <a:bodyPr/>
        <a:lstStyle/>
        <a:p>
          <a:endParaRPr lang="en-US"/>
        </a:p>
      </dgm:t>
    </dgm:pt>
    <dgm:pt modelId="{042ACE86-51D4-4205-8B2C-8CD26DFE0935}">
      <dgm:prSet custT="1"/>
      <dgm:spPr/>
      <dgm:t>
        <a:bodyPr/>
        <a:lstStyle/>
        <a:p>
          <a:pPr rtl="0"/>
          <a:r>
            <a:rPr lang="ar-EG" sz="5400" b="1" dirty="0" smtClean="0"/>
            <a:t>أختراق</a:t>
          </a:r>
          <a:endParaRPr lang="en-US" sz="5400" dirty="0"/>
        </a:p>
      </dgm:t>
    </dgm:pt>
    <dgm:pt modelId="{45395652-CB1C-4755-AB19-9303CB648613}" type="parTrans" cxnId="{174BA900-A716-4AFB-BF94-3D7AB2AD43DB}">
      <dgm:prSet/>
      <dgm:spPr/>
      <dgm:t>
        <a:bodyPr/>
        <a:lstStyle/>
        <a:p>
          <a:endParaRPr lang="en-US"/>
        </a:p>
      </dgm:t>
    </dgm:pt>
    <dgm:pt modelId="{71CA378D-2132-445C-BD41-FDE721B7A362}" type="sibTrans" cxnId="{174BA900-A716-4AFB-BF94-3D7AB2AD43DB}">
      <dgm:prSet/>
      <dgm:spPr/>
      <dgm:t>
        <a:bodyPr/>
        <a:lstStyle/>
        <a:p>
          <a:endParaRPr lang="en-US"/>
        </a:p>
      </dgm:t>
    </dgm:pt>
    <dgm:pt modelId="{2D1DA495-4AD7-47E7-8FCA-54339D981246}" type="pres">
      <dgm:prSet presAssocID="{8A5776FA-53EB-4E64-99D4-ACC5B8EA2330}" presName="Name0" presStyleCnt="0">
        <dgm:presLayoutVars>
          <dgm:dir/>
          <dgm:resizeHandles val="exact"/>
        </dgm:presLayoutVars>
      </dgm:prSet>
      <dgm:spPr/>
      <dgm:t>
        <a:bodyPr/>
        <a:lstStyle/>
        <a:p>
          <a:endParaRPr lang="en-US"/>
        </a:p>
      </dgm:t>
    </dgm:pt>
    <dgm:pt modelId="{6DDF8F49-A76E-441F-99DE-A2E4B908664C}" type="pres">
      <dgm:prSet presAssocID="{8A5776FA-53EB-4E64-99D4-ACC5B8EA2330}" presName="fgShape" presStyleLbl="fgShp" presStyleIdx="0" presStyleCnt="1"/>
      <dgm:spPr/>
    </dgm:pt>
    <dgm:pt modelId="{A23BB230-9322-47FC-AE2E-8E6ED6EF19A7}" type="pres">
      <dgm:prSet presAssocID="{8A5776FA-53EB-4E64-99D4-ACC5B8EA2330}" presName="linComp" presStyleCnt="0"/>
      <dgm:spPr/>
    </dgm:pt>
    <dgm:pt modelId="{757D8909-AAFE-4072-9F80-5F222448B490}" type="pres">
      <dgm:prSet presAssocID="{E50DD350-B413-43A8-919E-0F8AAF107AFF}" presName="compNode" presStyleCnt="0"/>
      <dgm:spPr/>
    </dgm:pt>
    <dgm:pt modelId="{513BAFEB-FF79-4FAF-946A-A8E00A508E95}" type="pres">
      <dgm:prSet presAssocID="{E50DD350-B413-43A8-919E-0F8AAF107AFF}" presName="bkgdShape" presStyleLbl="node1" presStyleIdx="0" presStyleCnt="2" custLinFactNeighborX="930" custLinFactNeighborY="-1435"/>
      <dgm:spPr/>
      <dgm:t>
        <a:bodyPr/>
        <a:lstStyle/>
        <a:p>
          <a:endParaRPr lang="en-US"/>
        </a:p>
      </dgm:t>
    </dgm:pt>
    <dgm:pt modelId="{62162699-90CF-47BF-BA7E-B29EBDE7376B}" type="pres">
      <dgm:prSet presAssocID="{E50DD350-B413-43A8-919E-0F8AAF107AFF}" presName="nodeTx" presStyleLbl="node1" presStyleIdx="0" presStyleCnt="2">
        <dgm:presLayoutVars>
          <dgm:bulletEnabled val="1"/>
        </dgm:presLayoutVars>
      </dgm:prSet>
      <dgm:spPr/>
      <dgm:t>
        <a:bodyPr/>
        <a:lstStyle/>
        <a:p>
          <a:endParaRPr lang="en-US"/>
        </a:p>
      </dgm:t>
    </dgm:pt>
    <dgm:pt modelId="{C6221FE6-78ED-4C54-A719-01EFAF3DE840}" type="pres">
      <dgm:prSet presAssocID="{E50DD350-B413-43A8-919E-0F8AAF107AFF}" presName="invisiNode" presStyleLbl="node1" presStyleIdx="0" presStyleCnt="2"/>
      <dgm:spPr/>
    </dgm:pt>
    <dgm:pt modelId="{F64DCD62-DBEB-4946-BA78-A5F41B6F7E12}" type="pres">
      <dgm:prSet presAssocID="{E50DD350-B413-43A8-919E-0F8AAF107AFF}" presName="imagNode" presStyleLbl="fgImgPlace1" presStyleIdx="0" presStyleCnt="2"/>
      <dgm:spPr/>
    </dgm:pt>
    <dgm:pt modelId="{AFB15DAB-D4FF-4485-8B1A-A1E004A0CCA2}" type="pres">
      <dgm:prSet presAssocID="{C13F6B7F-37A0-4469-9482-C9920496A6AE}" presName="sibTrans" presStyleLbl="sibTrans2D1" presStyleIdx="0" presStyleCnt="0"/>
      <dgm:spPr/>
      <dgm:t>
        <a:bodyPr/>
        <a:lstStyle/>
        <a:p>
          <a:endParaRPr lang="en-US"/>
        </a:p>
      </dgm:t>
    </dgm:pt>
    <dgm:pt modelId="{4CA1088C-C1B3-4151-B841-946715D000A1}" type="pres">
      <dgm:prSet presAssocID="{042ACE86-51D4-4205-8B2C-8CD26DFE0935}" presName="compNode" presStyleCnt="0"/>
      <dgm:spPr/>
    </dgm:pt>
    <dgm:pt modelId="{00BDAE11-10CE-434D-B00F-0BDC71620FF7}" type="pres">
      <dgm:prSet presAssocID="{042ACE86-51D4-4205-8B2C-8CD26DFE0935}" presName="bkgdShape" presStyleLbl="node1" presStyleIdx="1" presStyleCnt="2"/>
      <dgm:spPr/>
      <dgm:t>
        <a:bodyPr/>
        <a:lstStyle/>
        <a:p>
          <a:endParaRPr lang="en-US"/>
        </a:p>
      </dgm:t>
    </dgm:pt>
    <dgm:pt modelId="{5D591230-8EBF-4039-9EBC-7C4A149490B9}" type="pres">
      <dgm:prSet presAssocID="{042ACE86-51D4-4205-8B2C-8CD26DFE0935}" presName="nodeTx" presStyleLbl="node1" presStyleIdx="1" presStyleCnt="2">
        <dgm:presLayoutVars>
          <dgm:bulletEnabled val="1"/>
        </dgm:presLayoutVars>
      </dgm:prSet>
      <dgm:spPr/>
      <dgm:t>
        <a:bodyPr/>
        <a:lstStyle/>
        <a:p>
          <a:endParaRPr lang="en-US"/>
        </a:p>
      </dgm:t>
    </dgm:pt>
    <dgm:pt modelId="{DAA4381A-1DAA-498E-920F-20784CA54623}" type="pres">
      <dgm:prSet presAssocID="{042ACE86-51D4-4205-8B2C-8CD26DFE0935}" presName="invisiNode" presStyleLbl="node1" presStyleIdx="1" presStyleCnt="2"/>
      <dgm:spPr/>
    </dgm:pt>
    <dgm:pt modelId="{DDA5502C-92C4-47C3-9039-AB79DB7718C8}" type="pres">
      <dgm:prSet presAssocID="{042ACE86-51D4-4205-8B2C-8CD26DFE0935}" presName="imagNode" presStyleLbl="fgImgPlace1" presStyleIdx="1" presStyleCnt="2"/>
      <dgm:spPr/>
    </dgm:pt>
  </dgm:ptLst>
  <dgm:cxnLst>
    <dgm:cxn modelId="{114703CC-89C1-4B11-9990-077D5C3C351C}" type="presOf" srcId="{8A5776FA-53EB-4E64-99D4-ACC5B8EA2330}" destId="{2D1DA495-4AD7-47E7-8FCA-54339D981246}" srcOrd="0" destOrd="0" presId="urn:microsoft.com/office/officeart/2005/8/layout/hList7"/>
    <dgm:cxn modelId="{22EAD341-7D33-4D8A-A932-C2B088BC003F}" srcId="{8A5776FA-53EB-4E64-99D4-ACC5B8EA2330}" destId="{E50DD350-B413-43A8-919E-0F8AAF107AFF}" srcOrd="0" destOrd="0" parTransId="{ABD02459-E21F-44F9-9FA4-E30D75449755}" sibTransId="{C13F6B7F-37A0-4469-9482-C9920496A6AE}"/>
    <dgm:cxn modelId="{2B39D87E-CB21-4442-8911-B38D20DB9295}" type="presOf" srcId="{042ACE86-51D4-4205-8B2C-8CD26DFE0935}" destId="{5D591230-8EBF-4039-9EBC-7C4A149490B9}" srcOrd="1" destOrd="0" presId="urn:microsoft.com/office/officeart/2005/8/layout/hList7"/>
    <dgm:cxn modelId="{0DD739E4-4773-436C-B103-1157E2537F42}" type="presOf" srcId="{042ACE86-51D4-4205-8B2C-8CD26DFE0935}" destId="{00BDAE11-10CE-434D-B00F-0BDC71620FF7}" srcOrd="0" destOrd="0" presId="urn:microsoft.com/office/officeart/2005/8/layout/hList7"/>
    <dgm:cxn modelId="{B73C2D2F-10EB-42E1-8855-AB634DDBAB39}" type="presOf" srcId="{C13F6B7F-37A0-4469-9482-C9920496A6AE}" destId="{AFB15DAB-D4FF-4485-8B1A-A1E004A0CCA2}" srcOrd="0" destOrd="0" presId="urn:microsoft.com/office/officeart/2005/8/layout/hList7"/>
    <dgm:cxn modelId="{174BA900-A716-4AFB-BF94-3D7AB2AD43DB}" srcId="{8A5776FA-53EB-4E64-99D4-ACC5B8EA2330}" destId="{042ACE86-51D4-4205-8B2C-8CD26DFE0935}" srcOrd="1" destOrd="0" parTransId="{45395652-CB1C-4755-AB19-9303CB648613}" sibTransId="{71CA378D-2132-445C-BD41-FDE721B7A362}"/>
    <dgm:cxn modelId="{96C62C3B-55FC-436F-A14C-AB0A804B44A5}" type="presOf" srcId="{E50DD350-B413-43A8-919E-0F8AAF107AFF}" destId="{62162699-90CF-47BF-BA7E-B29EBDE7376B}" srcOrd="1" destOrd="0" presId="urn:microsoft.com/office/officeart/2005/8/layout/hList7"/>
    <dgm:cxn modelId="{7B3417B0-48FF-4950-83BB-5FBE6E0F6392}" type="presOf" srcId="{E50DD350-B413-43A8-919E-0F8AAF107AFF}" destId="{513BAFEB-FF79-4FAF-946A-A8E00A508E95}" srcOrd="0" destOrd="0" presId="urn:microsoft.com/office/officeart/2005/8/layout/hList7"/>
    <dgm:cxn modelId="{78A611C4-C4C7-43FC-8712-12E8CE279455}" type="presParOf" srcId="{2D1DA495-4AD7-47E7-8FCA-54339D981246}" destId="{6DDF8F49-A76E-441F-99DE-A2E4B908664C}" srcOrd="0" destOrd="0" presId="urn:microsoft.com/office/officeart/2005/8/layout/hList7"/>
    <dgm:cxn modelId="{364F9DD4-A30C-4376-AB32-F44846D8953D}" type="presParOf" srcId="{2D1DA495-4AD7-47E7-8FCA-54339D981246}" destId="{A23BB230-9322-47FC-AE2E-8E6ED6EF19A7}" srcOrd="1" destOrd="0" presId="urn:microsoft.com/office/officeart/2005/8/layout/hList7"/>
    <dgm:cxn modelId="{FE10B469-C149-4741-B338-FB7C4BDBF6B4}" type="presParOf" srcId="{A23BB230-9322-47FC-AE2E-8E6ED6EF19A7}" destId="{757D8909-AAFE-4072-9F80-5F222448B490}" srcOrd="0" destOrd="0" presId="urn:microsoft.com/office/officeart/2005/8/layout/hList7"/>
    <dgm:cxn modelId="{6ABFF35E-3B00-4ECE-848C-5A00A2577932}" type="presParOf" srcId="{757D8909-AAFE-4072-9F80-5F222448B490}" destId="{513BAFEB-FF79-4FAF-946A-A8E00A508E95}" srcOrd="0" destOrd="0" presId="urn:microsoft.com/office/officeart/2005/8/layout/hList7"/>
    <dgm:cxn modelId="{7FEA2032-FC36-4CF7-A6BA-948E87D2A98E}" type="presParOf" srcId="{757D8909-AAFE-4072-9F80-5F222448B490}" destId="{62162699-90CF-47BF-BA7E-B29EBDE7376B}" srcOrd="1" destOrd="0" presId="urn:microsoft.com/office/officeart/2005/8/layout/hList7"/>
    <dgm:cxn modelId="{AF01FC31-514A-45B3-96CE-84909F1B7F6A}" type="presParOf" srcId="{757D8909-AAFE-4072-9F80-5F222448B490}" destId="{C6221FE6-78ED-4C54-A719-01EFAF3DE840}" srcOrd="2" destOrd="0" presId="urn:microsoft.com/office/officeart/2005/8/layout/hList7"/>
    <dgm:cxn modelId="{B5DADB92-C76F-481D-A93B-53BA92327196}" type="presParOf" srcId="{757D8909-AAFE-4072-9F80-5F222448B490}" destId="{F64DCD62-DBEB-4946-BA78-A5F41B6F7E12}" srcOrd="3" destOrd="0" presId="urn:microsoft.com/office/officeart/2005/8/layout/hList7"/>
    <dgm:cxn modelId="{43076BDD-0F59-4873-B58D-D740FFD67183}" type="presParOf" srcId="{A23BB230-9322-47FC-AE2E-8E6ED6EF19A7}" destId="{AFB15DAB-D4FF-4485-8B1A-A1E004A0CCA2}" srcOrd="1" destOrd="0" presId="urn:microsoft.com/office/officeart/2005/8/layout/hList7"/>
    <dgm:cxn modelId="{7EE69CD5-3C2A-40EE-96AF-2D47A6B425BD}" type="presParOf" srcId="{A23BB230-9322-47FC-AE2E-8E6ED6EF19A7}" destId="{4CA1088C-C1B3-4151-B841-946715D000A1}" srcOrd="2" destOrd="0" presId="urn:microsoft.com/office/officeart/2005/8/layout/hList7"/>
    <dgm:cxn modelId="{1B813BA6-9734-4283-916D-E7ACBB892A49}" type="presParOf" srcId="{4CA1088C-C1B3-4151-B841-946715D000A1}" destId="{00BDAE11-10CE-434D-B00F-0BDC71620FF7}" srcOrd="0" destOrd="0" presId="urn:microsoft.com/office/officeart/2005/8/layout/hList7"/>
    <dgm:cxn modelId="{91051426-1EF0-4C50-93D4-80B69880B652}" type="presParOf" srcId="{4CA1088C-C1B3-4151-B841-946715D000A1}" destId="{5D591230-8EBF-4039-9EBC-7C4A149490B9}" srcOrd="1" destOrd="0" presId="urn:microsoft.com/office/officeart/2005/8/layout/hList7"/>
    <dgm:cxn modelId="{70646A76-35E6-4C69-9965-C4A63A516BD6}" type="presParOf" srcId="{4CA1088C-C1B3-4151-B841-946715D000A1}" destId="{DAA4381A-1DAA-498E-920F-20784CA54623}" srcOrd="2" destOrd="0" presId="urn:microsoft.com/office/officeart/2005/8/layout/hList7"/>
    <dgm:cxn modelId="{003A3827-1C27-43B5-8A8B-805296B5F1F3}" type="presParOf" srcId="{4CA1088C-C1B3-4151-B841-946715D000A1}" destId="{DDA5502C-92C4-47C3-9039-AB79DB7718C8}" srcOrd="3" destOrd="0" presId="urn:microsoft.com/office/officeart/2005/8/layout/hList7"/>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2BC9B6-0B89-490F-A244-F06905E877B0}" type="doc">
      <dgm:prSet loTypeId="urn:microsoft.com/office/officeart/2005/8/layout/vList3" loCatId="list" qsTypeId="urn:microsoft.com/office/officeart/2005/8/quickstyle/simple1" qsCatId="simple" csTypeId="urn:microsoft.com/office/officeart/2005/8/colors/accent1_2" csCatId="accent1"/>
      <dgm:spPr/>
      <dgm:t>
        <a:bodyPr/>
        <a:lstStyle/>
        <a:p>
          <a:endParaRPr lang="en-US"/>
        </a:p>
      </dgm:t>
    </dgm:pt>
    <dgm:pt modelId="{18091015-3F2F-4C32-A3DA-E335FD630094}">
      <dgm:prSet/>
      <dgm:spPr/>
      <dgm:t>
        <a:bodyPr/>
        <a:lstStyle/>
        <a:p>
          <a:pPr rtl="0"/>
          <a:r>
            <a:rPr lang="ar-EG" b="1" u="sng" smtClean="0"/>
            <a:t>المقــــــــــــدمة</a:t>
          </a:r>
          <a:endParaRPr lang="en-US"/>
        </a:p>
      </dgm:t>
    </dgm:pt>
    <dgm:pt modelId="{D3A46627-0717-42DC-A791-7A5114773834}" type="parTrans" cxnId="{F5CC4C8D-7F81-46B3-9B41-2B246A3EAF79}">
      <dgm:prSet/>
      <dgm:spPr/>
      <dgm:t>
        <a:bodyPr/>
        <a:lstStyle/>
        <a:p>
          <a:endParaRPr lang="en-US"/>
        </a:p>
      </dgm:t>
    </dgm:pt>
    <dgm:pt modelId="{86EEF3CC-D07D-4896-AC7C-D99AA2F1AA18}" type="sibTrans" cxnId="{F5CC4C8D-7F81-46B3-9B41-2B246A3EAF79}">
      <dgm:prSet/>
      <dgm:spPr/>
      <dgm:t>
        <a:bodyPr/>
        <a:lstStyle/>
        <a:p>
          <a:endParaRPr lang="en-US"/>
        </a:p>
      </dgm:t>
    </dgm:pt>
    <dgm:pt modelId="{3F3A5DAF-4709-4418-BDCD-4ED3D23ADEE2}" type="pres">
      <dgm:prSet presAssocID="{572BC9B6-0B89-490F-A244-F06905E877B0}" presName="linearFlow" presStyleCnt="0">
        <dgm:presLayoutVars>
          <dgm:dir/>
          <dgm:resizeHandles val="exact"/>
        </dgm:presLayoutVars>
      </dgm:prSet>
      <dgm:spPr/>
      <dgm:t>
        <a:bodyPr/>
        <a:lstStyle/>
        <a:p>
          <a:endParaRPr lang="en-US"/>
        </a:p>
      </dgm:t>
    </dgm:pt>
    <dgm:pt modelId="{7BDDBC17-CF54-4626-AF01-454BF294D48E}" type="pres">
      <dgm:prSet presAssocID="{18091015-3F2F-4C32-A3DA-E335FD630094}" presName="composite" presStyleCnt="0"/>
      <dgm:spPr/>
    </dgm:pt>
    <dgm:pt modelId="{E6DFC207-70C5-4F88-A2BD-51D04869DD2C}" type="pres">
      <dgm:prSet presAssocID="{18091015-3F2F-4C32-A3DA-E335FD630094}" presName="imgShp" presStyleLbl="fgImgPlace1" presStyleIdx="0" presStyleCnt="1"/>
      <dgm:spPr/>
    </dgm:pt>
    <dgm:pt modelId="{E7298051-6899-4759-9F98-AC75D48A1DF2}" type="pres">
      <dgm:prSet presAssocID="{18091015-3F2F-4C32-A3DA-E335FD630094}" presName="txShp" presStyleLbl="node1" presStyleIdx="0" presStyleCnt="1">
        <dgm:presLayoutVars>
          <dgm:bulletEnabled val="1"/>
        </dgm:presLayoutVars>
      </dgm:prSet>
      <dgm:spPr/>
      <dgm:t>
        <a:bodyPr/>
        <a:lstStyle/>
        <a:p>
          <a:endParaRPr lang="en-US"/>
        </a:p>
      </dgm:t>
    </dgm:pt>
  </dgm:ptLst>
  <dgm:cxnLst>
    <dgm:cxn modelId="{8E8F7C71-4532-424A-9762-22A868781BFE}" type="presOf" srcId="{18091015-3F2F-4C32-A3DA-E335FD630094}" destId="{E7298051-6899-4759-9F98-AC75D48A1DF2}" srcOrd="0" destOrd="0" presId="urn:microsoft.com/office/officeart/2005/8/layout/vList3"/>
    <dgm:cxn modelId="{765CD6D4-5841-48A7-A134-A043FDEA3E66}" type="presOf" srcId="{572BC9B6-0B89-490F-A244-F06905E877B0}" destId="{3F3A5DAF-4709-4418-BDCD-4ED3D23ADEE2}" srcOrd="0" destOrd="0" presId="urn:microsoft.com/office/officeart/2005/8/layout/vList3"/>
    <dgm:cxn modelId="{F5CC4C8D-7F81-46B3-9B41-2B246A3EAF79}" srcId="{572BC9B6-0B89-490F-A244-F06905E877B0}" destId="{18091015-3F2F-4C32-A3DA-E335FD630094}" srcOrd="0" destOrd="0" parTransId="{D3A46627-0717-42DC-A791-7A5114773834}" sibTransId="{86EEF3CC-D07D-4896-AC7C-D99AA2F1AA18}"/>
    <dgm:cxn modelId="{110D5D26-5123-492B-A156-3926B9A132F0}" type="presParOf" srcId="{3F3A5DAF-4709-4418-BDCD-4ED3D23ADEE2}" destId="{7BDDBC17-CF54-4626-AF01-454BF294D48E}" srcOrd="0" destOrd="0" presId="urn:microsoft.com/office/officeart/2005/8/layout/vList3"/>
    <dgm:cxn modelId="{8856C49D-9662-4D27-A286-EA06C77B6BE8}" type="presParOf" srcId="{7BDDBC17-CF54-4626-AF01-454BF294D48E}" destId="{E6DFC207-70C5-4F88-A2BD-51D04869DD2C}" srcOrd="0" destOrd="0" presId="urn:microsoft.com/office/officeart/2005/8/layout/vList3"/>
    <dgm:cxn modelId="{8485E190-C22E-47E0-8C1C-DA8408BA5D6E}" type="presParOf" srcId="{7BDDBC17-CF54-4626-AF01-454BF294D48E}" destId="{E7298051-6899-4759-9F98-AC75D48A1DF2}"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B933201-E5F4-4A62-B143-6ACD7A232122}" type="doc">
      <dgm:prSet loTypeId="urn:microsoft.com/office/officeart/2005/8/layout/lProcess3" loCatId="process" qsTypeId="urn:microsoft.com/office/officeart/2005/8/quickstyle/simple1" qsCatId="simple" csTypeId="urn:microsoft.com/office/officeart/2005/8/colors/accent1_2" csCatId="accent1"/>
      <dgm:spPr/>
      <dgm:t>
        <a:bodyPr/>
        <a:lstStyle/>
        <a:p>
          <a:endParaRPr lang="en-US"/>
        </a:p>
      </dgm:t>
    </dgm:pt>
    <dgm:pt modelId="{8AFDB371-9B5E-47FC-9068-5CA063453E61}">
      <dgm:prSet/>
      <dgm:spPr/>
      <dgm:t>
        <a:bodyPr/>
        <a:lstStyle/>
        <a:p>
          <a:pPr rtl="0"/>
          <a:r>
            <a:rPr lang="ar-EG" b="1" smtClean="0"/>
            <a:t>الأمن الأليكترونى محل أهتمام الكثير من مستخدمى الحاسب الألى ومستخدمى الأنترنت وأكثر المهتمين به الشباب ولكن الخطأ الأكبر فى تعلمهم لهذا العلم هو أختصارهم له فى الأختراق فقط وخاصة أختراق الأميلات والحسابات الشخصية على المواقع الأجتماعية مثل الفيس بوك وأيضا التسلل إلى شبكة مجاورة أو أختراق جهاز صديق أو جار ولكن ليس هذا هو المقصود من تعلم الأمن الأليكترونى كجزء  هام جدا  من علوم الحاسب الألى الحديثة ولا يقل أهمية عن كل الجوانب المخنلفة للحاسبات والبرامج والشبكات والأنترنت.</a:t>
          </a:r>
          <a:endParaRPr lang="en-US"/>
        </a:p>
      </dgm:t>
    </dgm:pt>
    <dgm:pt modelId="{761C8721-38BD-4A90-8F66-68AD0C266437}" type="parTrans" cxnId="{D8DFA3AA-C048-4B61-B338-87BFE7B7D493}">
      <dgm:prSet/>
      <dgm:spPr/>
      <dgm:t>
        <a:bodyPr/>
        <a:lstStyle/>
        <a:p>
          <a:endParaRPr lang="en-US"/>
        </a:p>
      </dgm:t>
    </dgm:pt>
    <dgm:pt modelId="{6A7CB875-1A39-4709-BBDA-590C89C5B463}" type="sibTrans" cxnId="{D8DFA3AA-C048-4B61-B338-87BFE7B7D493}">
      <dgm:prSet/>
      <dgm:spPr/>
      <dgm:t>
        <a:bodyPr/>
        <a:lstStyle/>
        <a:p>
          <a:endParaRPr lang="en-US"/>
        </a:p>
      </dgm:t>
    </dgm:pt>
    <dgm:pt modelId="{096F66B4-F659-4745-BB06-4BA422E88EF2}" type="pres">
      <dgm:prSet presAssocID="{6B933201-E5F4-4A62-B143-6ACD7A232122}" presName="Name0" presStyleCnt="0">
        <dgm:presLayoutVars>
          <dgm:chPref val="3"/>
          <dgm:dir/>
          <dgm:animLvl val="lvl"/>
          <dgm:resizeHandles/>
        </dgm:presLayoutVars>
      </dgm:prSet>
      <dgm:spPr/>
      <dgm:t>
        <a:bodyPr/>
        <a:lstStyle/>
        <a:p>
          <a:endParaRPr lang="en-US"/>
        </a:p>
      </dgm:t>
    </dgm:pt>
    <dgm:pt modelId="{1A3B4D8A-F063-4FDF-BDCA-36F9402F3EB2}" type="pres">
      <dgm:prSet presAssocID="{8AFDB371-9B5E-47FC-9068-5CA063453E61}" presName="horFlow" presStyleCnt="0"/>
      <dgm:spPr/>
    </dgm:pt>
    <dgm:pt modelId="{7FE6C102-938C-4FBC-B810-BC9840E13CB1}" type="pres">
      <dgm:prSet presAssocID="{8AFDB371-9B5E-47FC-9068-5CA063453E61}" presName="bigChev" presStyleLbl="node1" presStyleIdx="0" presStyleCnt="1"/>
      <dgm:spPr/>
      <dgm:t>
        <a:bodyPr/>
        <a:lstStyle/>
        <a:p>
          <a:endParaRPr lang="en-US"/>
        </a:p>
      </dgm:t>
    </dgm:pt>
  </dgm:ptLst>
  <dgm:cxnLst>
    <dgm:cxn modelId="{D8DFA3AA-C048-4B61-B338-87BFE7B7D493}" srcId="{6B933201-E5F4-4A62-B143-6ACD7A232122}" destId="{8AFDB371-9B5E-47FC-9068-5CA063453E61}" srcOrd="0" destOrd="0" parTransId="{761C8721-38BD-4A90-8F66-68AD0C266437}" sibTransId="{6A7CB875-1A39-4709-BBDA-590C89C5B463}"/>
    <dgm:cxn modelId="{21478AA3-26D3-4FDC-A085-3D3135414233}" type="presOf" srcId="{6B933201-E5F4-4A62-B143-6ACD7A232122}" destId="{096F66B4-F659-4745-BB06-4BA422E88EF2}" srcOrd="0" destOrd="0" presId="urn:microsoft.com/office/officeart/2005/8/layout/lProcess3"/>
    <dgm:cxn modelId="{171C9E8C-743F-497C-9077-314CA0AB76A6}" type="presOf" srcId="{8AFDB371-9B5E-47FC-9068-5CA063453E61}" destId="{7FE6C102-938C-4FBC-B810-BC9840E13CB1}" srcOrd="0" destOrd="0" presId="urn:microsoft.com/office/officeart/2005/8/layout/lProcess3"/>
    <dgm:cxn modelId="{59D160E7-110E-4AA8-81E1-909C729F3FCE}" type="presParOf" srcId="{096F66B4-F659-4745-BB06-4BA422E88EF2}" destId="{1A3B4D8A-F063-4FDF-BDCA-36F9402F3EB2}" srcOrd="0" destOrd="0" presId="urn:microsoft.com/office/officeart/2005/8/layout/lProcess3"/>
    <dgm:cxn modelId="{A5B98572-B04B-42A3-AE39-87CBA7BF602D}" type="presParOf" srcId="{1A3B4D8A-F063-4FDF-BDCA-36F9402F3EB2}" destId="{7FE6C102-938C-4FBC-B810-BC9840E13CB1}" srcOrd="0" destOrd="0" presId="urn:microsoft.com/office/officeart/2005/8/layout/l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B7DA2E7-9CB5-4C0C-BC73-AE4091892571}" type="doc">
      <dgm:prSet loTypeId="urn:microsoft.com/office/officeart/2005/8/layout/vList3" loCatId="list" qsTypeId="urn:microsoft.com/office/officeart/2005/8/quickstyle/simple1" qsCatId="simple" csTypeId="urn:microsoft.com/office/officeart/2005/8/colors/accent1_2" csCatId="accent1"/>
      <dgm:spPr/>
      <dgm:t>
        <a:bodyPr/>
        <a:lstStyle/>
        <a:p>
          <a:endParaRPr lang="en-US"/>
        </a:p>
      </dgm:t>
    </dgm:pt>
    <dgm:pt modelId="{1F9E8ED7-CAC2-4398-8E96-CCF2A9B86729}">
      <dgm:prSet/>
      <dgm:spPr/>
      <dgm:t>
        <a:bodyPr/>
        <a:lstStyle/>
        <a:p>
          <a:pPr rtl="0"/>
          <a:r>
            <a:rPr lang="ar-EG" b="1" u="sng" smtClean="0"/>
            <a:t>أقسام الأمن الأليكترونى</a:t>
          </a:r>
          <a:endParaRPr lang="en-US"/>
        </a:p>
      </dgm:t>
    </dgm:pt>
    <dgm:pt modelId="{5BE99BE1-A285-4339-BCD0-4FA238AF8617}" type="parTrans" cxnId="{A1845321-AA7E-48D7-BDC0-48418AB48B23}">
      <dgm:prSet/>
      <dgm:spPr/>
      <dgm:t>
        <a:bodyPr/>
        <a:lstStyle/>
        <a:p>
          <a:endParaRPr lang="en-US"/>
        </a:p>
      </dgm:t>
    </dgm:pt>
    <dgm:pt modelId="{E5134500-3A74-4473-B022-AF36079703DF}" type="sibTrans" cxnId="{A1845321-AA7E-48D7-BDC0-48418AB48B23}">
      <dgm:prSet/>
      <dgm:spPr/>
      <dgm:t>
        <a:bodyPr/>
        <a:lstStyle/>
        <a:p>
          <a:endParaRPr lang="en-US"/>
        </a:p>
      </dgm:t>
    </dgm:pt>
    <dgm:pt modelId="{27FB5554-AB5F-46E2-B020-890BB2737724}" type="pres">
      <dgm:prSet presAssocID="{BB7DA2E7-9CB5-4C0C-BC73-AE4091892571}" presName="linearFlow" presStyleCnt="0">
        <dgm:presLayoutVars>
          <dgm:dir/>
          <dgm:resizeHandles val="exact"/>
        </dgm:presLayoutVars>
      </dgm:prSet>
      <dgm:spPr/>
      <dgm:t>
        <a:bodyPr/>
        <a:lstStyle/>
        <a:p>
          <a:endParaRPr lang="en-US"/>
        </a:p>
      </dgm:t>
    </dgm:pt>
    <dgm:pt modelId="{4FFDB276-FB45-4E39-A1DA-79C41B8057AA}" type="pres">
      <dgm:prSet presAssocID="{1F9E8ED7-CAC2-4398-8E96-CCF2A9B86729}" presName="composite" presStyleCnt="0"/>
      <dgm:spPr/>
    </dgm:pt>
    <dgm:pt modelId="{B21EA26C-E714-42B4-8FF1-D98C8A843228}" type="pres">
      <dgm:prSet presAssocID="{1F9E8ED7-CAC2-4398-8E96-CCF2A9B86729}" presName="imgShp" presStyleLbl="fgImgPlace1" presStyleIdx="0" presStyleCnt="1"/>
      <dgm:spPr/>
    </dgm:pt>
    <dgm:pt modelId="{7215ED98-6270-4F2F-9C57-099E0F57C323}" type="pres">
      <dgm:prSet presAssocID="{1F9E8ED7-CAC2-4398-8E96-CCF2A9B86729}" presName="txShp" presStyleLbl="node1" presStyleIdx="0" presStyleCnt="1">
        <dgm:presLayoutVars>
          <dgm:bulletEnabled val="1"/>
        </dgm:presLayoutVars>
      </dgm:prSet>
      <dgm:spPr/>
      <dgm:t>
        <a:bodyPr/>
        <a:lstStyle/>
        <a:p>
          <a:endParaRPr lang="en-US"/>
        </a:p>
      </dgm:t>
    </dgm:pt>
  </dgm:ptLst>
  <dgm:cxnLst>
    <dgm:cxn modelId="{239B53AD-BC17-440C-BB21-23A2FC7BC6C6}" type="presOf" srcId="{BB7DA2E7-9CB5-4C0C-BC73-AE4091892571}" destId="{27FB5554-AB5F-46E2-B020-890BB2737724}" srcOrd="0" destOrd="0" presId="urn:microsoft.com/office/officeart/2005/8/layout/vList3"/>
    <dgm:cxn modelId="{A1845321-AA7E-48D7-BDC0-48418AB48B23}" srcId="{BB7DA2E7-9CB5-4C0C-BC73-AE4091892571}" destId="{1F9E8ED7-CAC2-4398-8E96-CCF2A9B86729}" srcOrd="0" destOrd="0" parTransId="{5BE99BE1-A285-4339-BCD0-4FA238AF8617}" sibTransId="{E5134500-3A74-4473-B022-AF36079703DF}"/>
    <dgm:cxn modelId="{0B75900B-8802-43D8-B64A-E6971D754C5D}" type="presOf" srcId="{1F9E8ED7-CAC2-4398-8E96-CCF2A9B86729}" destId="{7215ED98-6270-4F2F-9C57-099E0F57C323}" srcOrd="0" destOrd="0" presId="urn:microsoft.com/office/officeart/2005/8/layout/vList3"/>
    <dgm:cxn modelId="{D8594894-28B0-4B3D-BA34-A111D3A3D991}" type="presParOf" srcId="{27FB5554-AB5F-46E2-B020-890BB2737724}" destId="{4FFDB276-FB45-4E39-A1DA-79C41B8057AA}" srcOrd="0" destOrd="0" presId="urn:microsoft.com/office/officeart/2005/8/layout/vList3"/>
    <dgm:cxn modelId="{35094ABB-ADE8-453B-AECA-C47A15BBFC42}" type="presParOf" srcId="{4FFDB276-FB45-4E39-A1DA-79C41B8057AA}" destId="{B21EA26C-E714-42B4-8FF1-D98C8A843228}" srcOrd="0" destOrd="0" presId="urn:microsoft.com/office/officeart/2005/8/layout/vList3"/>
    <dgm:cxn modelId="{CF773338-DCF1-44B0-A45E-338C6DB40530}" type="presParOf" srcId="{4FFDB276-FB45-4E39-A1DA-79C41B8057AA}" destId="{7215ED98-6270-4F2F-9C57-099E0F57C323}"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35B98DC-B0F7-4684-AA70-55BF48D61F4D}"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636CF0F0-8972-473F-BD0E-1A5DAD929F77}">
      <dgm:prSet/>
      <dgm:spPr/>
      <dgm:t>
        <a:bodyPr/>
        <a:lstStyle/>
        <a:p>
          <a:pPr rtl="0"/>
          <a:r>
            <a:rPr lang="ar-EG" b="1" u="sng" dirty="0" smtClean="0"/>
            <a:t>أولا البرامج</a:t>
          </a:r>
          <a:endParaRPr lang="en-US" dirty="0"/>
        </a:p>
      </dgm:t>
    </dgm:pt>
    <dgm:pt modelId="{A9CA53F4-F6A8-4393-95D8-4F51CE10C8AA}" type="parTrans" cxnId="{CBA4FC26-4FEA-4E2F-BD06-823788C724EC}">
      <dgm:prSet/>
      <dgm:spPr/>
      <dgm:t>
        <a:bodyPr/>
        <a:lstStyle/>
        <a:p>
          <a:endParaRPr lang="en-US"/>
        </a:p>
      </dgm:t>
    </dgm:pt>
    <dgm:pt modelId="{A17D1089-F2A8-41FA-86D9-3FEF5369B96E}" type="sibTrans" cxnId="{CBA4FC26-4FEA-4E2F-BD06-823788C724EC}">
      <dgm:prSet/>
      <dgm:spPr/>
      <dgm:t>
        <a:bodyPr/>
        <a:lstStyle/>
        <a:p>
          <a:endParaRPr lang="en-US"/>
        </a:p>
      </dgm:t>
    </dgm:pt>
    <dgm:pt modelId="{51652269-A14A-4E48-AA61-06312AD1758A}">
      <dgm:prSet/>
      <dgm:spPr/>
      <dgm:t>
        <a:bodyPr/>
        <a:lstStyle/>
        <a:p>
          <a:pPr rtl="0"/>
          <a:r>
            <a:rPr lang="ar-EG" smtClean="0"/>
            <a:t>تصميم برامج وأدوات للتأمين والأختراق</a:t>
          </a:r>
          <a:endParaRPr lang="en-US"/>
        </a:p>
      </dgm:t>
    </dgm:pt>
    <dgm:pt modelId="{C3831DDD-DB10-4641-886E-46B760B62880}" type="parTrans" cxnId="{B8E7C227-4061-46A1-90F3-8749348ABE2A}">
      <dgm:prSet/>
      <dgm:spPr/>
      <dgm:t>
        <a:bodyPr/>
        <a:lstStyle/>
        <a:p>
          <a:endParaRPr lang="en-US"/>
        </a:p>
      </dgm:t>
    </dgm:pt>
    <dgm:pt modelId="{A558D94A-3A44-4A0F-A0AD-04A6A2FA6880}" type="sibTrans" cxnId="{B8E7C227-4061-46A1-90F3-8749348ABE2A}">
      <dgm:prSet/>
      <dgm:spPr/>
      <dgm:t>
        <a:bodyPr/>
        <a:lstStyle/>
        <a:p>
          <a:endParaRPr lang="en-US"/>
        </a:p>
      </dgm:t>
    </dgm:pt>
    <dgm:pt modelId="{BA45AB12-EB01-4AC8-9928-EB4A1CB66F0A}">
      <dgm:prSet/>
      <dgm:spPr/>
      <dgm:t>
        <a:bodyPr/>
        <a:lstStyle/>
        <a:p>
          <a:pPr rtl="0"/>
          <a:r>
            <a:rPr lang="ar-EG" smtClean="0"/>
            <a:t>كسر المدة االتجربية للبرامج ومعرفة الكود المصدر والتعديل عليه للبرامج غير مفتوح المصدر</a:t>
          </a:r>
          <a:endParaRPr lang="en-US"/>
        </a:p>
      </dgm:t>
    </dgm:pt>
    <dgm:pt modelId="{5AC4B77B-04B4-41A1-A6C0-50CFB352EF8C}" type="parTrans" cxnId="{D95C72E5-2017-4B9E-AD7F-EE11CAF9D618}">
      <dgm:prSet/>
      <dgm:spPr/>
      <dgm:t>
        <a:bodyPr/>
        <a:lstStyle/>
        <a:p>
          <a:endParaRPr lang="en-US"/>
        </a:p>
      </dgm:t>
    </dgm:pt>
    <dgm:pt modelId="{0BDFB5EC-D382-403B-A7B0-3C28D61ECE02}" type="sibTrans" cxnId="{D95C72E5-2017-4B9E-AD7F-EE11CAF9D618}">
      <dgm:prSet/>
      <dgm:spPr/>
      <dgm:t>
        <a:bodyPr/>
        <a:lstStyle/>
        <a:p>
          <a:endParaRPr lang="en-US"/>
        </a:p>
      </dgm:t>
    </dgm:pt>
    <dgm:pt modelId="{DC340471-1965-4166-8416-978CA13FADE2}">
      <dgm:prSet/>
      <dgm:spPr/>
      <dgm:t>
        <a:bodyPr/>
        <a:lstStyle/>
        <a:p>
          <a:pPr rtl="0"/>
          <a:r>
            <a:rPr lang="ar-EG" dirty="0" smtClean="0"/>
            <a:t>كسر كلمات السر للملفات المضغوطة و والوردوالاكسل والبى دى اف وغيرها</a:t>
          </a:r>
          <a:endParaRPr lang="en-US" dirty="0"/>
        </a:p>
      </dgm:t>
    </dgm:pt>
    <dgm:pt modelId="{885BEBEE-3A40-48B0-8D91-ACBAFF391822}" type="parTrans" cxnId="{0A0E2F6B-B555-4E02-A62A-08AF4E668784}">
      <dgm:prSet/>
      <dgm:spPr/>
      <dgm:t>
        <a:bodyPr/>
        <a:lstStyle/>
        <a:p>
          <a:endParaRPr lang="en-US"/>
        </a:p>
      </dgm:t>
    </dgm:pt>
    <dgm:pt modelId="{E0B6126E-DE1C-4FD0-9246-C3AEE19C259B}" type="sibTrans" cxnId="{0A0E2F6B-B555-4E02-A62A-08AF4E668784}">
      <dgm:prSet/>
      <dgm:spPr/>
      <dgm:t>
        <a:bodyPr/>
        <a:lstStyle/>
        <a:p>
          <a:endParaRPr lang="en-US"/>
        </a:p>
      </dgm:t>
    </dgm:pt>
    <dgm:pt modelId="{E948FA7C-D8FB-4D99-AC80-DD69C6FC70A5}" type="pres">
      <dgm:prSet presAssocID="{835B98DC-B0F7-4684-AA70-55BF48D61F4D}" presName="compositeShape" presStyleCnt="0">
        <dgm:presLayoutVars>
          <dgm:dir/>
          <dgm:resizeHandles/>
        </dgm:presLayoutVars>
      </dgm:prSet>
      <dgm:spPr/>
      <dgm:t>
        <a:bodyPr/>
        <a:lstStyle/>
        <a:p>
          <a:endParaRPr lang="en-US"/>
        </a:p>
      </dgm:t>
    </dgm:pt>
    <dgm:pt modelId="{93EC50B1-3456-4367-A020-5260D12DA966}" type="pres">
      <dgm:prSet presAssocID="{835B98DC-B0F7-4684-AA70-55BF48D61F4D}" presName="pyramid" presStyleLbl="node1" presStyleIdx="0" presStyleCnt="1"/>
      <dgm:spPr/>
    </dgm:pt>
    <dgm:pt modelId="{23309A51-8026-4ED8-BCD6-6D8AB7AFEACB}" type="pres">
      <dgm:prSet presAssocID="{835B98DC-B0F7-4684-AA70-55BF48D61F4D}" presName="theList" presStyleCnt="0"/>
      <dgm:spPr/>
    </dgm:pt>
    <dgm:pt modelId="{B242801A-A482-49BD-B441-798B8417BD07}" type="pres">
      <dgm:prSet presAssocID="{636CF0F0-8972-473F-BD0E-1A5DAD929F77}" presName="aNode" presStyleLbl="fgAcc1" presStyleIdx="0" presStyleCnt="4" custLinFactNeighborX="1282" custLinFactNeighborY="37180">
        <dgm:presLayoutVars>
          <dgm:bulletEnabled val="1"/>
        </dgm:presLayoutVars>
      </dgm:prSet>
      <dgm:spPr/>
      <dgm:t>
        <a:bodyPr/>
        <a:lstStyle/>
        <a:p>
          <a:endParaRPr lang="en-US"/>
        </a:p>
      </dgm:t>
    </dgm:pt>
    <dgm:pt modelId="{AE7CD61B-1F02-44B9-AB4B-6CBBFC1DDA8F}" type="pres">
      <dgm:prSet presAssocID="{636CF0F0-8972-473F-BD0E-1A5DAD929F77}" presName="aSpace" presStyleCnt="0"/>
      <dgm:spPr/>
    </dgm:pt>
    <dgm:pt modelId="{1BAC9FF1-0B98-4549-AEF8-CA1E9C3B6BB7}" type="pres">
      <dgm:prSet presAssocID="{51652269-A14A-4E48-AA61-06312AD1758A}" presName="aNode" presStyleLbl="fgAcc1" presStyleIdx="1" presStyleCnt="4">
        <dgm:presLayoutVars>
          <dgm:bulletEnabled val="1"/>
        </dgm:presLayoutVars>
      </dgm:prSet>
      <dgm:spPr/>
      <dgm:t>
        <a:bodyPr/>
        <a:lstStyle/>
        <a:p>
          <a:endParaRPr lang="en-US"/>
        </a:p>
      </dgm:t>
    </dgm:pt>
    <dgm:pt modelId="{E92C718E-DFE8-4481-8F09-3D6CE69D759B}" type="pres">
      <dgm:prSet presAssocID="{51652269-A14A-4E48-AA61-06312AD1758A}" presName="aSpace" presStyleCnt="0"/>
      <dgm:spPr/>
    </dgm:pt>
    <dgm:pt modelId="{0232E592-9645-4AC5-81FA-B4A0D109D793}" type="pres">
      <dgm:prSet presAssocID="{BA45AB12-EB01-4AC8-9928-EB4A1CB66F0A}" presName="aNode" presStyleLbl="fgAcc1" presStyleIdx="2" presStyleCnt="4">
        <dgm:presLayoutVars>
          <dgm:bulletEnabled val="1"/>
        </dgm:presLayoutVars>
      </dgm:prSet>
      <dgm:spPr/>
      <dgm:t>
        <a:bodyPr/>
        <a:lstStyle/>
        <a:p>
          <a:endParaRPr lang="en-US"/>
        </a:p>
      </dgm:t>
    </dgm:pt>
    <dgm:pt modelId="{7E51B4EA-E71C-4EC5-A6C3-FABBC317A00C}" type="pres">
      <dgm:prSet presAssocID="{BA45AB12-EB01-4AC8-9928-EB4A1CB66F0A}" presName="aSpace" presStyleCnt="0"/>
      <dgm:spPr/>
    </dgm:pt>
    <dgm:pt modelId="{E3B444DF-1E92-43B6-AD36-CC9B7FD5C588}" type="pres">
      <dgm:prSet presAssocID="{DC340471-1965-4166-8416-978CA13FADE2}" presName="aNode" presStyleLbl="fgAcc1" presStyleIdx="3" presStyleCnt="4">
        <dgm:presLayoutVars>
          <dgm:bulletEnabled val="1"/>
        </dgm:presLayoutVars>
      </dgm:prSet>
      <dgm:spPr/>
      <dgm:t>
        <a:bodyPr/>
        <a:lstStyle/>
        <a:p>
          <a:endParaRPr lang="en-US"/>
        </a:p>
      </dgm:t>
    </dgm:pt>
    <dgm:pt modelId="{D68CA5A3-7A15-4E08-9325-1B4CE6B88F68}" type="pres">
      <dgm:prSet presAssocID="{DC340471-1965-4166-8416-978CA13FADE2}" presName="aSpace" presStyleCnt="0"/>
      <dgm:spPr/>
    </dgm:pt>
  </dgm:ptLst>
  <dgm:cxnLst>
    <dgm:cxn modelId="{B8E7C227-4061-46A1-90F3-8749348ABE2A}" srcId="{835B98DC-B0F7-4684-AA70-55BF48D61F4D}" destId="{51652269-A14A-4E48-AA61-06312AD1758A}" srcOrd="1" destOrd="0" parTransId="{C3831DDD-DB10-4641-886E-46B760B62880}" sibTransId="{A558D94A-3A44-4A0F-A0AD-04A6A2FA6880}"/>
    <dgm:cxn modelId="{20B39238-3079-4179-BB99-B4B09EAB80CD}" type="presOf" srcId="{BA45AB12-EB01-4AC8-9928-EB4A1CB66F0A}" destId="{0232E592-9645-4AC5-81FA-B4A0D109D793}" srcOrd="0" destOrd="0" presId="urn:microsoft.com/office/officeart/2005/8/layout/pyramid2"/>
    <dgm:cxn modelId="{D95C72E5-2017-4B9E-AD7F-EE11CAF9D618}" srcId="{835B98DC-B0F7-4684-AA70-55BF48D61F4D}" destId="{BA45AB12-EB01-4AC8-9928-EB4A1CB66F0A}" srcOrd="2" destOrd="0" parTransId="{5AC4B77B-04B4-41A1-A6C0-50CFB352EF8C}" sibTransId="{0BDFB5EC-D382-403B-A7B0-3C28D61ECE02}"/>
    <dgm:cxn modelId="{5995318E-DAE1-4B0B-8AB6-42F6AB3F8498}" type="presOf" srcId="{835B98DC-B0F7-4684-AA70-55BF48D61F4D}" destId="{E948FA7C-D8FB-4D99-AC80-DD69C6FC70A5}" srcOrd="0" destOrd="0" presId="urn:microsoft.com/office/officeart/2005/8/layout/pyramid2"/>
    <dgm:cxn modelId="{38721537-6AF9-4FA9-90C0-89B6D942BFE1}" type="presOf" srcId="{DC340471-1965-4166-8416-978CA13FADE2}" destId="{E3B444DF-1E92-43B6-AD36-CC9B7FD5C588}" srcOrd="0" destOrd="0" presId="urn:microsoft.com/office/officeart/2005/8/layout/pyramid2"/>
    <dgm:cxn modelId="{CBA4FC26-4FEA-4E2F-BD06-823788C724EC}" srcId="{835B98DC-B0F7-4684-AA70-55BF48D61F4D}" destId="{636CF0F0-8972-473F-BD0E-1A5DAD929F77}" srcOrd="0" destOrd="0" parTransId="{A9CA53F4-F6A8-4393-95D8-4F51CE10C8AA}" sibTransId="{A17D1089-F2A8-41FA-86D9-3FEF5369B96E}"/>
    <dgm:cxn modelId="{DD0DFA8A-C666-46BF-A1A7-5269D71B8BE7}" type="presOf" srcId="{51652269-A14A-4E48-AA61-06312AD1758A}" destId="{1BAC9FF1-0B98-4549-AEF8-CA1E9C3B6BB7}" srcOrd="0" destOrd="0" presId="urn:microsoft.com/office/officeart/2005/8/layout/pyramid2"/>
    <dgm:cxn modelId="{0A0E2F6B-B555-4E02-A62A-08AF4E668784}" srcId="{835B98DC-B0F7-4684-AA70-55BF48D61F4D}" destId="{DC340471-1965-4166-8416-978CA13FADE2}" srcOrd="3" destOrd="0" parTransId="{885BEBEE-3A40-48B0-8D91-ACBAFF391822}" sibTransId="{E0B6126E-DE1C-4FD0-9246-C3AEE19C259B}"/>
    <dgm:cxn modelId="{1AB3ADAD-72CC-4BCC-88F7-34F69884FDBF}" type="presOf" srcId="{636CF0F0-8972-473F-BD0E-1A5DAD929F77}" destId="{B242801A-A482-49BD-B441-798B8417BD07}" srcOrd="0" destOrd="0" presId="urn:microsoft.com/office/officeart/2005/8/layout/pyramid2"/>
    <dgm:cxn modelId="{C1D05242-2E1A-4720-A6F2-359F9735768E}" type="presParOf" srcId="{E948FA7C-D8FB-4D99-AC80-DD69C6FC70A5}" destId="{93EC50B1-3456-4367-A020-5260D12DA966}" srcOrd="0" destOrd="0" presId="urn:microsoft.com/office/officeart/2005/8/layout/pyramid2"/>
    <dgm:cxn modelId="{2A413822-1C6B-4E21-9777-695BF53809BA}" type="presParOf" srcId="{E948FA7C-D8FB-4D99-AC80-DD69C6FC70A5}" destId="{23309A51-8026-4ED8-BCD6-6D8AB7AFEACB}" srcOrd="1" destOrd="0" presId="urn:microsoft.com/office/officeart/2005/8/layout/pyramid2"/>
    <dgm:cxn modelId="{A68521DD-EBAD-425C-ABFD-B77CC250F63D}" type="presParOf" srcId="{23309A51-8026-4ED8-BCD6-6D8AB7AFEACB}" destId="{B242801A-A482-49BD-B441-798B8417BD07}" srcOrd="0" destOrd="0" presId="urn:microsoft.com/office/officeart/2005/8/layout/pyramid2"/>
    <dgm:cxn modelId="{3FDA2B1D-9320-491E-92A7-590E18B7C672}" type="presParOf" srcId="{23309A51-8026-4ED8-BCD6-6D8AB7AFEACB}" destId="{AE7CD61B-1F02-44B9-AB4B-6CBBFC1DDA8F}" srcOrd="1" destOrd="0" presId="urn:microsoft.com/office/officeart/2005/8/layout/pyramid2"/>
    <dgm:cxn modelId="{5D23CB59-747C-41CC-BC17-AB5B54D8037E}" type="presParOf" srcId="{23309A51-8026-4ED8-BCD6-6D8AB7AFEACB}" destId="{1BAC9FF1-0B98-4549-AEF8-CA1E9C3B6BB7}" srcOrd="2" destOrd="0" presId="urn:microsoft.com/office/officeart/2005/8/layout/pyramid2"/>
    <dgm:cxn modelId="{2484CA6F-B899-46A2-AEB6-23887A8A9551}" type="presParOf" srcId="{23309A51-8026-4ED8-BCD6-6D8AB7AFEACB}" destId="{E92C718E-DFE8-4481-8F09-3D6CE69D759B}" srcOrd="3" destOrd="0" presId="urn:microsoft.com/office/officeart/2005/8/layout/pyramid2"/>
    <dgm:cxn modelId="{EEDBE953-FD04-49B4-8EC3-C63574685148}" type="presParOf" srcId="{23309A51-8026-4ED8-BCD6-6D8AB7AFEACB}" destId="{0232E592-9645-4AC5-81FA-B4A0D109D793}" srcOrd="4" destOrd="0" presId="urn:microsoft.com/office/officeart/2005/8/layout/pyramid2"/>
    <dgm:cxn modelId="{A516066B-221E-4745-BD6B-A2F8168D360B}" type="presParOf" srcId="{23309A51-8026-4ED8-BCD6-6D8AB7AFEACB}" destId="{7E51B4EA-E71C-4EC5-A6C3-FABBC317A00C}" srcOrd="5" destOrd="0" presId="urn:microsoft.com/office/officeart/2005/8/layout/pyramid2"/>
    <dgm:cxn modelId="{AA01100C-BD9F-4E4F-AF60-125AB4C62F84}" type="presParOf" srcId="{23309A51-8026-4ED8-BCD6-6D8AB7AFEACB}" destId="{E3B444DF-1E92-43B6-AD36-CC9B7FD5C588}" srcOrd="6" destOrd="0" presId="urn:microsoft.com/office/officeart/2005/8/layout/pyramid2"/>
    <dgm:cxn modelId="{B44B299E-2E74-4E59-8B12-7ACE9E3BA20B}" type="presParOf" srcId="{23309A51-8026-4ED8-BCD6-6D8AB7AFEACB}" destId="{D68CA5A3-7A15-4E08-9325-1B4CE6B88F68}" srcOrd="7" destOrd="0" presId="urn:microsoft.com/office/officeart/2005/8/layout/pyramid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4F4C42E-0D87-45CB-B66E-968AF8C37233}"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966A8352-D8C8-4796-B915-C50BD6E67E03}">
      <dgm:prSet custT="1"/>
      <dgm:spPr/>
      <dgm:t>
        <a:bodyPr/>
        <a:lstStyle/>
        <a:p>
          <a:pPr algn="ctr" rtl="0"/>
          <a:r>
            <a:rPr lang="ar-EG" sz="4400" b="1" u="sng" dirty="0" smtClean="0"/>
            <a:t>  ثانيا الأجهزة</a:t>
          </a:r>
          <a:endParaRPr lang="en-US" sz="4400" b="1" u="sng" dirty="0"/>
        </a:p>
      </dgm:t>
    </dgm:pt>
    <dgm:pt modelId="{0A39724F-B9E4-48EF-92CC-1DC8CA47FA4A}" type="parTrans" cxnId="{56AC4B29-33D4-4FDB-88B9-AB19F1ECCD30}">
      <dgm:prSet/>
      <dgm:spPr/>
      <dgm:t>
        <a:bodyPr/>
        <a:lstStyle/>
        <a:p>
          <a:endParaRPr lang="en-US"/>
        </a:p>
      </dgm:t>
    </dgm:pt>
    <dgm:pt modelId="{4DA868AD-3DC8-4043-BD28-143F98DC5B47}" type="sibTrans" cxnId="{56AC4B29-33D4-4FDB-88B9-AB19F1ECCD30}">
      <dgm:prSet/>
      <dgm:spPr/>
      <dgm:t>
        <a:bodyPr/>
        <a:lstStyle/>
        <a:p>
          <a:endParaRPr lang="en-US"/>
        </a:p>
      </dgm:t>
    </dgm:pt>
    <dgm:pt modelId="{363BCAC5-B447-467B-A603-4DBB16190DD1}">
      <dgm:prSet/>
      <dgm:spPr/>
      <dgm:t>
        <a:bodyPr/>
        <a:lstStyle/>
        <a:p>
          <a:pPr algn="l" rtl="0"/>
          <a:endParaRPr lang="en-US" sz="1400" dirty="0"/>
        </a:p>
      </dgm:t>
    </dgm:pt>
    <dgm:pt modelId="{13BE74D9-9617-423B-97F3-911F00B4BF74}" type="parTrans" cxnId="{5977C8FA-4E90-4063-84C5-4C43E5D84A91}">
      <dgm:prSet/>
      <dgm:spPr/>
      <dgm:t>
        <a:bodyPr/>
        <a:lstStyle/>
        <a:p>
          <a:endParaRPr lang="en-US"/>
        </a:p>
      </dgm:t>
    </dgm:pt>
    <dgm:pt modelId="{420C6348-E8B2-4106-A561-48C600149985}" type="sibTrans" cxnId="{5977C8FA-4E90-4063-84C5-4C43E5D84A91}">
      <dgm:prSet/>
      <dgm:spPr/>
      <dgm:t>
        <a:bodyPr/>
        <a:lstStyle/>
        <a:p>
          <a:endParaRPr lang="en-US"/>
        </a:p>
      </dgm:t>
    </dgm:pt>
    <dgm:pt modelId="{14EB6BC9-178A-445E-B452-FC1A51E1295B}">
      <dgm:prSet/>
      <dgm:spPr/>
      <dgm:t>
        <a:bodyPr/>
        <a:lstStyle/>
        <a:p>
          <a:pPr rtl="0"/>
          <a:r>
            <a:rPr lang="ar-EG" i="1" smtClean="0"/>
            <a:t>جهاز كمبيوتر </a:t>
          </a:r>
          <a:r>
            <a:rPr lang="ar-EG" smtClean="0"/>
            <a:t>(وينقسم إلى جهاز كميوتر موصول بالنت / جهاز كمبيوتر متصل بشبكة داخلية/ جهاز كمبيوتر متصل بسيرفر/ جهاز غير متصل مستقل)</a:t>
          </a:r>
          <a:endParaRPr lang="en-US"/>
        </a:p>
      </dgm:t>
    </dgm:pt>
    <dgm:pt modelId="{FB086D65-C9A7-46CD-9402-FA1201D94F56}" type="parTrans" cxnId="{4126F566-51EE-4BC8-9764-6D560FA129C8}">
      <dgm:prSet/>
      <dgm:spPr/>
      <dgm:t>
        <a:bodyPr/>
        <a:lstStyle/>
        <a:p>
          <a:endParaRPr lang="en-US"/>
        </a:p>
      </dgm:t>
    </dgm:pt>
    <dgm:pt modelId="{4CE17496-9F9B-4A5F-8369-BE03ECCB4993}" type="sibTrans" cxnId="{4126F566-51EE-4BC8-9764-6D560FA129C8}">
      <dgm:prSet/>
      <dgm:spPr/>
      <dgm:t>
        <a:bodyPr/>
        <a:lstStyle/>
        <a:p>
          <a:endParaRPr lang="en-US"/>
        </a:p>
      </dgm:t>
    </dgm:pt>
    <dgm:pt modelId="{84C993ED-F6A3-4D23-B517-BDA4F3E2A08B}">
      <dgm:prSet/>
      <dgm:spPr/>
      <dgm:t>
        <a:bodyPr/>
        <a:lstStyle/>
        <a:p>
          <a:pPr rtl="0"/>
          <a:r>
            <a:rPr lang="ar-EG" i="1" smtClean="0"/>
            <a:t>جهاز موبيل</a:t>
          </a:r>
          <a:r>
            <a:rPr lang="ar-EG" smtClean="0"/>
            <a:t>( اما من ناحية البلوتوث / اومن ناحية متصل بالواى فاى/ أو التصنت على المكالمات)</a:t>
          </a:r>
          <a:endParaRPr lang="en-US"/>
        </a:p>
      </dgm:t>
    </dgm:pt>
    <dgm:pt modelId="{749AAA4D-14F3-4DF8-A0DA-7AF4B7C6D7B8}" type="parTrans" cxnId="{24315F50-DE3D-4CF2-8719-65BB579C6AC1}">
      <dgm:prSet/>
      <dgm:spPr/>
      <dgm:t>
        <a:bodyPr/>
        <a:lstStyle/>
        <a:p>
          <a:endParaRPr lang="en-US"/>
        </a:p>
      </dgm:t>
    </dgm:pt>
    <dgm:pt modelId="{29B7C0E3-230B-4554-AE0B-9808FF07CEFB}" type="sibTrans" cxnId="{24315F50-DE3D-4CF2-8719-65BB579C6AC1}">
      <dgm:prSet/>
      <dgm:spPr/>
      <dgm:t>
        <a:bodyPr/>
        <a:lstStyle/>
        <a:p>
          <a:endParaRPr lang="en-US"/>
        </a:p>
      </dgm:t>
    </dgm:pt>
    <dgm:pt modelId="{A22185FE-CABE-43AD-AD45-F3B9594460B7}">
      <dgm:prSet/>
      <dgm:spPr/>
      <dgm:t>
        <a:bodyPr/>
        <a:lstStyle/>
        <a:p>
          <a:pPr rtl="0"/>
          <a:r>
            <a:rPr lang="ar-EG" smtClean="0"/>
            <a:t>تأمين وأختراق ألات الصراف الألى</a:t>
          </a:r>
          <a:endParaRPr lang="en-US"/>
        </a:p>
      </dgm:t>
    </dgm:pt>
    <dgm:pt modelId="{EB87E07B-9FA4-4365-8B61-6F84A48F817F}" type="parTrans" cxnId="{14833FF8-366D-4A68-A225-2CB2EFF94F05}">
      <dgm:prSet/>
      <dgm:spPr/>
      <dgm:t>
        <a:bodyPr/>
        <a:lstStyle/>
        <a:p>
          <a:endParaRPr lang="en-US"/>
        </a:p>
      </dgm:t>
    </dgm:pt>
    <dgm:pt modelId="{95C27D18-20AA-47B0-8B7D-7827BA344155}" type="sibTrans" cxnId="{14833FF8-366D-4A68-A225-2CB2EFF94F05}">
      <dgm:prSet/>
      <dgm:spPr/>
      <dgm:t>
        <a:bodyPr/>
        <a:lstStyle/>
        <a:p>
          <a:endParaRPr lang="en-US"/>
        </a:p>
      </dgm:t>
    </dgm:pt>
    <dgm:pt modelId="{6126C3C5-1527-4DCC-9F7F-A12E05D7AF55}" type="pres">
      <dgm:prSet presAssocID="{94F4C42E-0D87-45CB-B66E-968AF8C37233}" presName="compositeShape" presStyleCnt="0">
        <dgm:presLayoutVars>
          <dgm:dir/>
          <dgm:resizeHandles/>
        </dgm:presLayoutVars>
      </dgm:prSet>
      <dgm:spPr/>
      <dgm:t>
        <a:bodyPr/>
        <a:lstStyle/>
        <a:p>
          <a:endParaRPr lang="en-US"/>
        </a:p>
      </dgm:t>
    </dgm:pt>
    <dgm:pt modelId="{006F6B99-0293-4890-8286-9D29563C5837}" type="pres">
      <dgm:prSet presAssocID="{94F4C42E-0D87-45CB-B66E-968AF8C37233}" presName="pyramid" presStyleLbl="node1" presStyleIdx="0" presStyleCnt="1"/>
      <dgm:spPr/>
    </dgm:pt>
    <dgm:pt modelId="{2262E6F5-A024-4F40-A4EE-023EA931E467}" type="pres">
      <dgm:prSet presAssocID="{94F4C42E-0D87-45CB-B66E-968AF8C37233}" presName="theList" presStyleCnt="0"/>
      <dgm:spPr/>
    </dgm:pt>
    <dgm:pt modelId="{2703CA92-229D-46CF-B051-17CC87E7FCEA}" type="pres">
      <dgm:prSet presAssocID="{966A8352-D8C8-4796-B915-C50BD6E67E03}" presName="aNode" presStyleLbl="fgAcc1" presStyleIdx="0" presStyleCnt="4">
        <dgm:presLayoutVars>
          <dgm:bulletEnabled val="1"/>
        </dgm:presLayoutVars>
      </dgm:prSet>
      <dgm:spPr/>
      <dgm:t>
        <a:bodyPr/>
        <a:lstStyle/>
        <a:p>
          <a:endParaRPr lang="en-US"/>
        </a:p>
      </dgm:t>
    </dgm:pt>
    <dgm:pt modelId="{C18DD08C-6973-40DD-8923-CFDA2C0D4454}" type="pres">
      <dgm:prSet presAssocID="{966A8352-D8C8-4796-B915-C50BD6E67E03}" presName="aSpace" presStyleCnt="0"/>
      <dgm:spPr/>
    </dgm:pt>
    <dgm:pt modelId="{B2E66AE0-E1D8-403E-9991-D194A9435D1E}" type="pres">
      <dgm:prSet presAssocID="{14EB6BC9-178A-445E-B452-FC1A51E1295B}" presName="aNode" presStyleLbl="fgAcc1" presStyleIdx="1" presStyleCnt="4">
        <dgm:presLayoutVars>
          <dgm:bulletEnabled val="1"/>
        </dgm:presLayoutVars>
      </dgm:prSet>
      <dgm:spPr/>
      <dgm:t>
        <a:bodyPr/>
        <a:lstStyle/>
        <a:p>
          <a:endParaRPr lang="en-US"/>
        </a:p>
      </dgm:t>
    </dgm:pt>
    <dgm:pt modelId="{B281C7F1-CD5C-4AAD-ABFA-A041391F99BB}" type="pres">
      <dgm:prSet presAssocID="{14EB6BC9-178A-445E-B452-FC1A51E1295B}" presName="aSpace" presStyleCnt="0"/>
      <dgm:spPr/>
    </dgm:pt>
    <dgm:pt modelId="{26DA473C-96F2-4D22-A125-3E0813C025F4}" type="pres">
      <dgm:prSet presAssocID="{84C993ED-F6A3-4D23-B517-BDA4F3E2A08B}" presName="aNode" presStyleLbl="fgAcc1" presStyleIdx="2" presStyleCnt="4">
        <dgm:presLayoutVars>
          <dgm:bulletEnabled val="1"/>
        </dgm:presLayoutVars>
      </dgm:prSet>
      <dgm:spPr/>
      <dgm:t>
        <a:bodyPr/>
        <a:lstStyle/>
        <a:p>
          <a:endParaRPr lang="en-US"/>
        </a:p>
      </dgm:t>
    </dgm:pt>
    <dgm:pt modelId="{14368C50-B20C-4690-A8F3-8EB4DEA5DB31}" type="pres">
      <dgm:prSet presAssocID="{84C993ED-F6A3-4D23-B517-BDA4F3E2A08B}" presName="aSpace" presStyleCnt="0"/>
      <dgm:spPr/>
    </dgm:pt>
    <dgm:pt modelId="{34314100-6CBE-4B89-AD36-16343A4024E5}" type="pres">
      <dgm:prSet presAssocID="{A22185FE-CABE-43AD-AD45-F3B9594460B7}" presName="aNode" presStyleLbl="fgAcc1" presStyleIdx="3" presStyleCnt="4">
        <dgm:presLayoutVars>
          <dgm:bulletEnabled val="1"/>
        </dgm:presLayoutVars>
      </dgm:prSet>
      <dgm:spPr/>
      <dgm:t>
        <a:bodyPr/>
        <a:lstStyle/>
        <a:p>
          <a:endParaRPr lang="en-US"/>
        </a:p>
      </dgm:t>
    </dgm:pt>
    <dgm:pt modelId="{1289A31E-3AE7-4BA3-A720-8141C28EE3EE}" type="pres">
      <dgm:prSet presAssocID="{A22185FE-CABE-43AD-AD45-F3B9594460B7}" presName="aSpace" presStyleCnt="0"/>
      <dgm:spPr/>
    </dgm:pt>
  </dgm:ptLst>
  <dgm:cxnLst>
    <dgm:cxn modelId="{5977C8FA-4E90-4063-84C5-4C43E5D84A91}" srcId="{966A8352-D8C8-4796-B915-C50BD6E67E03}" destId="{363BCAC5-B447-467B-A603-4DBB16190DD1}" srcOrd="0" destOrd="0" parTransId="{13BE74D9-9617-423B-97F3-911F00B4BF74}" sibTransId="{420C6348-E8B2-4106-A561-48C600149985}"/>
    <dgm:cxn modelId="{3A2CB869-E114-4FA2-8979-DD3C81D1C769}" type="presOf" srcId="{84C993ED-F6A3-4D23-B517-BDA4F3E2A08B}" destId="{26DA473C-96F2-4D22-A125-3E0813C025F4}" srcOrd="0" destOrd="0" presId="urn:microsoft.com/office/officeart/2005/8/layout/pyramid2"/>
    <dgm:cxn modelId="{5890B9A4-37F1-48D1-ABA4-D654C5610953}" type="presOf" srcId="{A22185FE-CABE-43AD-AD45-F3B9594460B7}" destId="{34314100-6CBE-4B89-AD36-16343A4024E5}" srcOrd="0" destOrd="0" presId="urn:microsoft.com/office/officeart/2005/8/layout/pyramid2"/>
    <dgm:cxn modelId="{14833FF8-366D-4A68-A225-2CB2EFF94F05}" srcId="{94F4C42E-0D87-45CB-B66E-968AF8C37233}" destId="{A22185FE-CABE-43AD-AD45-F3B9594460B7}" srcOrd="3" destOrd="0" parTransId="{EB87E07B-9FA4-4365-8B61-6F84A48F817F}" sibTransId="{95C27D18-20AA-47B0-8B7D-7827BA344155}"/>
    <dgm:cxn modelId="{24315F50-DE3D-4CF2-8719-65BB579C6AC1}" srcId="{94F4C42E-0D87-45CB-B66E-968AF8C37233}" destId="{84C993ED-F6A3-4D23-B517-BDA4F3E2A08B}" srcOrd="2" destOrd="0" parTransId="{749AAA4D-14F3-4DF8-A0DA-7AF4B7C6D7B8}" sibTransId="{29B7C0E3-230B-4554-AE0B-9808FF07CEFB}"/>
    <dgm:cxn modelId="{4126F566-51EE-4BC8-9764-6D560FA129C8}" srcId="{94F4C42E-0D87-45CB-B66E-968AF8C37233}" destId="{14EB6BC9-178A-445E-B452-FC1A51E1295B}" srcOrd="1" destOrd="0" parTransId="{FB086D65-C9A7-46CD-9402-FA1201D94F56}" sibTransId="{4CE17496-9F9B-4A5F-8369-BE03ECCB4993}"/>
    <dgm:cxn modelId="{56AC4B29-33D4-4FDB-88B9-AB19F1ECCD30}" srcId="{94F4C42E-0D87-45CB-B66E-968AF8C37233}" destId="{966A8352-D8C8-4796-B915-C50BD6E67E03}" srcOrd="0" destOrd="0" parTransId="{0A39724F-B9E4-48EF-92CC-1DC8CA47FA4A}" sibTransId="{4DA868AD-3DC8-4043-BD28-143F98DC5B47}"/>
    <dgm:cxn modelId="{34AD22D0-A69B-4EDC-84CF-1D0735A7151A}" type="presOf" srcId="{94F4C42E-0D87-45CB-B66E-968AF8C37233}" destId="{6126C3C5-1527-4DCC-9F7F-A12E05D7AF55}" srcOrd="0" destOrd="0" presId="urn:microsoft.com/office/officeart/2005/8/layout/pyramid2"/>
    <dgm:cxn modelId="{16D7D5CB-0CAF-4297-8778-96FD686BE3A5}" type="presOf" srcId="{363BCAC5-B447-467B-A603-4DBB16190DD1}" destId="{2703CA92-229D-46CF-B051-17CC87E7FCEA}" srcOrd="0" destOrd="1" presId="urn:microsoft.com/office/officeart/2005/8/layout/pyramid2"/>
    <dgm:cxn modelId="{3BEAD550-03D6-46BF-8914-BC530D452405}" type="presOf" srcId="{14EB6BC9-178A-445E-B452-FC1A51E1295B}" destId="{B2E66AE0-E1D8-403E-9991-D194A9435D1E}" srcOrd="0" destOrd="0" presId="urn:microsoft.com/office/officeart/2005/8/layout/pyramid2"/>
    <dgm:cxn modelId="{33F2F662-7B3F-43D6-887F-3B13731BDE14}" type="presOf" srcId="{966A8352-D8C8-4796-B915-C50BD6E67E03}" destId="{2703CA92-229D-46CF-B051-17CC87E7FCEA}" srcOrd="0" destOrd="0" presId="urn:microsoft.com/office/officeart/2005/8/layout/pyramid2"/>
    <dgm:cxn modelId="{E2D75175-06C3-440E-920F-FFEDCEEACE87}" type="presParOf" srcId="{6126C3C5-1527-4DCC-9F7F-A12E05D7AF55}" destId="{006F6B99-0293-4890-8286-9D29563C5837}" srcOrd="0" destOrd="0" presId="urn:microsoft.com/office/officeart/2005/8/layout/pyramid2"/>
    <dgm:cxn modelId="{1416B659-2E2F-4670-A029-03C0FCC98ACB}" type="presParOf" srcId="{6126C3C5-1527-4DCC-9F7F-A12E05D7AF55}" destId="{2262E6F5-A024-4F40-A4EE-023EA931E467}" srcOrd="1" destOrd="0" presId="urn:microsoft.com/office/officeart/2005/8/layout/pyramid2"/>
    <dgm:cxn modelId="{8E282899-5C32-4D65-919A-58005D4C9791}" type="presParOf" srcId="{2262E6F5-A024-4F40-A4EE-023EA931E467}" destId="{2703CA92-229D-46CF-B051-17CC87E7FCEA}" srcOrd="0" destOrd="0" presId="urn:microsoft.com/office/officeart/2005/8/layout/pyramid2"/>
    <dgm:cxn modelId="{76DC3E56-B099-4084-97BB-F75D36D7FD72}" type="presParOf" srcId="{2262E6F5-A024-4F40-A4EE-023EA931E467}" destId="{C18DD08C-6973-40DD-8923-CFDA2C0D4454}" srcOrd="1" destOrd="0" presId="urn:microsoft.com/office/officeart/2005/8/layout/pyramid2"/>
    <dgm:cxn modelId="{54C15A5B-E882-4A32-95D3-DD8C71F1F24C}" type="presParOf" srcId="{2262E6F5-A024-4F40-A4EE-023EA931E467}" destId="{B2E66AE0-E1D8-403E-9991-D194A9435D1E}" srcOrd="2" destOrd="0" presId="urn:microsoft.com/office/officeart/2005/8/layout/pyramid2"/>
    <dgm:cxn modelId="{4F9ECCAF-1030-4B1D-8A23-2CC7032489E0}" type="presParOf" srcId="{2262E6F5-A024-4F40-A4EE-023EA931E467}" destId="{B281C7F1-CD5C-4AAD-ABFA-A041391F99BB}" srcOrd="3" destOrd="0" presId="urn:microsoft.com/office/officeart/2005/8/layout/pyramid2"/>
    <dgm:cxn modelId="{3C1E721F-380C-4466-A4C5-1C62D1C5195C}" type="presParOf" srcId="{2262E6F5-A024-4F40-A4EE-023EA931E467}" destId="{26DA473C-96F2-4D22-A125-3E0813C025F4}" srcOrd="4" destOrd="0" presId="urn:microsoft.com/office/officeart/2005/8/layout/pyramid2"/>
    <dgm:cxn modelId="{09A3E52F-E4AB-41BC-A151-CF81F65590EA}" type="presParOf" srcId="{2262E6F5-A024-4F40-A4EE-023EA931E467}" destId="{14368C50-B20C-4690-A8F3-8EB4DEA5DB31}" srcOrd="5" destOrd="0" presId="urn:microsoft.com/office/officeart/2005/8/layout/pyramid2"/>
    <dgm:cxn modelId="{244B98DE-3501-48E1-BBAF-EE2F3E320810}" type="presParOf" srcId="{2262E6F5-A024-4F40-A4EE-023EA931E467}" destId="{34314100-6CBE-4B89-AD36-16343A4024E5}" srcOrd="6" destOrd="0" presId="urn:microsoft.com/office/officeart/2005/8/layout/pyramid2"/>
    <dgm:cxn modelId="{0F86B49B-D2F1-498E-A85F-9E739B3F719E}" type="presParOf" srcId="{2262E6F5-A024-4F40-A4EE-023EA931E467}" destId="{1289A31E-3AE7-4BA3-A720-8141C28EE3EE}"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5133664-33D8-4014-851B-59684EF03DA2}"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20B882EE-865B-45E2-8A60-7E313CC70202}">
      <dgm:prSet custT="1"/>
      <dgm:spPr/>
      <dgm:t>
        <a:bodyPr/>
        <a:lstStyle/>
        <a:p>
          <a:pPr rtl="0"/>
          <a:r>
            <a:rPr lang="ar-EG" sz="4800" b="1" u="sng" dirty="0" smtClean="0"/>
            <a:t>ثالثا</a:t>
          </a:r>
          <a:r>
            <a:rPr lang="ar-EG" sz="2400" b="1" u="sng" dirty="0" smtClean="0"/>
            <a:t> </a:t>
          </a:r>
          <a:endParaRPr lang="en-US" sz="2400" dirty="0"/>
        </a:p>
      </dgm:t>
    </dgm:pt>
    <dgm:pt modelId="{F5058084-1615-4DCE-A005-4177CAF83979}" type="parTrans" cxnId="{7A41213F-F6AF-4992-83B4-8CE084939A8B}">
      <dgm:prSet/>
      <dgm:spPr/>
      <dgm:t>
        <a:bodyPr/>
        <a:lstStyle/>
        <a:p>
          <a:endParaRPr lang="en-US"/>
        </a:p>
      </dgm:t>
    </dgm:pt>
    <dgm:pt modelId="{5B2271D2-CCDD-443C-8C65-3E5CDD5CA308}" type="sibTrans" cxnId="{7A41213F-F6AF-4992-83B4-8CE084939A8B}">
      <dgm:prSet/>
      <dgm:spPr/>
      <dgm:t>
        <a:bodyPr/>
        <a:lstStyle/>
        <a:p>
          <a:endParaRPr lang="en-US"/>
        </a:p>
      </dgm:t>
    </dgm:pt>
    <dgm:pt modelId="{D49E0120-B6B2-4B1C-8CF2-92F9706C968F}">
      <dgm:prSet/>
      <dgm:spPr/>
      <dgm:t>
        <a:bodyPr/>
        <a:lstStyle/>
        <a:p>
          <a:pPr rtl="0"/>
          <a:r>
            <a:rPr lang="ar-EG" smtClean="0"/>
            <a:t>أختراق وتامين المواقع والمنتديات</a:t>
          </a:r>
          <a:endParaRPr lang="en-US"/>
        </a:p>
      </dgm:t>
    </dgm:pt>
    <dgm:pt modelId="{0DDE6BC2-615B-4FB0-AE8B-04203FA1FD82}" type="parTrans" cxnId="{88C54494-CA94-46F7-9E74-5B3E90BCCADF}">
      <dgm:prSet/>
      <dgm:spPr/>
      <dgm:t>
        <a:bodyPr/>
        <a:lstStyle/>
        <a:p>
          <a:endParaRPr lang="en-US"/>
        </a:p>
      </dgm:t>
    </dgm:pt>
    <dgm:pt modelId="{891ECF15-6AD3-4119-B886-B90539CDA400}" type="sibTrans" cxnId="{88C54494-CA94-46F7-9E74-5B3E90BCCADF}">
      <dgm:prSet/>
      <dgm:spPr/>
      <dgm:t>
        <a:bodyPr/>
        <a:lstStyle/>
        <a:p>
          <a:endParaRPr lang="en-US"/>
        </a:p>
      </dgm:t>
    </dgm:pt>
    <dgm:pt modelId="{8294B1FB-330C-4559-A812-3DF2DA0DD2E7}">
      <dgm:prSet/>
      <dgm:spPr/>
      <dgm:t>
        <a:bodyPr/>
        <a:lstStyle/>
        <a:p>
          <a:pPr rtl="0"/>
          <a:r>
            <a:rPr lang="ar-EG" dirty="0" smtClean="0"/>
            <a:t>أختراق أوتأمين حساب شخصى</a:t>
          </a:r>
        </a:p>
        <a:p>
          <a:pPr rtl="0"/>
          <a:r>
            <a:rPr lang="ar-EG" dirty="0" smtClean="0"/>
            <a:t>( على موقع أجتماعى) أوأميل </a:t>
          </a:r>
          <a:endParaRPr lang="en-US" dirty="0"/>
        </a:p>
      </dgm:t>
    </dgm:pt>
    <dgm:pt modelId="{00F7A040-AF85-41B7-BE65-195AB6A8AE25}" type="parTrans" cxnId="{A9321A18-57FD-4767-B2F3-A59C9D2309FA}">
      <dgm:prSet/>
      <dgm:spPr/>
      <dgm:t>
        <a:bodyPr/>
        <a:lstStyle/>
        <a:p>
          <a:endParaRPr lang="en-US"/>
        </a:p>
      </dgm:t>
    </dgm:pt>
    <dgm:pt modelId="{DD10A126-061B-4E33-9DC8-F1966C4CA5D2}" type="sibTrans" cxnId="{A9321A18-57FD-4767-B2F3-A59C9D2309FA}">
      <dgm:prSet/>
      <dgm:spPr/>
      <dgm:t>
        <a:bodyPr/>
        <a:lstStyle/>
        <a:p>
          <a:endParaRPr lang="en-US"/>
        </a:p>
      </dgm:t>
    </dgm:pt>
    <dgm:pt modelId="{07C0FA32-C867-441B-AA79-B75FB14A8C27}" type="pres">
      <dgm:prSet presAssocID="{65133664-33D8-4014-851B-59684EF03DA2}" presName="compositeShape" presStyleCnt="0">
        <dgm:presLayoutVars>
          <dgm:dir/>
          <dgm:resizeHandles/>
        </dgm:presLayoutVars>
      </dgm:prSet>
      <dgm:spPr/>
      <dgm:t>
        <a:bodyPr/>
        <a:lstStyle/>
        <a:p>
          <a:endParaRPr lang="en-US"/>
        </a:p>
      </dgm:t>
    </dgm:pt>
    <dgm:pt modelId="{EC6CDDD6-AC95-433D-B178-DA99818322B8}" type="pres">
      <dgm:prSet presAssocID="{65133664-33D8-4014-851B-59684EF03DA2}" presName="pyramid" presStyleLbl="node1" presStyleIdx="0" presStyleCnt="1"/>
      <dgm:spPr/>
    </dgm:pt>
    <dgm:pt modelId="{4E25A359-1038-45E4-B7CD-1CE2BAF7E43A}" type="pres">
      <dgm:prSet presAssocID="{65133664-33D8-4014-851B-59684EF03DA2}" presName="theList" presStyleCnt="0"/>
      <dgm:spPr/>
    </dgm:pt>
    <dgm:pt modelId="{D9915C7E-8FB9-42F9-A0D5-C1600596E674}" type="pres">
      <dgm:prSet presAssocID="{20B882EE-865B-45E2-8A60-7E313CC70202}" presName="aNode" presStyleLbl="fgAcc1" presStyleIdx="0" presStyleCnt="3" custLinFactNeighborX="1207" custLinFactNeighborY="23347">
        <dgm:presLayoutVars>
          <dgm:bulletEnabled val="1"/>
        </dgm:presLayoutVars>
      </dgm:prSet>
      <dgm:spPr/>
      <dgm:t>
        <a:bodyPr/>
        <a:lstStyle/>
        <a:p>
          <a:endParaRPr lang="en-US"/>
        </a:p>
      </dgm:t>
    </dgm:pt>
    <dgm:pt modelId="{CD41A771-C13C-42DA-99DB-F718BBBFF199}" type="pres">
      <dgm:prSet presAssocID="{20B882EE-865B-45E2-8A60-7E313CC70202}" presName="aSpace" presStyleCnt="0"/>
      <dgm:spPr/>
    </dgm:pt>
    <dgm:pt modelId="{93DD2E6A-753D-40D2-8FB4-AF909CF6B22E}" type="pres">
      <dgm:prSet presAssocID="{D49E0120-B6B2-4B1C-8CF2-92F9706C968F}" presName="aNode" presStyleLbl="fgAcc1" presStyleIdx="1" presStyleCnt="3">
        <dgm:presLayoutVars>
          <dgm:bulletEnabled val="1"/>
        </dgm:presLayoutVars>
      </dgm:prSet>
      <dgm:spPr/>
      <dgm:t>
        <a:bodyPr/>
        <a:lstStyle/>
        <a:p>
          <a:endParaRPr lang="en-US"/>
        </a:p>
      </dgm:t>
    </dgm:pt>
    <dgm:pt modelId="{AD05B396-99A6-4F96-94E9-F4400E0A10E9}" type="pres">
      <dgm:prSet presAssocID="{D49E0120-B6B2-4B1C-8CF2-92F9706C968F}" presName="aSpace" presStyleCnt="0"/>
      <dgm:spPr/>
    </dgm:pt>
    <dgm:pt modelId="{8B2F7F19-1368-49A7-B3F9-2ABA3A95B799}" type="pres">
      <dgm:prSet presAssocID="{8294B1FB-330C-4559-A812-3DF2DA0DD2E7}" presName="aNode" presStyleLbl="fgAcc1" presStyleIdx="2" presStyleCnt="3">
        <dgm:presLayoutVars>
          <dgm:bulletEnabled val="1"/>
        </dgm:presLayoutVars>
      </dgm:prSet>
      <dgm:spPr/>
      <dgm:t>
        <a:bodyPr/>
        <a:lstStyle/>
        <a:p>
          <a:endParaRPr lang="en-US"/>
        </a:p>
      </dgm:t>
    </dgm:pt>
    <dgm:pt modelId="{AB9C7914-DAFB-44D0-86CF-8A65307BE807}" type="pres">
      <dgm:prSet presAssocID="{8294B1FB-330C-4559-A812-3DF2DA0DD2E7}" presName="aSpace" presStyleCnt="0"/>
      <dgm:spPr/>
    </dgm:pt>
  </dgm:ptLst>
  <dgm:cxnLst>
    <dgm:cxn modelId="{247952E7-5196-4143-B1AE-56D8FFA0DB9D}" type="presOf" srcId="{8294B1FB-330C-4559-A812-3DF2DA0DD2E7}" destId="{8B2F7F19-1368-49A7-B3F9-2ABA3A95B799}" srcOrd="0" destOrd="0" presId="urn:microsoft.com/office/officeart/2005/8/layout/pyramid2"/>
    <dgm:cxn modelId="{18B11100-CB78-4B90-8C31-D1436E0C80FE}" type="presOf" srcId="{D49E0120-B6B2-4B1C-8CF2-92F9706C968F}" destId="{93DD2E6A-753D-40D2-8FB4-AF909CF6B22E}" srcOrd="0" destOrd="0" presId="urn:microsoft.com/office/officeart/2005/8/layout/pyramid2"/>
    <dgm:cxn modelId="{7A41213F-F6AF-4992-83B4-8CE084939A8B}" srcId="{65133664-33D8-4014-851B-59684EF03DA2}" destId="{20B882EE-865B-45E2-8A60-7E313CC70202}" srcOrd="0" destOrd="0" parTransId="{F5058084-1615-4DCE-A005-4177CAF83979}" sibTransId="{5B2271D2-CCDD-443C-8C65-3E5CDD5CA308}"/>
    <dgm:cxn modelId="{88C54494-CA94-46F7-9E74-5B3E90BCCADF}" srcId="{65133664-33D8-4014-851B-59684EF03DA2}" destId="{D49E0120-B6B2-4B1C-8CF2-92F9706C968F}" srcOrd="1" destOrd="0" parTransId="{0DDE6BC2-615B-4FB0-AE8B-04203FA1FD82}" sibTransId="{891ECF15-6AD3-4119-B886-B90539CDA400}"/>
    <dgm:cxn modelId="{1F5A3F1D-C243-47F6-B86D-F9BDBE2C1915}" type="presOf" srcId="{20B882EE-865B-45E2-8A60-7E313CC70202}" destId="{D9915C7E-8FB9-42F9-A0D5-C1600596E674}" srcOrd="0" destOrd="0" presId="urn:microsoft.com/office/officeart/2005/8/layout/pyramid2"/>
    <dgm:cxn modelId="{A9321A18-57FD-4767-B2F3-A59C9D2309FA}" srcId="{65133664-33D8-4014-851B-59684EF03DA2}" destId="{8294B1FB-330C-4559-A812-3DF2DA0DD2E7}" srcOrd="2" destOrd="0" parTransId="{00F7A040-AF85-41B7-BE65-195AB6A8AE25}" sibTransId="{DD10A126-061B-4E33-9DC8-F1966C4CA5D2}"/>
    <dgm:cxn modelId="{1823E5FA-0182-42D6-82B6-CCC02281A9BC}" type="presOf" srcId="{65133664-33D8-4014-851B-59684EF03DA2}" destId="{07C0FA32-C867-441B-AA79-B75FB14A8C27}" srcOrd="0" destOrd="0" presId="urn:microsoft.com/office/officeart/2005/8/layout/pyramid2"/>
    <dgm:cxn modelId="{0D5CB324-1A2E-4B3C-8D4D-E978EEC18E91}" type="presParOf" srcId="{07C0FA32-C867-441B-AA79-B75FB14A8C27}" destId="{EC6CDDD6-AC95-433D-B178-DA99818322B8}" srcOrd="0" destOrd="0" presId="urn:microsoft.com/office/officeart/2005/8/layout/pyramid2"/>
    <dgm:cxn modelId="{D4F17801-15E5-4990-B88F-0309CA00C52F}" type="presParOf" srcId="{07C0FA32-C867-441B-AA79-B75FB14A8C27}" destId="{4E25A359-1038-45E4-B7CD-1CE2BAF7E43A}" srcOrd="1" destOrd="0" presId="urn:microsoft.com/office/officeart/2005/8/layout/pyramid2"/>
    <dgm:cxn modelId="{DB2B4217-E5C6-47E9-A434-BC93E5A68321}" type="presParOf" srcId="{4E25A359-1038-45E4-B7CD-1CE2BAF7E43A}" destId="{D9915C7E-8FB9-42F9-A0D5-C1600596E674}" srcOrd="0" destOrd="0" presId="urn:microsoft.com/office/officeart/2005/8/layout/pyramid2"/>
    <dgm:cxn modelId="{7CD86E32-342A-4017-87DB-175367494E35}" type="presParOf" srcId="{4E25A359-1038-45E4-B7CD-1CE2BAF7E43A}" destId="{CD41A771-C13C-42DA-99DB-F718BBBFF199}" srcOrd="1" destOrd="0" presId="urn:microsoft.com/office/officeart/2005/8/layout/pyramid2"/>
    <dgm:cxn modelId="{588BE549-3A4D-4879-AAB0-EF69618EC120}" type="presParOf" srcId="{4E25A359-1038-45E4-B7CD-1CE2BAF7E43A}" destId="{93DD2E6A-753D-40D2-8FB4-AF909CF6B22E}" srcOrd="2" destOrd="0" presId="urn:microsoft.com/office/officeart/2005/8/layout/pyramid2"/>
    <dgm:cxn modelId="{FD1A17FA-B4BF-4DD1-8830-3A2CF7476FAA}" type="presParOf" srcId="{4E25A359-1038-45E4-B7CD-1CE2BAF7E43A}" destId="{AD05B396-99A6-4F96-94E9-F4400E0A10E9}" srcOrd="3" destOrd="0" presId="urn:microsoft.com/office/officeart/2005/8/layout/pyramid2"/>
    <dgm:cxn modelId="{8412F97F-6606-421F-8E07-B14530B9D7D3}" type="presParOf" srcId="{4E25A359-1038-45E4-B7CD-1CE2BAF7E43A}" destId="{8B2F7F19-1368-49A7-B3F9-2ABA3A95B799}" srcOrd="4" destOrd="0" presId="urn:microsoft.com/office/officeart/2005/8/layout/pyramid2"/>
    <dgm:cxn modelId="{4B3D5AEF-AAB4-46E6-B33A-A28892EA06F8}" type="presParOf" srcId="{4E25A359-1038-45E4-B7CD-1CE2BAF7E43A}" destId="{AB9C7914-DAFB-44D0-86CF-8A65307BE807}"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D125687-3071-47F0-9B5F-CF96DD0E9DB0}"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A101346A-0AC6-443E-93E9-9CD26975C08A}">
      <dgm:prSet custT="1"/>
      <dgm:spPr/>
      <dgm:t>
        <a:bodyPr/>
        <a:lstStyle/>
        <a:p>
          <a:pPr rtl="0"/>
          <a:r>
            <a:rPr lang="ar-EG" sz="4400" b="1" u="sng" dirty="0" smtClean="0"/>
            <a:t>رابعا </a:t>
          </a:r>
          <a:endParaRPr lang="en-US" sz="4400" dirty="0"/>
        </a:p>
      </dgm:t>
    </dgm:pt>
    <dgm:pt modelId="{7F6B764F-3788-437F-967A-378D7EE27D01}" type="parTrans" cxnId="{E6394FF7-79C2-4083-BDAD-E64911B5FC0A}">
      <dgm:prSet/>
      <dgm:spPr/>
      <dgm:t>
        <a:bodyPr/>
        <a:lstStyle/>
        <a:p>
          <a:endParaRPr lang="en-US"/>
        </a:p>
      </dgm:t>
    </dgm:pt>
    <dgm:pt modelId="{C9AA6496-BDD4-4BFA-A6BA-FBEDFE618329}" type="sibTrans" cxnId="{E6394FF7-79C2-4083-BDAD-E64911B5FC0A}">
      <dgm:prSet/>
      <dgm:spPr/>
      <dgm:t>
        <a:bodyPr/>
        <a:lstStyle/>
        <a:p>
          <a:endParaRPr lang="en-US"/>
        </a:p>
      </dgm:t>
    </dgm:pt>
    <dgm:pt modelId="{62753669-D852-400D-891D-5994231D8CD7}">
      <dgm:prSet/>
      <dgm:spPr/>
      <dgm:t>
        <a:bodyPr/>
        <a:lstStyle/>
        <a:p>
          <a:pPr rtl="0"/>
          <a:r>
            <a:rPr lang="ar-EG" dirty="0" smtClean="0"/>
            <a:t>الشبكات وهى من أوسع الفروع  (أختراق الشبكة واستخدام الأتصال بها وتأمين الشبكة من الأختراق)</a:t>
          </a:r>
          <a:endParaRPr lang="en-US" dirty="0"/>
        </a:p>
      </dgm:t>
    </dgm:pt>
    <dgm:pt modelId="{BAACDAF3-E2FB-440C-B76D-A47DBF0EE022}" type="parTrans" cxnId="{09B871A1-2392-40E2-9C53-18F50ABE0185}">
      <dgm:prSet/>
      <dgm:spPr/>
      <dgm:t>
        <a:bodyPr/>
        <a:lstStyle/>
        <a:p>
          <a:endParaRPr lang="en-US"/>
        </a:p>
      </dgm:t>
    </dgm:pt>
    <dgm:pt modelId="{C2551A0D-309A-4A14-80BE-CE8148A27C30}" type="sibTrans" cxnId="{09B871A1-2392-40E2-9C53-18F50ABE0185}">
      <dgm:prSet/>
      <dgm:spPr/>
      <dgm:t>
        <a:bodyPr/>
        <a:lstStyle/>
        <a:p>
          <a:endParaRPr lang="en-US"/>
        </a:p>
      </dgm:t>
    </dgm:pt>
    <dgm:pt modelId="{222C4424-0E59-4CB3-BCFB-7464686EDE3B}">
      <dgm:prSet/>
      <dgm:spPr/>
      <dgm:t>
        <a:bodyPr/>
        <a:lstStyle/>
        <a:p>
          <a:pPr rtl="0"/>
          <a:r>
            <a:rPr lang="ar-EG" b="0" u="none" dirty="0" smtClean="0"/>
            <a:t>سيرفر</a:t>
          </a:r>
          <a:r>
            <a:rPr lang="ar-EG" b="0" dirty="0" smtClean="0"/>
            <a:t> (أختراق سيرفر محلى وأختراق الأجهزة والمواقع التى عليه والأهم كيفية  تأمين السيرفر)</a:t>
          </a:r>
          <a:endParaRPr lang="en-US" b="0" dirty="0"/>
        </a:p>
      </dgm:t>
    </dgm:pt>
    <dgm:pt modelId="{555A94CE-15D6-414B-9FE2-602EE5CF0838}" type="parTrans" cxnId="{953440A1-06E2-45C8-AE3F-1044C0791167}">
      <dgm:prSet/>
      <dgm:spPr/>
      <dgm:t>
        <a:bodyPr/>
        <a:lstStyle/>
        <a:p>
          <a:endParaRPr lang="en-US"/>
        </a:p>
      </dgm:t>
    </dgm:pt>
    <dgm:pt modelId="{066D4EC4-4E20-4727-9479-D9796B2FA991}" type="sibTrans" cxnId="{953440A1-06E2-45C8-AE3F-1044C0791167}">
      <dgm:prSet/>
      <dgm:spPr/>
      <dgm:t>
        <a:bodyPr/>
        <a:lstStyle/>
        <a:p>
          <a:endParaRPr lang="en-US"/>
        </a:p>
      </dgm:t>
    </dgm:pt>
    <dgm:pt modelId="{88363BC3-8EEC-4098-ABA9-55F524FDC461}">
      <dgm:prSet/>
      <dgm:spPr/>
      <dgm:t>
        <a:bodyPr/>
        <a:lstStyle/>
        <a:p>
          <a:pPr rtl="0"/>
          <a:r>
            <a:rPr lang="ar-EG" smtClean="0"/>
            <a:t>تأمين واختراق قواعد البيانات</a:t>
          </a:r>
          <a:endParaRPr lang="en-US"/>
        </a:p>
      </dgm:t>
    </dgm:pt>
    <dgm:pt modelId="{D1828D58-8650-49D4-AE73-3994A71A7DEA}" type="parTrans" cxnId="{7C4CB553-B9AB-48E8-BCBE-AC923C67E94A}">
      <dgm:prSet/>
      <dgm:spPr/>
      <dgm:t>
        <a:bodyPr/>
        <a:lstStyle/>
        <a:p>
          <a:endParaRPr lang="en-US"/>
        </a:p>
      </dgm:t>
    </dgm:pt>
    <dgm:pt modelId="{5C9680B6-FABE-4240-B51D-D8445DCDE6AB}" type="sibTrans" cxnId="{7C4CB553-B9AB-48E8-BCBE-AC923C67E94A}">
      <dgm:prSet/>
      <dgm:spPr/>
      <dgm:t>
        <a:bodyPr/>
        <a:lstStyle/>
        <a:p>
          <a:endParaRPr lang="en-US"/>
        </a:p>
      </dgm:t>
    </dgm:pt>
    <dgm:pt modelId="{30FC617A-01F6-4384-9924-E76F4028D7DB}">
      <dgm:prSet/>
      <dgm:spPr/>
      <dgm:t>
        <a:bodyPr/>
        <a:lstStyle/>
        <a:p>
          <a:pPr rtl="0"/>
          <a:r>
            <a:rPr lang="ar-EG" smtClean="0"/>
            <a:t>أختراق وتأمين عمليات التجارة الأليكترونية</a:t>
          </a:r>
          <a:endParaRPr lang="en-US"/>
        </a:p>
      </dgm:t>
    </dgm:pt>
    <dgm:pt modelId="{6B259D83-942E-4634-B738-36F5C2CACBEF}" type="parTrans" cxnId="{AC1DAC4B-B2A5-4254-B272-DEB68878AC94}">
      <dgm:prSet/>
      <dgm:spPr/>
      <dgm:t>
        <a:bodyPr/>
        <a:lstStyle/>
        <a:p>
          <a:endParaRPr lang="en-US"/>
        </a:p>
      </dgm:t>
    </dgm:pt>
    <dgm:pt modelId="{18D8226C-952A-47FE-A09E-65325B050852}" type="sibTrans" cxnId="{AC1DAC4B-B2A5-4254-B272-DEB68878AC94}">
      <dgm:prSet/>
      <dgm:spPr/>
      <dgm:t>
        <a:bodyPr/>
        <a:lstStyle/>
        <a:p>
          <a:endParaRPr lang="en-US"/>
        </a:p>
      </dgm:t>
    </dgm:pt>
    <dgm:pt modelId="{39BD5AA8-88F4-4DB9-976F-04D978E1A44F}" type="pres">
      <dgm:prSet presAssocID="{5D125687-3071-47F0-9B5F-CF96DD0E9DB0}" presName="compositeShape" presStyleCnt="0">
        <dgm:presLayoutVars>
          <dgm:dir/>
          <dgm:resizeHandles/>
        </dgm:presLayoutVars>
      </dgm:prSet>
      <dgm:spPr/>
      <dgm:t>
        <a:bodyPr/>
        <a:lstStyle/>
        <a:p>
          <a:endParaRPr lang="en-US"/>
        </a:p>
      </dgm:t>
    </dgm:pt>
    <dgm:pt modelId="{140755A9-E439-4A2B-8B6D-3F44B89CA075}" type="pres">
      <dgm:prSet presAssocID="{5D125687-3071-47F0-9B5F-CF96DD0E9DB0}" presName="pyramid" presStyleLbl="node1" presStyleIdx="0" presStyleCnt="1"/>
      <dgm:spPr/>
    </dgm:pt>
    <dgm:pt modelId="{6BFBD056-A32D-4E3C-9B8C-6A91DE3869A0}" type="pres">
      <dgm:prSet presAssocID="{5D125687-3071-47F0-9B5F-CF96DD0E9DB0}" presName="theList" presStyleCnt="0"/>
      <dgm:spPr/>
    </dgm:pt>
    <dgm:pt modelId="{6581288F-B6FA-45F5-B74E-57D9326CD55F}" type="pres">
      <dgm:prSet presAssocID="{A101346A-0AC6-443E-93E9-9CD26975C08A}" presName="aNode" presStyleLbl="fgAcc1" presStyleIdx="0" presStyleCnt="5">
        <dgm:presLayoutVars>
          <dgm:bulletEnabled val="1"/>
        </dgm:presLayoutVars>
      </dgm:prSet>
      <dgm:spPr/>
      <dgm:t>
        <a:bodyPr/>
        <a:lstStyle/>
        <a:p>
          <a:endParaRPr lang="en-US"/>
        </a:p>
      </dgm:t>
    </dgm:pt>
    <dgm:pt modelId="{C2399622-C20E-4D3E-A792-6F5F31BAE0C7}" type="pres">
      <dgm:prSet presAssocID="{A101346A-0AC6-443E-93E9-9CD26975C08A}" presName="aSpace" presStyleCnt="0"/>
      <dgm:spPr/>
    </dgm:pt>
    <dgm:pt modelId="{0280B257-AD6D-462D-B52E-9C77CADE8218}" type="pres">
      <dgm:prSet presAssocID="{62753669-D852-400D-891D-5994231D8CD7}" presName="aNode" presStyleLbl="fgAcc1" presStyleIdx="1" presStyleCnt="5">
        <dgm:presLayoutVars>
          <dgm:bulletEnabled val="1"/>
        </dgm:presLayoutVars>
      </dgm:prSet>
      <dgm:spPr/>
      <dgm:t>
        <a:bodyPr/>
        <a:lstStyle/>
        <a:p>
          <a:endParaRPr lang="en-US"/>
        </a:p>
      </dgm:t>
    </dgm:pt>
    <dgm:pt modelId="{00BF3D3C-B58F-4E39-9E85-BA7DD578E477}" type="pres">
      <dgm:prSet presAssocID="{62753669-D852-400D-891D-5994231D8CD7}" presName="aSpace" presStyleCnt="0"/>
      <dgm:spPr/>
    </dgm:pt>
    <dgm:pt modelId="{8728B483-F7B2-4783-B491-89A4136A2D88}" type="pres">
      <dgm:prSet presAssocID="{222C4424-0E59-4CB3-BCFB-7464686EDE3B}" presName="aNode" presStyleLbl="fgAcc1" presStyleIdx="2" presStyleCnt="5" custLinFactNeighborX="142" custLinFactNeighborY="23824">
        <dgm:presLayoutVars>
          <dgm:bulletEnabled val="1"/>
        </dgm:presLayoutVars>
      </dgm:prSet>
      <dgm:spPr/>
      <dgm:t>
        <a:bodyPr/>
        <a:lstStyle/>
        <a:p>
          <a:endParaRPr lang="en-US"/>
        </a:p>
      </dgm:t>
    </dgm:pt>
    <dgm:pt modelId="{B5A3A1F1-1EDF-47CD-B445-FFCD85B79C09}" type="pres">
      <dgm:prSet presAssocID="{222C4424-0E59-4CB3-BCFB-7464686EDE3B}" presName="aSpace" presStyleCnt="0"/>
      <dgm:spPr/>
    </dgm:pt>
    <dgm:pt modelId="{3085ED2C-8E73-4831-95FB-3A9DACEB92D2}" type="pres">
      <dgm:prSet presAssocID="{88363BC3-8EEC-4098-ABA9-55F524FDC461}" presName="aNode" presStyleLbl="fgAcc1" presStyleIdx="3" presStyleCnt="5">
        <dgm:presLayoutVars>
          <dgm:bulletEnabled val="1"/>
        </dgm:presLayoutVars>
      </dgm:prSet>
      <dgm:spPr/>
      <dgm:t>
        <a:bodyPr/>
        <a:lstStyle/>
        <a:p>
          <a:endParaRPr lang="en-US"/>
        </a:p>
      </dgm:t>
    </dgm:pt>
    <dgm:pt modelId="{2A08EA90-2B48-49D1-9927-95D12CC43621}" type="pres">
      <dgm:prSet presAssocID="{88363BC3-8EEC-4098-ABA9-55F524FDC461}" presName="aSpace" presStyleCnt="0"/>
      <dgm:spPr/>
    </dgm:pt>
    <dgm:pt modelId="{C1A57110-537C-4E25-B262-204A21F843FC}" type="pres">
      <dgm:prSet presAssocID="{30FC617A-01F6-4384-9924-E76F4028D7DB}" presName="aNode" presStyleLbl="fgAcc1" presStyleIdx="4" presStyleCnt="5">
        <dgm:presLayoutVars>
          <dgm:bulletEnabled val="1"/>
        </dgm:presLayoutVars>
      </dgm:prSet>
      <dgm:spPr/>
      <dgm:t>
        <a:bodyPr/>
        <a:lstStyle/>
        <a:p>
          <a:endParaRPr lang="en-US"/>
        </a:p>
      </dgm:t>
    </dgm:pt>
    <dgm:pt modelId="{4267EF72-960C-4375-B6CB-EC995CDD08AC}" type="pres">
      <dgm:prSet presAssocID="{30FC617A-01F6-4384-9924-E76F4028D7DB}" presName="aSpace" presStyleCnt="0"/>
      <dgm:spPr/>
    </dgm:pt>
  </dgm:ptLst>
  <dgm:cxnLst>
    <dgm:cxn modelId="{3EBA4948-79C6-4F5B-91CF-2C64CAE8ECF7}" type="presOf" srcId="{30FC617A-01F6-4384-9924-E76F4028D7DB}" destId="{C1A57110-537C-4E25-B262-204A21F843FC}" srcOrd="0" destOrd="0" presId="urn:microsoft.com/office/officeart/2005/8/layout/pyramid2"/>
    <dgm:cxn modelId="{1706AC79-36D2-4F39-A3CE-C77D8BF1A8E1}" type="presOf" srcId="{88363BC3-8EEC-4098-ABA9-55F524FDC461}" destId="{3085ED2C-8E73-4831-95FB-3A9DACEB92D2}" srcOrd="0" destOrd="0" presId="urn:microsoft.com/office/officeart/2005/8/layout/pyramid2"/>
    <dgm:cxn modelId="{FECAB560-9BD5-4EF6-A4EE-31A3052D5B66}" type="presOf" srcId="{A101346A-0AC6-443E-93E9-9CD26975C08A}" destId="{6581288F-B6FA-45F5-B74E-57D9326CD55F}" srcOrd="0" destOrd="0" presId="urn:microsoft.com/office/officeart/2005/8/layout/pyramid2"/>
    <dgm:cxn modelId="{32AD71D0-D68E-4253-8296-ACE154DF20DB}" type="presOf" srcId="{62753669-D852-400D-891D-5994231D8CD7}" destId="{0280B257-AD6D-462D-B52E-9C77CADE8218}" srcOrd="0" destOrd="0" presId="urn:microsoft.com/office/officeart/2005/8/layout/pyramid2"/>
    <dgm:cxn modelId="{2509B34E-FE8D-4F9A-8C28-486622507109}" type="presOf" srcId="{5D125687-3071-47F0-9B5F-CF96DD0E9DB0}" destId="{39BD5AA8-88F4-4DB9-976F-04D978E1A44F}" srcOrd="0" destOrd="0" presId="urn:microsoft.com/office/officeart/2005/8/layout/pyramid2"/>
    <dgm:cxn modelId="{AC1DAC4B-B2A5-4254-B272-DEB68878AC94}" srcId="{5D125687-3071-47F0-9B5F-CF96DD0E9DB0}" destId="{30FC617A-01F6-4384-9924-E76F4028D7DB}" srcOrd="4" destOrd="0" parTransId="{6B259D83-942E-4634-B738-36F5C2CACBEF}" sibTransId="{18D8226C-952A-47FE-A09E-65325B050852}"/>
    <dgm:cxn modelId="{7C4CB553-B9AB-48E8-BCBE-AC923C67E94A}" srcId="{5D125687-3071-47F0-9B5F-CF96DD0E9DB0}" destId="{88363BC3-8EEC-4098-ABA9-55F524FDC461}" srcOrd="3" destOrd="0" parTransId="{D1828D58-8650-49D4-AE73-3994A71A7DEA}" sibTransId="{5C9680B6-FABE-4240-B51D-D8445DCDE6AB}"/>
    <dgm:cxn modelId="{7AFCD59F-47BD-4912-92A9-4A648618C537}" type="presOf" srcId="{222C4424-0E59-4CB3-BCFB-7464686EDE3B}" destId="{8728B483-F7B2-4783-B491-89A4136A2D88}" srcOrd="0" destOrd="0" presId="urn:microsoft.com/office/officeart/2005/8/layout/pyramid2"/>
    <dgm:cxn modelId="{E6394FF7-79C2-4083-BDAD-E64911B5FC0A}" srcId="{5D125687-3071-47F0-9B5F-CF96DD0E9DB0}" destId="{A101346A-0AC6-443E-93E9-9CD26975C08A}" srcOrd="0" destOrd="0" parTransId="{7F6B764F-3788-437F-967A-378D7EE27D01}" sibTransId="{C9AA6496-BDD4-4BFA-A6BA-FBEDFE618329}"/>
    <dgm:cxn modelId="{953440A1-06E2-45C8-AE3F-1044C0791167}" srcId="{5D125687-3071-47F0-9B5F-CF96DD0E9DB0}" destId="{222C4424-0E59-4CB3-BCFB-7464686EDE3B}" srcOrd="2" destOrd="0" parTransId="{555A94CE-15D6-414B-9FE2-602EE5CF0838}" sibTransId="{066D4EC4-4E20-4727-9479-D9796B2FA991}"/>
    <dgm:cxn modelId="{09B871A1-2392-40E2-9C53-18F50ABE0185}" srcId="{5D125687-3071-47F0-9B5F-CF96DD0E9DB0}" destId="{62753669-D852-400D-891D-5994231D8CD7}" srcOrd="1" destOrd="0" parTransId="{BAACDAF3-E2FB-440C-B76D-A47DBF0EE022}" sibTransId="{C2551A0D-309A-4A14-80BE-CE8148A27C30}"/>
    <dgm:cxn modelId="{99763ABD-55C8-48F2-8F7E-BEE73F7BF691}" type="presParOf" srcId="{39BD5AA8-88F4-4DB9-976F-04D978E1A44F}" destId="{140755A9-E439-4A2B-8B6D-3F44B89CA075}" srcOrd="0" destOrd="0" presId="urn:microsoft.com/office/officeart/2005/8/layout/pyramid2"/>
    <dgm:cxn modelId="{1D1B57F0-1E97-4689-B367-31B47169C2D0}" type="presParOf" srcId="{39BD5AA8-88F4-4DB9-976F-04D978E1A44F}" destId="{6BFBD056-A32D-4E3C-9B8C-6A91DE3869A0}" srcOrd="1" destOrd="0" presId="urn:microsoft.com/office/officeart/2005/8/layout/pyramid2"/>
    <dgm:cxn modelId="{B403ECA8-805F-4757-AFD8-9C56AE8720BC}" type="presParOf" srcId="{6BFBD056-A32D-4E3C-9B8C-6A91DE3869A0}" destId="{6581288F-B6FA-45F5-B74E-57D9326CD55F}" srcOrd="0" destOrd="0" presId="urn:microsoft.com/office/officeart/2005/8/layout/pyramid2"/>
    <dgm:cxn modelId="{9CEBCC67-F0F7-4278-BBD0-AB0C6A4F11DF}" type="presParOf" srcId="{6BFBD056-A32D-4E3C-9B8C-6A91DE3869A0}" destId="{C2399622-C20E-4D3E-A792-6F5F31BAE0C7}" srcOrd="1" destOrd="0" presId="urn:microsoft.com/office/officeart/2005/8/layout/pyramid2"/>
    <dgm:cxn modelId="{66875EB4-BD92-4930-9A34-C279D18F2686}" type="presParOf" srcId="{6BFBD056-A32D-4E3C-9B8C-6A91DE3869A0}" destId="{0280B257-AD6D-462D-B52E-9C77CADE8218}" srcOrd="2" destOrd="0" presId="urn:microsoft.com/office/officeart/2005/8/layout/pyramid2"/>
    <dgm:cxn modelId="{C8D5BB7A-A880-41F8-9971-4FC150BD9495}" type="presParOf" srcId="{6BFBD056-A32D-4E3C-9B8C-6A91DE3869A0}" destId="{00BF3D3C-B58F-4E39-9E85-BA7DD578E477}" srcOrd="3" destOrd="0" presId="urn:microsoft.com/office/officeart/2005/8/layout/pyramid2"/>
    <dgm:cxn modelId="{FB32A74D-784F-4A38-9621-51170B5C53A3}" type="presParOf" srcId="{6BFBD056-A32D-4E3C-9B8C-6A91DE3869A0}" destId="{8728B483-F7B2-4783-B491-89A4136A2D88}" srcOrd="4" destOrd="0" presId="urn:microsoft.com/office/officeart/2005/8/layout/pyramid2"/>
    <dgm:cxn modelId="{F0F0AF57-9E3D-4023-8FE6-8FA39AFEED24}" type="presParOf" srcId="{6BFBD056-A32D-4E3C-9B8C-6A91DE3869A0}" destId="{B5A3A1F1-1EDF-47CD-B445-FFCD85B79C09}" srcOrd="5" destOrd="0" presId="urn:microsoft.com/office/officeart/2005/8/layout/pyramid2"/>
    <dgm:cxn modelId="{A1D759F9-9C04-4700-851E-B34D7EAA4412}" type="presParOf" srcId="{6BFBD056-A32D-4E3C-9B8C-6A91DE3869A0}" destId="{3085ED2C-8E73-4831-95FB-3A9DACEB92D2}" srcOrd="6" destOrd="0" presId="urn:microsoft.com/office/officeart/2005/8/layout/pyramid2"/>
    <dgm:cxn modelId="{DED976B7-D9E3-42B4-9F40-B136ADAC8361}" type="presParOf" srcId="{6BFBD056-A32D-4E3C-9B8C-6A91DE3869A0}" destId="{2A08EA90-2B48-49D1-9927-95D12CC43621}" srcOrd="7" destOrd="0" presId="urn:microsoft.com/office/officeart/2005/8/layout/pyramid2"/>
    <dgm:cxn modelId="{E63D3BA1-26B4-4382-B072-A3FDB28B3C11}" type="presParOf" srcId="{6BFBD056-A32D-4E3C-9B8C-6A91DE3869A0}" destId="{C1A57110-537C-4E25-B262-204A21F843FC}" srcOrd="8" destOrd="0" presId="urn:microsoft.com/office/officeart/2005/8/layout/pyramid2"/>
    <dgm:cxn modelId="{1402CCD1-2A9A-46B4-97A2-CE3792758D0E}" type="presParOf" srcId="{6BFBD056-A32D-4E3C-9B8C-6A91DE3869A0}" destId="{4267EF72-960C-4375-B6CB-EC995CDD08AC}"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FE91EF-C31D-4D2C-BD66-21285748B2BC}">
      <dsp:nvSpPr>
        <dsp:cNvPr id="0" name=""/>
        <dsp:cNvSpPr/>
      </dsp:nvSpPr>
      <dsp:spPr>
        <a:xfrm>
          <a:off x="0" y="0"/>
          <a:ext cx="1470025" cy="1470025"/>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DD4670-D34E-42E6-A0ED-19693053AAFC}">
      <dsp:nvSpPr>
        <dsp:cNvPr id="0" name=""/>
        <dsp:cNvSpPr/>
      </dsp:nvSpPr>
      <dsp:spPr>
        <a:xfrm>
          <a:off x="735012" y="0"/>
          <a:ext cx="7037387" cy="14700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5740" tIns="205740" rIns="205740" bIns="205740" numCol="1" spcCol="1270" anchor="ctr" anchorCtr="0">
          <a:noAutofit/>
        </a:bodyPr>
        <a:lstStyle/>
        <a:p>
          <a:pPr lvl="0" algn="ctr" defTabSz="2400300" rtl="0">
            <a:lnSpc>
              <a:spcPct val="90000"/>
            </a:lnSpc>
            <a:spcBef>
              <a:spcPct val="0"/>
            </a:spcBef>
            <a:spcAft>
              <a:spcPct val="35000"/>
            </a:spcAft>
          </a:pPr>
          <a:r>
            <a:rPr lang="ar-EG" sz="5400" b="1" kern="1200" dirty="0" smtClean="0"/>
            <a:t>الأمن الأليكترونى</a:t>
          </a:r>
          <a:endParaRPr lang="en-US" sz="5400" b="1" kern="1200" dirty="0" smtClean="0"/>
        </a:p>
        <a:p>
          <a:pPr lvl="0" algn="ctr" defTabSz="2400300" rtl="0">
            <a:lnSpc>
              <a:spcPct val="90000"/>
            </a:lnSpc>
            <a:spcBef>
              <a:spcPct val="0"/>
            </a:spcBef>
            <a:spcAft>
              <a:spcPct val="35000"/>
            </a:spcAft>
          </a:pPr>
          <a:r>
            <a:rPr lang="ar-EG" sz="2400" kern="1200" dirty="0" smtClean="0"/>
            <a:t>مقدمة الجزء الأول</a:t>
          </a:r>
          <a:endParaRPr lang="en-US" sz="2400" kern="1200" dirty="0"/>
        </a:p>
      </dsp:txBody>
      <dsp:txXfrm>
        <a:off x="735012" y="0"/>
        <a:ext cx="7037387" cy="147002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8A7954-5D36-4692-A801-E254292DFC96}">
      <dsp:nvSpPr>
        <dsp:cNvPr id="0" name=""/>
        <dsp:cNvSpPr/>
      </dsp:nvSpPr>
      <dsp:spPr>
        <a:xfrm>
          <a:off x="1031961" y="0"/>
          <a:ext cx="5361459" cy="536145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82A07E-F460-429A-8064-1D886BE545B9}">
      <dsp:nvSpPr>
        <dsp:cNvPr id="0" name=""/>
        <dsp:cNvSpPr/>
      </dsp:nvSpPr>
      <dsp:spPr>
        <a:xfrm>
          <a:off x="3712690" y="536669"/>
          <a:ext cx="3484948" cy="76233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ar-EG" sz="1600" b="1" kern="1200" smtClean="0"/>
            <a:t>أجادة التعامل مع اكثر من نوع نظام تشغيل ومعرفة خصائص كل نظام</a:t>
          </a:r>
          <a:endParaRPr lang="en-US" sz="1600" kern="1200"/>
        </a:p>
      </dsp:txBody>
      <dsp:txXfrm>
        <a:off x="3749904" y="573883"/>
        <a:ext cx="3410520" cy="687904"/>
      </dsp:txXfrm>
    </dsp:sp>
    <dsp:sp modelId="{A35AC1D7-3B9F-414B-999F-42883F891770}">
      <dsp:nvSpPr>
        <dsp:cNvPr id="0" name=""/>
        <dsp:cNvSpPr/>
      </dsp:nvSpPr>
      <dsp:spPr>
        <a:xfrm>
          <a:off x="3712690" y="1394293"/>
          <a:ext cx="3484948" cy="76233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ar-EG" sz="1600" b="1" kern="1200" smtClean="0"/>
            <a:t>أجادة التعامل مع اكثر من لغة برمجة خاصة السى والأسمبلى والبايثون وروبى وبيرل على الأقل</a:t>
          </a:r>
          <a:endParaRPr lang="en-US" sz="1600" kern="1200"/>
        </a:p>
      </dsp:txBody>
      <dsp:txXfrm>
        <a:off x="3749904" y="1431507"/>
        <a:ext cx="3410520" cy="687904"/>
      </dsp:txXfrm>
    </dsp:sp>
    <dsp:sp modelId="{4E8BDC87-2A20-461A-A289-B4711257BDD4}">
      <dsp:nvSpPr>
        <dsp:cNvPr id="0" name=""/>
        <dsp:cNvSpPr/>
      </dsp:nvSpPr>
      <dsp:spPr>
        <a:xfrm>
          <a:off x="3712690" y="2251917"/>
          <a:ext cx="3484948" cy="76233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ar-EG" sz="1600" b="1" kern="1200" dirty="0" smtClean="0"/>
            <a:t>أجادة التعامل مع لغات تطوير المواقع مثال </a:t>
          </a:r>
          <a:r>
            <a:rPr lang="en-US" sz="1600" b="1" kern="1200" dirty="0" err="1" smtClean="0"/>
            <a:t>php</a:t>
          </a:r>
          <a:r>
            <a:rPr lang="en-US" sz="1600" b="1" kern="1200" dirty="0" smtClean="0"/>
            <a:t>/html/</a:t>
          </a:r>
          <a:r>
            <a:rPr lang="en-US" sz="1600" b="1" kern="1200" dirty="0" err="1" smtClean="0"/>
            <a:t>css</a:t>
          </a:r>
          <a:r>
            <a:rPr lang="en-US" sz="1600" b="1" kern="1200" dirty="0" smtClean="0"/>
            <a:t>/JavaScript</a:t>
          </a:r>
          <a:endParaRPr lang="en-US" sz="1600" kern="1200" dirty="0"/>
        </a:p>
      </dsp:txBody>
      <dsp:txXfrm>
        <a:off x="3749904" y="2289131"/>
        <a:ext cx="3410520" cy="687904"/>
      </dsp:txXfrm>
    </dsp:sp>
    <dsp:sp modelId="{DD352818-C6FC-4CF1-B364-DCD8A9CB31DA}">
      <dsp:nvSpPr>
        <dsp:cNvPr id="0" name=""/>
        <dsp:cNvSpPr/>
      </dsp:nvSpPr>
      <dsp:spPr>
        <a:xfrm>
          <a:off x="3712690" y="3109541"/>
          <a:ext cx="3484948" cy="76233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ar-EG" sz="1600" b="1" kern="1200" smtClean="0"/>
            <a:t>معرفة التعامل مع قواعد البيانات</a:t>
          </a:r>
          <a:endParaRPr lang="en-US" sz="1600" kern="1200"/>
        </a:p>
      </dsp:txBody>
      <dsp:txXfrm>
        <a:off x="3749904" y="3146755"/>
        <a:ext cx="3410520" cy="687904"/>
      </dsp:txXfrm>
    </dsp:sp>
    <dsp:sp modelId="{1E2F94AA-E3DE-408F-B247-C2B2A420F4A9}">
      <dsp:nvSpPr>
        <dsp:cNvPr id="0" name=""/>
        <dsp:cNvSpPr/>
      </dsp:nvSpPr>
      <dsp:spPr>
        <a:xfrm>
          <a:off x="3712690" y="3967165"/>
          <a:ext cx="3484948" cy="76233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ar-EG" sz="1600" b="1" kern="1200" smtClean="0"/>
            <a:t>معرفة جيدة بالشبكات</a:t>
          </a:r>
          <a:endParaRPr lang="en-US" sz="1600" kern="1200"/>
        </a:p>
      </dsp:txBody>
      <dsp:txXfrm>
        <a:off x="3749904" y="4004379"/>
        <a:ext cx="3410520" cy="68790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1075D3-843E-45C0-8597-4C956A45ABA5}">
      <dsp:nvSpPr>
        <dsp:cNvPr id="0" name=""/>
        <dsp:cNvSpPr/>
      </dsp:nvSpPr>
      <dsp:spPr>
        <a:xfrm>
          <a:off x="1512371" y="0"/>
          <a:ext cx="4525963" cy="452596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A0C37B-906A-4A0B-8E8D-D4B36B80E4AA}">
      <dsp:nvSpPr>
        <dsp:cNvPr id="0" name=""/>
        <dsp:cNvSpPr/>
      </dsp:nvSpPr>
      <dsp:spPr>
        <a:xfrm>
          <a:off x="3775352" y="453038"/>
          <a:ext cx="2941875" cy="80441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ar-EG" sz="1500" b="1" kern="1200" smtClean="0"/>
            <a:t>القدرة على الأستمرار فى العمل لساعات طويلة</a:t>
          </a:r>
          <a:endParaRPr lang="en-US" sz="1500" kern="1200"/>
        </a:p>
      </dsp:txBody>
      <dsp:txXfrm>
        <a:off x="3814620" y="492306"/>
        <a:ext cx="2863339" cy="725883"/>
      </dsp:txXfrm>
    </dsp:sp>
    <dsp:sp modelId="{6BADE502-7AA2-4214-AAD2-6BB53560E2E2}">
      <dsp:nvSpPr>
        <dsp:cNvPr id="0" name=""/>
        <dsp:cNvSpPr/>
      </dsp:nvSpPr>
      <dsp:spPr>
        <a:xfrm>
          <a:off x="3775352" y="1358009"/>
          <a:ext cx="2941875" cy="80441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ar-EG" sz="1500" b="1" kern="1200" smtClean="0"/>
            <a:t>اللغة الأنجليزية هامة جدا</a:t>
          </a:r>
          <a:endParaRPr lang="en-US" sz="1500" kern="1200"/>
        </a:p>
      </dsp:txBody>
      <dsp:txXfrm>
        <a:off x="3814620" y="1397277"/>
        <a:ext cx="2863339" cy="725883"/>
      </dsp:txXfrm>
    </dsp:sp>
    <dsp:sp modelId="{6C1A67E9-72FA-45C0-AC82-FE9A0187BD1B}">
      <dsp:nvSpPr>
        <dsp:cNvPr id="0" name=""/>
        <dsp:cNvSpPr/>
      </dsp:nvSpPr>
      <dsp:spPr>
        <a:xfrm>
          <a:off x="3775352" y="2262981"/>
          <a:ext cx="2941875" cy="80441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ar-EG" sz="1500" b="1" kern="1200" smtClean="0"/>
            <a:t>عدم الأكتفاء بالنقل من الأخرين وأستخدام انتاجهم من البرامج بل القدرة على الأبتكار</a:t>
          </a:r>
          <a:endParaRPr lang="en-US" sz="1500" kern="1200"/>
        </a:p>
      </dsp:txBody>
      <dsp:txXfrm>
        <a:off x="3814620" y="2302249"/>
        <a:ext cx="2863339" cy="725883"/>
      </dsp:txXfrm>
    </dsp:sp>
    <dsp:sp modelId="{2779E514-185B-4722-A0B2-5599A2CA7D43}">
      <dsp:nvSpPr>
        <dsp:cNvPr id="0" name=""/>
        <dsp:cNvSpPr/>
      </dsp:nvSpPr>
      <dsp:spPr>
        <a:xfrm>
          <a:off x="3775352" y="3167953"/>
          <a:ext cx="2941875" cy="80441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ar-EG" sz="1500" b="1" kern="1200" smtClean="0"/>
            <a:t>لا مجال للهواة فى هذا التخصص</a:t>
          </a:r>
          <a:endParaRPr lang="en-US" sz="1500" kern="1200"/>
        </a:p>
      </dsp:txBody>
      <dsp:txXfrm>
        <a:off x="3814620" y="3207221"/>
        <a:ext cx="2863339" cy="7258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BAFEB-FF79-4FAF-946A-A8E00A508E95}">
      <dsp:nvSpPr>
        <dsp:cNvPr id="0" name=""/>
        <dsp:cNvSpPr/>
      </dsp:nvSpPr>
      <dsp:spPr>
        <a:xfrm>
          <a:off x="32049" y="0"/>
          <a:ext cx="3150393" cy="17526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048" tIns="384048" rIns="384048" bIns="384048" numCol="1" spcCol="1270" anchor="ctr" anchorCtr="0">
          <a:noAutofit/>
        </a:bodyPr>
        <a:lstStyle/>
        <a:p>
          <a:pPr lvl="0" algn="l" defTabSz="2400300" rtl="0">
            <a:lnSpc>
              <a:spcPct val="90000"/>
            </a:lnSpc>
            <a:spcBef>
              <a:spcPct val="0"/>
            </a:spcBef>
            <a:spcAft>
              <a:spcPct val="35000"/>
            </a:spcAft>
          </a:pPr>
          <a:r>
            <a:rPr lang="ar-EG" sz="5400" b="1" kern="1200" dirty="0" smtClean="0"/>
            <a:t>تأمين</a:t>
          </a:r>
          <a:r>
            <a:rPr lang="ar-EG" sz="5400" b="0" kern="1200" dirty="0" smtClean="0"/>
            <a:t>   </a:t>
          </a:r>
          <a:endParaRPr lang="en-US" sz="5400" b="0" kern="1200" dirty="0"/>
        </a:p>
      </dsp:txBody>
      <dsp:txXfrm>
        <a:off x="32049" y="701040"/>
        <a:ext cx="3150393" cy="701040"/>
      </dsp:txXfrm>
    </dsp:sp>
    <dsp:sp modelId="{F64DCD62-DBEB-4946-BA78-A5F41B6F7E12}">
      <dsp:nvSpPr>
        <dsp:cNvPr id="0" name=""/>
        <dsp:cNvSpPr/>
      </dsp:nvSpPr>
      <dsp:spPr>
        <a:xfrm>
          <a:off x="1286139" y="105155"/>
          <a:ext cx="583615" cy="583615"/>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BDAE11-10CE-434D-B00F-0BDC71620FF7}">
      <dsp:nvSpPr>
        <dsp:cNvPr id="0" name=""/>
        <dsp:cNvSpPr/>
      </dsp:nvSpPr>
      <dsp:spPr>
        <a:xfrm>
          <a:off x="3247655" y="0"/>
          <a:ext cx="3150393" cy="17526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048" tIns="384048" rIns="384048" bIns="384048" numCol="1" spcCol="1270" anchor="ctr" anchorCtr="0">
          <a:noAutofit/>
        </a:bodyPr>
        <a:lstStyle/>
        <a:p>
          <a:pPr lvl="0" algn="ctr" defTabSz="2400300" rtl="0">
            <a:lnSpc>
              <a:spcPct val="90000"/>
            </a:lnSpc>
            <a:spcBef>
              <a:spcPct val="0"/>
            </a:spcBef>
            <a:spcAft>
              <a:spcPct val="35000"/>
            </a:spcAft>
          </a:pPr>
          <a:r>
            <a:rPr lang="ar-EG" sz="5400" b="1" kern="1200" dirty="0" smtClean="0"/>
            <a:t>أختراق</a:t>
          </a:r>
          <a:endParaRPr lang="en-US" sz="5400" kern="1200" dirty="0"/>
        </a:p>
      </dsp:txBody>
      <dsp:txXfrm>
        <a:off x="3247655" y="701040"/>
        <a:ext cx="3150393" cy="701040"/>
      </dsp:txXfrm>
    </dsp:sp>
    <dsp:sp modelId="{DDA5502C-92C4-47C3-9039-AB79DB7718C8}">
      <dsp:nvSpPr>
        <dsp:cNvPr id="0" name=""/>
        <dsp:cNvSpPr/>
      </dsp:nvSpPr>
      <dsp:spPr>
        <a:xfrm>
          <a:off x="4531044" y="105155"/>
          <a:ext cx="583615" cy="583615"/>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DF8F49-A76E-441F-99DE-A2E4B908664C}">
      <dsp:nvSpPr>
        <dsp:cNvPr id="0" name=""/>
        <dsp:cNvSpPr/>
      </dsp:nvSpPr>
      <dsp:spPr>
        <a:xfrm>
          <a:off x="256031" y="1402080"/>
          <a:ext cx="5888736" cy="262890"/>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298051-6899-4759-9F98-AC75D48A1DF2}">
      <dsp:nvSpPr>
        <dsp:cNvPr id="0" name=""/>
        <dsp:cNvSpPr/>
      </dsp:nvSpPr>
      <dsp:spPr>
        <a:xfrm rot="10800000">
          <a:off x="1664207" y="0"/>
          <a:ext cx="5472684" cy="1143000"/>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4031" tIns="198120" rIns="369824" bIns="198120" numCol="1" spcCol="1270" anchor="ctr" anchorCtr="0">
          <a:noAutofit/>
        </a:bodyPr>
        <a:lstStyle/>
        <a:p>
          <a:pPr lvl="0" algn="ctr" defTabSz="2311400" rtl="0">
            <a:lnSpc>
              <a:spcPct val="90000"/>
            </a:lnSpc>
            <a:spcBef>
              <a:spcPct val="0"/>
            </a:spcBef>
            <a:spcAft>
              <a:spcPct val="35000"/>
            </a:spcAft>
          </a:pPr>
          <a:r>
            <a:rPr lang="ar-EG" sz="5200" b="1" u="sng" kern="1200" smtClean="0"/>
            <a:t>المقــــــــــــدمة</a:t>
          </a:r>
          <a:endParaRPr lang="en-US" sz="5200" kern="1200"/>
        </a:p>
      </dsp:txBody>
      <dsp:txXfrm rot="10800000">
        <a:off x="1949957" y="0"/>
        <a:ext cx="5186934" cy="1143000"/>
      </dsp:txXfrm>
    </dsp:sp>
    <dsp:sp modelId="{E6DFC207-70C5-4F88-A2BD-51D04869DD2C}">
      <dsp:nvSpPr>
        <dsp:cNvPr id="0" name=""/>
        <dsp:cNvSpPr/>
      </dsp:nvSpPr>
      <dsp:spPr>
        <a:xfrm>
          <a:off x="1092707" y="0"/>
          <a:ext cx="1143000" cy="1143000"/>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E6C102-938C-4FBC-B810-BC9840E13CB1}">
      <dsp:nvSpPr>
        <dsp:cNvPr id="0" name=""/>
        <dsp:cNvSpPr/>
      </dsp:nvSpPr>
      <dsp:spPr>
        <a:xfrm>
          <a:off x="0" y="617061"/>
          <a:ext cx="8229600" cy="329184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13970" rIns="0" bIns="13970" numCol="1" spcCol="1270" anchor="ctr" anchorCtr="0">
          <a:noAutofit/>
        </a:bodyPr>
        <a:lstStyle/>
        <a:p>
          <a:pPr lvl="0" algn="ctr" defTabSz="977900" rtl="0">
            <a:lnSpc>
              <a:spcPct val="90000"/>
            </a:lnSpc>
            <a:spcBef>
              <a:spcPct val="0"/>
            </a:spcBef>
            <a:spcAft>
              <a:spcPct val="35000"/>
            </a:spcAft>
          </a:pPr>
          <a:r>
            <a:rPr lang="ar-EG" sz="2200" b="1" kern="1200" smtClean="0"/>
            <a:t>الأمن الأليكترونى محل أهتمام الكثير من مستخدمى الحاسب الألى ومستخدمى الأنترنت وأكثر المهتمين به الشباب ولكن الخطأ الأكبر فى تعلمهم لهذا العلم هو أختصارهم له فى الأختراق فقط وخاصة أختراق الأميلات والحسابات الشخصية على المواقع الأجتماعية مثل الفيس بوك وأيضا التسلل إلى شبكة مجاورة أو أختراق جهاز صديق أو جار ولكن ليس هذا هو المقصود من تعلم الأمن الأليكترونى كجزء  هام جدا  من علوم الحاسب الألى الحديثة ولا يقل أهمية عن كل الجوانب المخنلفة للحاسبات والبرامج والشبكات والأنترنت.</a:t>
          </a:r>
          <a:endParaRPr lang="en-US" sz="2200" kern="1200"/>
        </a:p>
      </dsp:txBody>
      <dsp:txXfrm>
        <a:off x="1645920" y="617061"/>
        <a:ext cx="4937760" cy="32918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15ED98-6270-4F2F-9C57-099E0F57C323}">
      <dsp:nvSpPr>
        <dsp:cNvPr id="0" name=""/>
        <dsp:cNvSpPr/>
      </dsp:nvSpPr>
      <dsp:spPr>
        <a:xfrm rot="10800000">
          <a:off x="1664207" y="0"/>
          <a:ext cx="5472684" cy="1143000"/>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4031" tIns="171450" rIns="320040" bIns="171450" numCol="1" spcCol="1270" anchor="ctr" anchorCtr="0">
          <a:noAutofit/>
        </a:bodyPr>
        <a:lstStyle/>
        <a:p>
          <a:pPr lvl="0" algn="ctr" defTabSz="2000250" rtl="0">
            <a:lnSpc>
              <a:spcPct val="90000"/>
            </a:lnSpc>
            <a:spcBef>
              <a:spcPct val="0"/>
            </a:spcBef>
            <a:spcAft>
              <a:spcPct val="35000"/>
            </a:spcAft>
          </a:pPr>
          <a:r>
            <a:rPr lang="ar-EG" sz="4500" b="1" u="sng" kern="1200" smtClean="0"/>
            <a:t>أقسام الأمن الأليكترونى</a:t>
          </a:r>
          <a:endParaRPr lang="en-US" sz="4500" kern="1200"/>
        </a:p>
      </dsp:txBody>
      <dsp:txXfrm rot="10800000">
        <a:off x="1949957" y="0"/>
        <a:ext cx="5186934" cy="1143000"/>
      </dsp:txXfrm>
    </dsp:sp>
    <dsp:sp modelId="{B21EA26C-E714-42B4-8FF1-D98C8A843228}">
      <dsp:nvSpPr>
        <dsp:cNvPr id="0" name=""/>
        <dsp:cNvSpPr/>
      </dsp:nvSpPr>
      <dsp:spPr>
        <a:xfrm>
          <a:off x="1092707" y="0"/>
          <a:ext cx="1143000" cy="1143000"/>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EC50B1-3456-4367-A020-5260D12DA966}">
      <dsp:nvSpPr>
        <dsp:cNvPr id="0" name=""/>
        <dsp:cNvSpPr/>
      </dsp:nvSpPr>
      <dsp:spPr>
        <a:xfrm>
          <a:off x="1009454" y="0"/>
          <a:ext cx="5400600" cy="54006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42801A-A482-49BD-B441-798B8417BD07}">
      <dsp:nvSpPr>
        <dsp:cNvPr id="0" name=""/>
        <dsp:cNvSpPr/>
      </dsp:nvSpPr>
      <dsp:spPr>
        <a:xfrm>
          <a:off x="3754758" y="585197"/>
          <a:ext cx="3510390" cy="95987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ar-EG" sz="1800" b="1" u="sng" kern="1200" dirty="0" smtClean="0"/>
            <a:t>أولا البرامج</a:t>
          </a:r>
          <a:endParaRPr lang="en-US" sz="1800" kern="1200" dirty="0"/>
        </a:p>
      </dsp:txBody>
      <dsp:txXfrm>
        <a:off x="3801615" y="632054"/>
        <a:ext cx="3416676" cy="866158"/>
      </dsp:txXfrm>
    </dsp:sp>
    <dsp:sp modelId="{1BAC9FF1-0B98-4549-AEF8-CA1E9C3B6BB7}">
      <dsp:nvSpPr>
        <dsp:cNvPr id="0" name=""/>
        <dsp:cNvSpPr/>
      </dsp:nvSpPr>
      <dsp:spPr>
        <a:xfrm>
          <a:off x="3709754" y="1620443"/>
          <a:ext cx="3510390" cy="95987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ar-EG" sz="1800" kern="1200" smtClean="0"/>
            <a:t>تصميم برامج وأدوات للتأمين والأختراق</a:t>
          </a:r>
          <a:endParaRPr lang="en-US" sz="1800" kern="1200"/>
        </a:p>
      </dsp:txBody>
      <dsp:txXfrm>
        <a:off x="3756611" y="1667300"/>
        <a:ext cx="3416676" cy="866158"/>
      </dsp:txXfrm>
    </dsp:sp>
    <dsp:sp modelId="{0232E592-9645-4AC5-81FA-B4A0D109D793}">
      <dsp:nvSpPr>
        <dsp:cNvPr id="0" name=""/>
        <dsp:cNvSpPr/>
      </dsp:nvSpPr>
      <dsp:spPr>
        <a:xfrm>
          <a:off x="3709754" y="2700299"/>
          <a:ext cx="3510390" cy="95987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ar-EG" sz="1800" kern="1200" smtClean="0"/>
            <a:t>كسر المدة االتجربية للبرامج ومعرفة الكود المصدر والتعديل عليه للبرامج غير مفتوح المصدر</a:t>
          </a:r>
          <a:endParaRPr lang="en-US" sz="1800" kern="1200"/>
        </a:p>
      </dsp:txBody>
      <dsp:txXfrm>
        <a:off x="3756611" y="2747156"/>
        <a:ext cx="3416676" cy="866158"/>
      </dsp:txXfrm>
    </dsp:sp>
    <dsp:sp modelId="{E3B444DF-1E92-43B6-AD36-CC9B7FD5C588}">
      <dsp:nvSpPr>
        <dsp:cNvPr id="0" name=""/>
        <dsp:cNvSpPr/>
      </dsp:nvSpPr>
      <dsp:spPr>
        <a:xfrm>
          <a:off x="3709754" y="3780156"/>
          <a:ext cx="3510390" cy="95987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ar-EG" sz="1800" kern="1200" dirty="0" smtClean="0"/>
            <a:t>كسر كلمات السر للملفات المضغوطة و والوردوالاكسل والبى دى اف وغيرها</a:t>
          </a:r>
          <a:endParaRPr lang="en-US" sz="1800" kern="1200" dirty="0"/>
        </a:p>
      </dsp:txBody>
      <dsp:txXfrm>
        <a:off x="3756611" y="3827013"/>
        <a:ext cx="3416676" cy="8661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F6B99-0293-4890-8286-9D29563C5837}">
      <dsp:nvSpPr>
        <dsp:cNvPr id="0" name=""/>
        <dsp:cNvSpPr/>
      </dsp:nvSpPr>
      <dsp:spPr>
        <a:xfrm>
          <a:off x="595408" y="0"/>
          <a:ext cx="6120680" cy="612068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03CA92-229D-46CF-B051-17CC87E7FCEA}">
      <dsp:nvSpPr>
        <dsp:cNvPr id="0" name=""/>
        <dsp:cNvSpPr/>
      </dsp:nvSpPr>
      <dsp:spPr>
        <a:xfrm>
          <a:off x="3655748" y="612665"/>
          <a:ext cx="3978442" cy="108785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t" anchorCtr="0">
          <a:noAutofit/>
        </a:bodyPr>
        <a:lstStyle/>
        <a:p>
          <a:pPr lvl="0" algn="ctr" defTabSz="1955800" rtl="0">
            <a:lnSpc>
              <a:spcPct val="90000"/>
            </a:lnSpc>
            <a:spcBef>
              <a:spcPct val="0"/>
            </a:spcBef>
            <a:spcAft>
              <a:spcPct val="35000"/>
            </a:spcAft>
          </a:pPr>
          <a:r>
            <a:rPr lang="ar-EG" sz="4400" b="1" u="sng" kern="1200" dirty="0" smtClean="0"/>
            <a:t>  ثانيا الأجهزة</a:t>
          </a:r>
          <a:endParaRPr lang="en-US" sz="4400" b="1" u="sng" kern="1200" dirty="0"/>
        </a:p>
        <a:p>
          <a:pPr marL="114300" lvl="1" indent="-114300" algn="l" defTabSz="622300" rtl="0">
            <a:lnSpc>
              <a:spcPct val="90000"/>
            </a:lnSpc>
            <a:spcBef>
              <a:spcPct val="0"/>
            </a:spcBef>
            <a:spcAft>
              <a:spcPct val="15000"/>
            </a:spcAft>
            <a:buChar char="••"/>
          </a:pPr>
          <a:endParaRPr lang="en-US" sz="1400" kern="1200" dirty="0"/>
        </a:p>
      </dsp:txBody>
      <dsp:txXfrm>
        <a:off x="3708853" y="665770"/>
        <a:ext cx="3872232" cy="981645"/>
      </dsp:txXfrm>
    </dsp:sp>
    <dsp:sp modelId="{B2E66AE0-E1D8-403E-9991-D194A9435D1E}">
      <dsp:nvSpPr>
        <dsp:cNvPr id="0" name=""/>
        <dsp:cNvSpPr/>
      </dsp:nvSpPr>
      <dsp:spPr>
        <a:xfrm>
          <a:off x="3655748" y="1836502"/>
          <a:ext cx="3978442" cy="108785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ar-EG" sz="1800" i="1" kern="1200" smtClean="0"/>
            <a:t>جهاز كمبيوتر </a:t>
          </a:r>
          <a:r>
            <a:rPr lang="ar-EG" sz="1800" kern="1200" smtClean="0"/>
            <a:t>(وينقسم إلى جهاز كميوتر موصول بالنت / جهاز كمبيوتر متصل بشبكة داخلية/ جهاز كمبيوتر متصل بسيرفر/ جهاز غير متصل مستقل)</a:t>
          </a:r>
          <a:endParaRPr lang="en-US" sz="1800" kern="1200"/>
        </a:p>
      </dsp:txBody>
      <dsp:txXfrm>
        <a:off x="3708853" y="1889607"/>
        <a:ext cx="3872232" cy="981645"/>
      </dsp:txXfrm>
    </dsp:sp>
    <dsp:sp modelId="{26DA473C-96F2-4D22-A125-3E0813C025F4}">
      <dsp:nvSpPr>
        <dsp:cNvPr id="0" name=""/>
        <dsp:cNvSpPr/>
      </dsp:nvSpPr>
      <dsp:spPr>
        <a:xfrm>
          <a:off x="3655748" y="3060340"/>
          <a:ext cx="3978442" cy="108785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ar-EG" sz="1800" i="1" kern="1200" smtClean="0"/>
            <a:t>جهاز موبيل</a:t>
          </a:r>
          <a:r>
            <a:rPr lang="ar-EG" sz="1800" kern="1200" smtClean="0"/>
            <a:t>( اما من ناحية البلوتوث / اومن ناحية متصل بالواى فاى/ أو التصنت على المكالمات)</a:t>
          </a:r>
          <a:endParaRPr lang="en-US" sz="1800" kern="1200"/>
        </a:p>
      </dsp:txBody>
      <dsp:txXfrm>
        <a:off x="3708853" y="3113445"/>
        <a:ext cx="3872232" cy="981645"/>
      </dsp:txXfrm>
    </dsp:sp>
    <dsp:sp modelId="{34314100-6CBE-4B89-AD36-16343A4024E5}">
      <dsp:nvSpPr>
        <dsp:cNvPr id="0" name=""/>
        <dsp:cNvSpPr/>
      </dsp:nvSpPr>
      <dsp:spPr>
        <a:xfrm>
          <a:off x="3655748" y="4284177"/>
          <a:ext cx="3978442" cy="108785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ar-EG" sz="1800" kern="1200" smtClean="0"/>
            <a:t>تأمين وأختراق ألات الصراف الألى</a:t>
          </a:r>
          <a:endParaRPr lang="en-US" sz="1800" kern="1200"/>
        </a:p>
      </dsp:txBody>
      <dsp:txXfrm>
        <a:off x="3708853" y="4337282"/>
        <a:ext cx="3872232" cy="98164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6CDDD6-AC95-433D-B178-DA99818322B8}">
      <dsp:nvSpPr>
        <dsp:cNvPr id="0" name=""/>
        <dsp:cNvSpPr/>
      </dsp:nvSpPr>
      <dsp:spPr>
        <a:xfrm>
          <a:off x="1031961" y="0"/>
          <a:ext cx="5361459" cy="536145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915C7E-8FB9-42F9-A0D5-C1600596E674}">
      <dsp:nvSpPr>
        <dsp:cNvPr id="0" name=""/>
        <dsp:cNvSpPr/>
      </dsp:nvSpPr>
      <dsp:spPr>
        <a:xfrm>
          <a:off x="3754753" y="576064"/>
          <a:ext cx="3484948" cy="126915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82880" rIns="182880" bIns="182880" numCol="1" spcCol="1270" anchor="ctr" anchorCtr="0">
          <a:noAutofit/>
        </a:bodyPr>
        <a:lstStyle/>
        <a:p>
          <a:pPr lvl="0" algn="ctr" defTabSz="2133600" rtl="0">
            <a:lnSpc>
              <a:spcPct val="90000"/>
            </a:lnSpc>
            <a:spcBef>
              <a:spcPct val="0"/>
            </a:spcBef>
            <a:spcAft>
              <a:spcPct val="35000"/>
            </a:spcAft>
          </a:pPr>
          <a:r>
            <a:rPr lang="ar-EG" sz="4800" b="1" u="sng" kern="1200" dirty="0" smtClean="0"/>
            <a:t>ثالثا</a:t>
          </a:r>
          <a:r>
            <a:rPr lang="ar-EG" sz="2400" b="1" u="sng" kern="1200" dirty="0" smtClean="0"/>
            <a:t> </a:t>
          </a:r>
          <a:endParaRPr lang="en-US" sz="2400" kern="1200" dirty="0"/>
        </a:p>
      </dsp:txBody>
      <dsp:txXfrm>
        <a:off x="3816708" y="638019"/>
        <a:ext cx="3361038" cy="1145247"/>
      </dsp:txXfrm>
    </dsp:sp>
    <dsp:sp modelId="{93DD2E6A-753D-40D2-8FB4-AF909CF6B22E}">
      <dsp:nvSpPr>
        <dsp:cNvPr id="0" name=""/>
        <dsp:cNvSpPr/>
      </dsp:nvSpPr>
      <dsp:spPr>
        <a:xfrm>
          <a:off x="3712690" y="1966828"/>
          <a:ext cx="3484948" cy="126915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ar-EG" sz="2500" kern="1200" smtClean="0"/>
            <a:t>أختراق وتامين المواقع والمنتديات</a:t>
          </a:r>
          <a:endParaRPr lang="en-US" sz="2500" kern="1200"/>
        </a:p>
      </dsp:txBody>
      <dsp:txXfrm>
        <a:off x="3774645" y="2028783"/>
        <a:ext cx="3361038" cy="1145247"/>
      </dsp:txXfrm>
    </dsp:sp>
    <dsp:sp modelId="{8B2F7F19-1368-49A7-B3F9-2ABA3A95B799}">
      <dsp:nvSpPr>
        <dsp:cNvPr id="0" name=""/>
        <dsp:cNvSpPr/>
      </dsp:nvSpPr>
      <dsp:spPr>
        <a:xfrm>
          <a:off x="3712690" y="3394630"/>
          <a:ext cx="3484948" cy="126915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ar-EG" sz="2500" kern="1200" dirty="0" smtClean="0"/>
            <a:t>أختراق أوتأمين حساب شخصى</a:t>
          </a:r>
        </a:p>
        <a:p>
          <a:pPr lvl="0" algn="ctr" defTabSz="1111250" rtl="0">
            <a:lnSpc>
              <a:spcPct val="90000"/>
            </a:lnSpc>
            <a:spcBef>
              <a:spcPct val="0"/>
            </a:spcBef>
            <a:spcAft>
              <a:spcPct val="35000"/>
            </a:spcAft>
          </a:pPr>
          <a:r>
            <a:rPr lang="ar-EG" sz="2500" kern="1200" dirty="0" smtClean="0"/>
            <a:t>( على موقع أجتماعى) أوأميل </a:t>
          </a:r>
          <a:endParaRPr lang="en-US" sz="2500" kern="1200" dirty="0"/>
        </a:p>
      </dsp:txBody>
      <dsp:txXfrm>
        <a:off x="3774645" y="3456585"/>
        <a:ext cx="3361038" cy="114524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755A9-E439-4A2B-8B6D-3F44B89CA075}">
      <dsp:nvSpPr>
        <dsp:cNvPr id="0" name=""/>
        <dsp:cNvSpPr/>
      </dsp:nvSpPr>
      <dsp:spPr>
        <a:xfrm>
          <a:off x="761027" y="0"/>
          <a:ext cx="5832648" cy="5832648"/>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81288F-B6FA-45F5-B74E-57D9326CD55F}">
      <dsp:nvSpPr>
        <dsp:cNvPr id="0" name=""/>
        <dsp:cNvSpPr/>
      </dsp:nvSpPr>
      <dsp:spPr>
        <a:xfrm>
          <a:off x="3677351" y="583834"/>
          <a:ext cx="3791221" cy="82932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rtl="0">
            <a:lnSpc>
              <a:spcPct val="90000"/>
            </a:lnSpc>
            <a:spcBef>
              <a:spcPct val="0"/>
            </a:spcBef>
            <a:spcAft>
              <a:spcPct val="35000"/>
            </a:spcAft>
          </a:pPr>
          <a:r>
            <a:rPr lang="ar-EG" sz="4400" b="1" u="sng" kern="1200" dirty="0" smtClean="0"/>
            <a:t>رابعا </a:t>
          </a:r>
          <a:endParaRPr lang="en-US" sz="4400" kern="1200" dirty="0"/>
        </a:p>
      </dsp:txBody>
      <dsp:txXfrm>
        <a:off x="3717836" y="624319"/>
        <a:ext cx="3710251" cy="748359"/>
      </dsp:txXfrm>
    </dsp:sp>
    <dsp:sp modelId="{0280B257-AD6D-462D-B52E-9C77CADE8218}">
      <dsp:nvSpPr>
        <dsp:cNvPr id="0" name=""/>
        <dsp:cNvSpPr/>
      </dsp:nvSpPr>
      <dsp:spPr>
        <a:xfrm>
          <a:off x="3677351" y="1516830"/>
          <a:ext cx="3791221" cy="82932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ar-EG" sz="1700" kern="1200" dirty="0" smtClean="0"/>
            <a:t>الشبكات وهى من أوسع الفروع  (أختراق الشبكة واستخدام الأتصال بها وتأمين الشبكة من الأختراق)</a:t>
          </a:r>
          <a:endParaRPr lang="en-US" sz="1700" kern="1200" dirty="0"/>
        </a:p>
      </dsp:txBody>
      <dsp:txXfrm>
        <a:off x="3717836" y="1557315"/>
        <a:ext cx="3710251" cy="748359"/>
      </dsp:txXfrm>
    </dsp:sp>
    <dsp:sp modelId="{8728B483-F7B2-4783-B491-89A4136A2D88}">
      <dsp:nvSpPr>
        <dsp:cNvPr id="0" name=""/>
        <dsp:cNvSpPr/>
      </dsp:nvSpPr>
      <dsp:spPr>
        <a:xfrm>
          <a:off x="3682734" y="2474523"/>
          <a:ext cx="3791221" cy="82932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ar-EG" sz="1700" b="0" u="none" kern="1200" dirty="0" smtClean="0"/>
            <a:t>سيرفر</a:t>
          </a:r>
          <a:r>
            <a:rPr lang="ar-EG" sz="1700" b="0" kern="1200" dirty="0" smtClean="0"/>
            <a:t> (أختراق سيرفر محلى وأختراق الأجهزة والمواقع التى عليه والأهم كيفية  تأمين السيرفر)</a:t>
          </a:r>
          <a:endParaRPr lang="en-US" sz="1700" b="0" kern="1200" dirty="0"/>
        </a:p>
      </dsp:txBody>
      <dsp:txXfrm>
        <a:off x="3723219" y="2515008"/>
        <a:ext cx="3710251" cy="748359"/>
      </dsp:txXfrm>
    </dsp:sp>
    <dsp:sp modelId="{3085ED2C-8E73-4831-95FB-3A9DACEB92D2}">
      <dsp:nvSpPr>
        <dsp:cNvPr id="0" name=""/>
        <dsp:cNvSpPr/>
      </dsp:nvSpPr>
      <dsp:spPr>
        <a:xfrm>
          <a:off x="3677351" y="3382821"/>
          <a:ext cx="3791221" cy="82932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ar-EG" sz="1700" kern="1200" smtClean="0"/>
            <a:t>تأمين واختراق قواعد البيانات</a:t>
          </a:r>
          <a:endParaRPr lang="en-US" sz="1700" kern="1200"/>
        </a:p>
      </dsp:txBody>
      <dsp:txXfrm>
        <a:off x="3717836" y="3423306"/>
        <a:ext cx="3710251" cy="748359"/>
      </dsp:txXfrm>
    </dsp:sp>
    <dsp:sp modelId="{C1A57110-537C-4E25-B262-204A21F843FC}">
      <dsp:nvSpPr>
        <dsp:cNvPr id="0" name=""/>
        <dsp:cNvSpPr/>
      </dsp:nvSpPr>
      <dsp:spPr>
        <a:xfrm>
          <a:off x="3677351" y="4315817"/>
          <a:ext cx="3791221" cy="82932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ar-EG" sz="1700" kern="1200" smtClean="0"/>
            <a:t>أختراق وتأمين عمليات التجارة الأليكترونية</a:t>
          </a:r>
          <a:endParaRPr lang="en-US" sz="1700" kern="1200"/>
        </a:p>
      </dsp:txBody>
      <dsp:txXfrm>
        <a:off x="3717836" y="4356302"/>
        <a:ext cx="3710251" cy="748359"/>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CCAFF4-5793-4D3B-8B3C-A687C9F2CBDF}" type="datetimeFigureOut">
              <a:rPr lang="en-US" smtClean="0"/>
              <a:t>8/31/2012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406F14-4297-4DE4-AF69-D4410DBDD718}" type="slidenum">
              <a:rPr lang="en-US" smtClean="0"/>
              <a:t>‹#›</a:t>
            </a:fld>
            <a:endParaRPr lang="en-US"/>
          </a:p>
        </p:txBody>
      </p:sp>
    </p:spTree>
    <p:extLst>
      <p:ext uri="{BB962C8B-B14F-4D97-AF65-F5344CB8AC3E}">
        <p14:creationId xmlns:p14="http://schemas.microsoft.com/office/powerpoint/2010/main" val="4282412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406F14-4297-4DE4-AF69-D4410DBDD718}" type="slidenum">
              <a:rPr lang="en-US" smtClean="0"/>
              <a:t>10</a:t>
            </a:fld>
            <a:endParaRPr lang="en-US"/>
          </a:p>
        </p:txBody>
      </p:sp>
    </p:spTree>
    <p:extLst>
      <p:ext uri="{BB962C8B-B14F-4D97-AF65-F5344CB8AC3E}">
        <p14:creationId xmlns:p14="http://schemas.microsoft.com/office/powerpoint/2010/main" val="3105213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0F773C-07E4-434F-A9FD-6D9347627B79}" type="datetimeFigureOut">
              <a:rPr lang="en-US" smtClean="0"/>
              <a:t>8/31/2012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9F6A3-A837-45D8-A9E6-CB9614C92820}" type="slidenum">
              <a:rPr lang="en-US" smtClean="0"/>
              <a:t>‹#›</a:t>
            </a:fld>
            <a:endParaRPr lang="en-US"/>
          </a:p>
        </p:txBody>
      </p:sp>
    </p:spTree>
    <p:extLst>
      <p:ext uri="{BB962C8B-B14F-4D97-AF65-F5344CB8AC3E}">
        <p14:creationId xmlns:p14="http://schemas.microsoft.com/office/powerpoint/2010/main" val="1839101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F773C-07E4-434F-A9FD-6D9347627B79}" type="datetimeFigureOut">
              <a:rPr lang="en-US" smtClean="0"/>
              <a:t>8/31/2012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9F6A3-A837-45D8-A9E6-CB9614C92820}" type="slidenum">
              <a:rPr lang="en-US" smtClean="0"/>
              <a:t>‹#›</a:t>
            </a:fld>
            <a:endParaRPr lang="en-US"/>
          </a:p>
        </p:txBody>
      </p:sp>
    </p:spTree>
    <p:extLst>
      <p:ext uri="{BB962C8B-B14F-4D97-AF65-F5344CB8AC3E}">
        <p14:creationId xmlns:p14="http://schemas.microsoft.com/office/powerpoint/2010/main" val="657720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F773C-07E4-434F-A9FD-6D9347627B79}" type="datetimeFigureOut">
              <a:rPr lang="en-US" smtClean="0"/>
              <a:t>8/31/2012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9F6A3-A837-45D8-A9E6-CB9614C92820}" type="slidenum">
              <a:rPr lang="en-US" smtClean="0"/>
              <a:t>‹#›</a:t>
            </a:fld>
            <a:endParaRPr lang="en-US"/>
          </a:p>
        </p:txBody>
      </p:sp>
    </p:spTree>
    <p:extLst>
      <p:ext uri="{BB962C8B-B14F-4D97-AF65-F5344CB8AC3E}">
        <p14:creationId xmlns:p14="http://schemas.microsoft.com/office/powerpoint/2010/main" val="317530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F773C-07E4-434F-A9FD-6D9347627B79}" type="datetimeFigureOut">
              <a:rPr lang="en-US" smtClean="0"/>
              <a:t>8/31/2012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9F6A3-A837-45D8-A9E6-CB9614C92820}" type="slidenum">
              <a:rPr lang="en-US" smtClean="0"/>
              <a:t>‹#›</a:t>
            </a:fld>
            <a:endParaRPr lang="en-US"/>
          </a:p>
        </p:txBody>
      </p:sp>
    </p:spTree>
    <p:extLst>
      <p:ext uri="{BB962C8B-B14F-4D97-AF65-F5344CB8AC3E}">
        <p14:creationId xmlns:p14="http://schemas.microsoft.com/office/powerpoint/2010/main" val="125082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0F773C-07E4-434F-A9FD-6D9347627B79}" type="datetimeFigureOut">
              <a:rPr lang="en-US" smtClean="0"/>
              <a:t>8/31/2012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9F6A3-A837-45D8-A9E6-CB9614C92820}" type="slidenum">
              <a:rPr lang="en-US" smtClean="0"/>
              <a:t>‹#›</a:t>
            </a:fld>
            <a:endParaRPr lang="en-US"/>
          </a:p>
        </p:txBody>
      </p:sp>
    </p:spTree>
    <p:extLst>
      <p:ext uri="{BB962C8B-B14F-4D97-AF65-F5344CB8AC3E}">
        <p14:creationId xmlns:p14="http://schemas.microsoft.com/office/powerpoint/2010/main" val="2708340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0F773C-07E4-434F-A9FD-6D9347627B79}" type="datetimeFigureOut">
              <a:rPr lang="en-US" smtClean="0"/>
              <a:t>8/31/2012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F9F6A3-A837-45D8-A9E6-CB9614C92820}" type="slidenum">
              <a:rPr lang="en-US" smtClean="0"/>
              <a:t>‹#›</a:t>
            </a:fld>
            <a:endParaRPr lang="en-US"/>
          </a:p>
        </p:txBody>
      </p:sp>
    </p:spTree>
    <p:extLst>
      <p:ext uri="{BB962C8B-B14F-4D97-AF65-F5344CB8AC3E}">
        <p14:creationId xmlns:p14="http://schemas.microsoft.com/office/powerpoint/2010/main" val="626365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0F773C-07E4-434F-A9FD-6D9347627B79}" type="datetimeFigureOut">
              <a:rPr lang="en-US" smtClean="0"/>
              <a:t>8/31/2012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F9F6A3-A837-45D8-A9E6-CB9614C92820}" type="slidenum">
              <a:rPr lang="en-US" smtClean="0"/>
              <a:t>‹#›</a:t>
            </a:fld>
            <a:endParaRPr lang="en-US"/>
          </a:p>
        </p:txBody>
      </p:sp>
    </p:spTree>
    <p:extLst>
      <p:ext uri="{BB962C8B-B14F-4D97-AF65-F5344CB8AC3E}">
        <p14:creationId xmlns:p14="http://schemas.microsoft.com/office/powerpoint/2010/main" val="437526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0F773C-07E4-434F-A9FD-6D9347627B79}" type="datetimeFigureOut">
              <a:rPr lang="en-US" smtClean="0"/>
              <a:t>8/31/2012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F9F6A3-A837-45D8-A9E6-CB9614C92820}" type="slidenum">
              <a:rPr lang="en-US" smtClean="0"/>
              <a:t>‹#›</a:t>
            </a:fld>
            <a:endParaRPr lang="en-US"/>
          </a:p>
        </p:txBody>
      </p:sp>
    </p:spTree>
    <p:extLst>
      <p:ext uri="{BB962C8B-B14F-4D97-AF65-F5344CB8AC3E}">
        <p14:creationId xmlns:p14="http://schemas.microsoft.com/office/powerpoint/2010/main" val="3151253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F773C-07E4-434F-A9FD-6D9347627B79}" type="datetimeFigureOut">
              <a:rPr lang="en-US" smtClean="0"/>
              <a:t>8/31/2012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F9F6A3-A837-45D8-A9E6-CB9614C92820}" type="slidenum">
              <a:rPr lang="en-US" smtClean="0"/>
              <a:t>‹#›</a:t>
            </a:fld>
            <a:endParaRPr lang="en-US"/>
          </a:p>
        </p:txBody>
      </p:sp>
    </p:spTree>
    <p:extLst>
      <p:ext uri="{BB962C8B-B14F-4D97-AF65-F5344CB8AC3E}">
        <p14:creationId xmlns:p14="http://schemas.microsoft.com/office/powerpoint/2010/main" val="2078417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F773C-07E4-434F-A9FD-6D9347627B79}" type="datetimeFigureOut">
              <a:rPr lang="en-US" smtClean="0"/>
              <a:t>8/31/2012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F9F6A3-A837-45D8-A9E6-CB9614C92820}" type="slidenum">
              <a:rPr lang="en-US" smtClean="0"/>
              <a:t>‹#›</a:t>
            </a:fld>
            <a:endParaRPr lang="en-US"/>
          </a:p>
        </p:txBody>
      </p:sp>
    </p:spTree>
    <p:extLst>
      <p:ext uri="{BB962C8B-B14F-4D97-AF65-F5344CB8AC3E}">
        <p14:creationId xmlns:p14="http://schemas.microsoft.com/office/powerpoint/2010/main" val="2517977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F773C-07E4-434F-A9FD-6D9347627B79}" type="datetimeFigureOut">
              <a:rPr lang="en-US" smtClean="0"/>
              <a:t>8/31/2012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F9F6A3-A837-45D8-A9E6-CB9614C92820}" type="slidenum">
              <a:rPr lang="en-US" smtClean="0"/>
              <a:t>‹#›</a:t>
            </a:fld>
            <a:endParaRPr lang="en-US"/>
          </a:p>
        </p:txBody>
      </p:sp>
    </p:spTree>
    <p:extLst>
      <p:ext uri="{BB962C8B-B14F-4D97-AF65-F5344CB8AC3E}">
        <p14:creationId xmlns:p14="http://schemas.microsoft.com/office/powerpoint/2010/main" val="263601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F773C-07E4-434F-A9FD-6D9347627B79}" type="datetimeFigureOut">
              <a:rPr lang="en-US" smtClean="0"/>
              <a:t>8/31/2012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9F6A3-A837-45D8-A9E6-CB9614C92820}" type="slidenum">
              <a:rPr lang="en-US" smtClean="0"/>
              <a:t>‹#›</a:t>
            </a:fld>
            <a:endParaRPr lang="en-US"/>
          </a:p>
        </p:txBody>
      </p:sp>
    </p:spTree>
    <p:extLst>
      <p:ext uri="{BB962C8B-B14F-4D97-AF65-F5344CB8AC3E}">
        <p14:creationId xmlns:p14="http://schemas.microsoft.com/office/powerpoint/2010/main" val="1339036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3" Type="http://schemas.openxmlformats.org/officeDocument/2006/relationships/hyperlink" Target="mailto:www.madanyonlin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259453005"/>
              </p:ext>
            </p:extLst>
          </p:nvPr>
        </p:nvGraphicFramePr>
        <p:xfrm>
          <a:off x="683568" y="1268760"/>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extLst>
              <p:ext uri="{D42A27DB-BD31-4B8C-83A1-F6EECF244321}">
                <p14:modId xmlns:p14="http://schemas.microsoft.com/office/powerpoint/2010/main" val="59050538"/>
              </p:ext>
            </p:extLst>
          </p:nvPr>
        </p:nvGraphicFramePr>
        <p:xfrm>
          <a:off x="1371600" y="3886200"/>
          <a:ext cx="6400800" cy="1752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9407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lvl="0" indent="0" algn="ctr">
              <a:buNone/>
            </a:pPr>
            <a:endParaRPr lang="en-US" b="1" dirty="0" smtClean="0"/>
          </a:p>
          <a:p>
            <a:pPr marL="0" lvl="0" indent="0" algn="ctr">
              <a:buNone/>
            </a:pPr>
            <a:r>
              <a:rPr lang="en-US" b="1" dirty="0"/>
              <a:t> </a:t>
            </a:r>
            <a:r>
              <a:rPr lang="en-US" b="1" dirty="0" smtClean="0"/>
              <a:t> </a:t>
            </a:r>
            <a:r>
              <a:rPr lang="ar-EG" b="1" dirty="0" smtClean="0"/>
              <a:t>الجزء الأول قريبا جدا أن شاء الله  </a:t>
            </a:r>
            <a:r>
              <a:rPr lang="ar-EG" sz="2400" dirty="0" smtClean="0"/>
              <a:t>        </a:t>
            </a:r>
            <a:endParaRPr lang="en-US" sz="2400" dirty="0" smtClean="0"/>
          </a:p>
          <a:p>
            <a:pPr marL="0" indent="0" algn="ctr">
              <a:buNone/>
            </a:pPr>
            <a:endParaRPr lang="ar-EG" dirty="0" smtClean="0"/>
          </a:p>
          <a:p>
            <a:pPr marL="0" indent="0" algn="ctr">
              <a:buNone/>
            </a:pPr>
            <a:r>
              <a:rPr lang="ar-EG" dirty="0" smtClean="0"/>
              <a:t>أيمن العجوز</a:t>
            </a:r>
          </a:p>
          <a:p>
            <a:pPr marL="0" indent="0" algn="ctr">
              <a:buNone/>
            </a:pPr>
            <a:r>
              <a:rPr lang="en-US" dirty="0"/>
              <a:t> </a:t>
            </a:r>
            <a:r>
              <a:rPr lang="en-US" dirty="0" smtClean="0"/>
              <a:t> </a:t>
            </a:r>
            <a:r>
              <a:rPr lang="en-US" dirty="0" smtClean="0">
                <a:hlinkClick r:id="rId3" tooltip="www.madanyonline.com"/>
              </a:rPr>
              <a:t>www.madanyonline.com</a:t>
            </a:r>
            <a:endParaRPr lang="en-US" dirty="0"/>
          </a:p>
        </p:txBody>
      </p:sp>
    </p:spTree>
    <p:extLst>
      <p:ext uri="{BB962C8B-B14F-4D97-AF65-F5344CB8AC3E}">
        <p14:creationId xmlns:p14="http://schemas.microsoft.com/office/powerpoint/2010/main" val="528277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27398012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455345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46321665"/>
              </p:ext>
            </p:extLst>
          </p:nvPr>
        </p:nvGraphicFramePr>
        <p:xfrm>
          <a:off x="457200" y="1124744"/>
          <a:ext cx="8229600" cy="5400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078852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81126815"/>
              </p:ext>
            </p:extLst>
          </p:nvPr>
        </p:nvGraphicFramePr>
        <p:xfrm>
          <a:off x="539552" y="404664"/>
          <a:ext cx="8229600"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8507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60322300"/>
              </p:ext>
            </p:extLst>
          </p:nvPr>
        </p:nvGraphicFramePr>
        <p:xfrm>
          <a:off x="457200" y="764704"/>
          <a:ext cx="8229600" cy="5361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6387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36548013"/>
              </p:ext>
            </p:extLst>
          </p:nvPr>
        </p:nvGraphicFramePr>
        <p:xfrm>
          <a:off x="457200" y="548680"/>
          <a:ext cx="8229600"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6789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457200" y="2961292"/>
            <a:ext cx="8229600" cy="935415"/>
            <a:chOff x="0" y="103792"/>
            <a:chExt cx="8229600" cy="935415"/>
          </a:xfrm>
        </p:grpSpPr>
        <p:sp>
          <p:nvSpPr>
            <p:cNvPr id="8" name="Rounded Rectangle 7"/>
            <p:cNvSpPr/>
            <p:nvPr/>
          </p:nvSpPr>
          <p:spPr>
            <a:xfrm>
              <a:off x="0" y="103792"/>
              <a:ext cx="8229600" cy="935415"/>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Rounded Rectangle 4"/>
            <p:cNvSpPr/>
            <p:nvPr/>
          </p:nvSpPr>
          <p:spPr>
            <a:xfrm>
              <a:off x="45663" y="149455"/>
              <a:ext cx="8138274" cy="8440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ar-EG" sz="3900" b="1" u="sng" kern="1200" dirty="0" smtClean="0"/>
                <a:t>بعض متطلبات العمل فى مجال الأمن الأليكترونى</a:t>
              </a:r>
              <a:endParaRPr lang="en-US" sz="3900" kern="1200" dirty="0"/>
            </a:p>
          </p:txBody>
        </p:sp>
      </p:grpSp>
    </p:spTree>
    <p:extLst>
      <p:ext uri="{BB962C8B-B14F-4D97-AF65-F5344CB8AC3E}">
        <p14:creationId xmlns:p14="http://schemas.microsoft.com/office/powerpoint/2010/main" val="822887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4172030834"/>
              </p:ext>
            </p:extLst>
          </p:nvPr>
        </p:nvGraphicFramePr>
        <p:xfrm>
          <a:off x="457200" y="764704"/>
          <a:ext cx="8229600" cy="5361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5063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88598414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4995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323</Words>
  <Application>Microsoft Office PowerPoint</Application>
  <PresentationFormat>On-screen Show (4:3)</PresentationFormat>
  <Paragraphs>40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الأمن الأليكترونى</dc:title>
  <dc:creator>0</dc:creator>
  <cp:lastModifiedBy>0</cp:lastModifiedBy>
  <cp:revision>16</cp:revision>
  <dcterms:created xsi:type="dcterms:W3CDTF">2012-08-31T14:40:23Z</dcterms:created>
  <dcterms:modified xsi:type="dcterms:W3CDTF">2012-08-31T17:31:06Z</dcterms:modified>
</cp:coreProperties>
</file>