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modifyVerifier cryptProviderType="rsaFull" cryptAlgorithmClass="hash" cryptAlgorithmType="typeAny" cryptAlgorithmSid="4" spinCount="50000" saltData="L1v0Qo7ichpZ7ub54jui9w" hashData="VsdL5pZzjxiEpmRGQzkRS9IPAPc" cryptProvider="" algIdExt="0" algIdExtSource="" cryptProviderTypeExt="0" cryptProviderTypeExtSource="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3FFF"/>
    <a:srgbClr val="BBE0E3"/>
    <a:srgbClr val="FF0066"/>
    <a:srgbClr val="0000FF"/>
    <a:srgbClr val="00CC00"/>
    <a:srgbClr val="F1C64D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EAA224-CAA9-4591-9CCD-F388BE2DC519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D1DA19-8810-4E2A-BAAF-957435F8A02D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8AE729-EF61-499B-9345-8A76177A2C40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AE53B6-C1BE-4A3C-B363-A99750B5B879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765A3E-2133-4007-B9B8-850576225E66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90D232-58BA-46E6-8B9B-66D86BBA818C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7F8A1B-DDA2-4C34-A002-4B682B840CFC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E123EC-7AB4-4725-8D1A-3A7AA4E664B1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07A5D8-9473-4113-AC8A-7A7F80216559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B3D83F-D4C5-43F6-9CB5-3762757BE70A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الرمز لإضافة صورة</a:t>
            </a:r>
            <a:endParaRPr lang="ar-EG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43C65-6F46-4838-91A3-D706BDE52023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نمط العنوان الرئيسي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0">
              <a:defRPr sz="1400"/>
            </a:lvl1pPr>
          </a:lstStyle>
          <a:p>
            <a:fld id="{5FD2C95C-CE84-44E5-A20D-3A3AE9B05EFF}" type="slidenum">
              <a:rPr lang="ar-SA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r" rtl="1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WordArt 4"/>
          <p:cNvSpPr>
            <a:spLocks noChangeArrowheads="1" noChangeShapeType="1" noTextEdit="1"/>
          </p:cNvSpPr>
          <p:nvPr/>
        </p:nvSpPr>
        <p:spPr bwMode="auto">
          <a:xfrm>
            <a:off x="76200" y="1752600"/>
            <a:ext cx="8839200" cy="36576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  <a:scene3d>
              <a:camera prst="legacyObliqueBottomRight">
                <a:rot lat="300000" lon="0" rev="0"/>
              </a:camera>
              <a:lightRig rig="legacyFlat3" dir="l"/>
            </a:scene3d>
            <a:sp3d extrusionH="430200" prstMaterial="legacyPlastic">
              <a:extrusionClr>
                <a:srgbClr val="F1C64D"/>
              </a:extrusionClr>
            </a:sp3d>
          </a:bodyPr>
          <a:lstStyle/>
          <a:p>
            <a:pPr algn="ctr" rtl="0"/>
            <a:r>
              <a:rPr lang="en-US" sz="3600" b="1" kern="10" spc="-180">
                <a:ln w="12700">
                  <a:round/>
                  <a:headEnd/>
                  <a:tailEnd/>
                </a:ln>
                <a:solidFill>
                  <a:srgbClr val="FF00FF"/>
                </a:solidFill>
                <a:latin typeface="BernhardMod BT"/>
              </a:rPr>
              <a:t>AREA</a:t>
            </a:r>
            <a:endParaRPr lang="ar-EG" sz="3600" b="1" kern="10" spc="-180">
              <a:ln w="12700">
                <a:round/>
                <a:headEnd/>
                <a:tailEnd/>
              </a:ln>
              <a:solidFill>
                <a:srgbClr val="FF00FF"/>
              </a:solidFill>
              <a:latin typeface="BernhardMod BT"/>
            </a:endParaRPr>
          </a:p>
        </p:txBody>
      </p:sp>
      <p:pic>
        <p:nvPicPr>
          <p:cNvPr id="5126" name="Picture 6" descr="383976370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228600"/>
            <a:ext cx="1876425" cy="1828800"/>
          </a:xfrm>
          <a:prstGeom prst="rect">
            <a:avLst/>
          </a:prstGeom>
          <a:noFill/>
        </p:spPr>
      </p:pic>
      <p:pic>
        <p:nvPicPr>
          <p:cNvPr id="5127" name="Picture 7" descr="383976370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7086600" y="152400"/>
            <a:ext cx="1905000" cy="1828800"/>
          </a:xfrm>
          <a:prstGeom prst="rect">
            <a:avLst/>
          </a:prstGeom>
          <a:noFill/>
        </p:spPr>
      </p:pic>
      <p:pic>
        <p:nvPicPr>
          <p:cNvPr id="5128" name="Picture 8" descr="602_0117517614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81200" y="457200"/>
            <a:ext cx="4953000" cy="1428750"/>
          </a:xfrm>
          <a:prstGeom prst="rect">
            <a:avLst/>
          </a:prstGeom>
          <a:noFill/>
        </p:spPr>
      </p:pic>
      <p:pic>
        <p:nvPicPr>
          <p:cNvPr id="5129" name="Picture 9" descr="ast01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86000" y="2362200"/>
            <a:ext cx="10287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0" name="Picture 10" descr="ast01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00800" y="2209800"/>
            <a:ext cx="10287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1" name="Picture 11" descr="ast01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57300" y="3505200"/>
            <a:ext cx="10287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2" name="Picture 12" descr="ast01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324100" y="3810000"/>
            <a:ext cx="10287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3" name="Picture 13" descr="ast01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72100" y="4191000"/>
            <a:ext cx="10287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4" name="Picture 14" descr="ast01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705600" y="5486400"/>
            <a:ext cx="10287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5" name="Picture 15" descr="ast01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115300" y="3276600"/>
            <a:ext cx="10287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6" name="Picture 16" descr="ast01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90600" y="2057400"/>
            <a:ext cx="10287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7" name="Picture 17" descr="ast01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390900" y="2628900"/>
            <a:ext cx="10287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8" name="Picture 18" descr="ast01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24700" y="4381500"/>
            <a:ext cx="10287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9" name="Picture 19" descr="ast01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143500" y="2743200"/>
            <a:ext cx="10287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40" name="Picture 20" descr="ast01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343400" y="5410200"/>
            <a:ext cx="10287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41" name="Picture 21" descr="ast01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115300" y="5410200"/>
            <a:ext cx="10287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42" name="Picture 22" descr="ast01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438400" y="5410200"/>
            <a:ext cx="10287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43" name="Picture 23" descr="ast01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19100" y="5524500"/>
            <a:ext cx="10287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0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5000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0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2" dur="2000" fill="hold"/>
                                        <p:tgtEl>
                                          <p:spTgt spid="513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4" dur="2000" fill="hold"/>
                                        <p:tgtEl>
                                          <p:spTgt spid="513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8" dur="2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0" dur="20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2" dur="20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4" dur="20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6" dur="20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8" dur="2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0" dur="2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2" dur="20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4" dur="20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6" dur="20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8" dur="20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0" dur="200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2" dur="2000" fill="hold"/>
                                        <p:tgtEl>
                                          <p:spTgt spid="51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4" dur="2000" fill="hold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6" dur="2000" fill="hold"/>
                                        <p:tgtEl>
                                          <p:spTgt spid="51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Picture 4" descr="form2-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 descr="form2-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form3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8" name="Picture 4" descr="form3-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2" name="Picture 4" descr="EDCN079">
            <a:hlinkHover r:id="" action="ppaction://noaction" highlightClick="1"/>
          </p:cNvPr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90600" y="152400"/>
            <a:ext cx="7772400" cy="6553200"/>
          </a:xfrm>
          <a:noFill/>
          <a:ln/>
        </p:spPr>
      </p:pic>
      <p:sp>
        <p:nvSpPr>
          <p:cNvPr id="17419" name="WordArt 11"/>
          <p:cNvSpPr>
            <a:spLocks noChangeArrowheads="1" noChangeShapeType="1" noTextEdit="1"/>
          </p:cNvSpPr>
          <p:nvPr/>
        </p:nvSpPr>
        <p:spPr bwMode="auto">
          <a:xfrm>
            <a:off x="2286000" y="642918"/>
            <a:ext cx="3657600" cy="762000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85713"/>
              </a:avLst>
            </a:prstTxWarp>
          </a:bodyPr>
          <a:lstStyle/>
          <a:p>
            <a:pPr algn="ctr"/>
            <a:r>
              <a:rPr lang="ar-EG" sz="3600" b="1" kern="10" dirty="0">
                <a:ln w="12700" cap="rnd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 Black"/>
              </a:rPr>
              <a:t>رسالة من معد المادة</a:t>
            </a:r>
          </a:p>
        </p:txBody>
      </p:sp>
      <p:sp>
        <p:nvSpPr>
          <p:cNvPr id="17420" name="Text Box 12"/>
          <p:cNvSpPr txBox="1">
            <a:spLocks noChangeArrowheads="1"/>
          </p:cNvSpPr>
          <p:nvPr/>
        </p:nvSpPr>
        <p:spPr bwMode="auto">
          <a:xfrm>
            <a:off x="1219200" y="1357299"/>
            <a:ext cx="5486400" cy="3108543"/>
          </a:xfrm>
          <a:prstGeom prst="rect">
            <a:avLst/>
          </a:prstGeom>
          <a:noFill/>
          <a:ln w="3175" cap="rnd">
            <a:noFill/>
            <a:prstDash val="sysDot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ar-SA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كم سأكون سعيدا عندما أتلقي منك رسالة بريدية</a:t>
            </a:r>
          </a:p>
          <a:p>
            <a:r>
              <a:rPr lang="ar-SA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أعرف فيها رأيك في هذا العرض أو ملاحظات لتحسينه أو أخطاء لتلافيها في المرات القادمة</a:t>
            </a:r>
            <a:r>
              <a:rPr lang="ar-EG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.</a:t>
            </a:r>
            <a:endParaRPr lang="ar-SA" sz="2400" b="1" dirty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ar-SA" sz="24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المهندس : أنس رمضان     مصر</a:t>
            </a:r>
            <a:endParaRPr lang="ar-EG" sz="2400" b="1" dirty="0">
              <a:solidFill>
                <a:srgbClr val="FF00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/>
            <a:r>
              <a:rPr lang="ar-EG" sz="2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           هندسة بنها </a:t>
            </a:r>
            <a:endParaRPr lang="ar-SA" sz="2800" b="1" dirty="0">
              <a:solidFill>
                <a:srgbClr val="00CC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ar-SA" sz="2400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البريد الإلكتروني :</a:t>
            </a:r>
            <a:r>
              <a:rPr lang="ar-SA" sz="24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r>
              <a:rPr lang="en-US" sz="24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Anas_online_87@yahoo.com</a:t>
            </a:r>
            <a:endParaRPr lang="ar-SA" sz="2400" b="1" dirty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endParaRPr lang="ar-SA" sz="2400" b="1" dirty="0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17423" name="Picture 15" descr="3rb100_XFh99kvS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4214818"/>
            <a:ext cx="2324100" cy="1828800"/>
          </a:xfrm>
          <a:prstGeom prst="rect">
            <a:avLst/>
          </a:prstGeom>
          <a:noFill/>
        </p:spPr>
      </p:pic>
      <p:pic>
        <p:nvPicPr>
          <p:cNvPr id="9" name="صورة 8" descr="386519_293072080714557_100000353014458_955756_1925104325_n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00496" y="4191029"/>
            <a:ext cx="1785932" cy="1881177"/>
          </a:xfrm>
          <a:prstGeom prst="snip2SameRect">
            <a:avLst/>
          </a:prstGeom>
          <a:ln>
            <a:solidFill>
              <a:srgbClr val="FF00FF"/>
            </a:solidFill>
          </a:ln>
          <a:effectLst>
            <a:glow rad="139700">
              <a:srgbClr val="FFC000">
                <a:alpha val="40000"/>
              </a:srgbClr>
            </a:glow>
            <a:outerShdw blurRad="76200" dist="38100" dir="7800000" algn="tl" rotWithShape="0">
              <a:srgbClr val="000000">
                <a:alpha val="40000"/>
              </a:srgbClr>
            </a:outerShdw>
            <a:softEdge rad="12700"/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coolSlan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" dur="5000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0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0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0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9" grpId="0" animBg="1"/>
      <p:bldP spid="174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form1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form1-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form1-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 descr="form1-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 descr="form1-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 descr="form1-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form1-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4" descr="form2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REA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AREA</Template>
  <TotalTime>0</TotalTime>
  <Words>41</Words>
  <Application>Microsoft PowerPoint</Application>
  <PresentationFormat>عرض على الشاشة (3:4)‏</PresentationFormat>
  <Paragraphs>8</Paragraphs>
  <Slides>14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5" baseType="lpstr">
      <vt:lpstr>AREA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ENG_ANAS</dc:creator>
  <cp:lastModifiedBy>ENG_ANAS</cp:lastModifiedBy>
  <cp:revision>1</cp:revision>
  <cp:lastPrinted>1601-01-01T00:00:00Z</cp:lastPrinted>
  <dcterms:created xsi:type="dcterms:W3CDTF">2013-03-14T17:23:43Z</dcterms:created>
  <dcterms:modified xsi:type="dcterms:W3CDTF">2013-03-14T19:44:37Z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