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10"/>
  </p:notesMasterIdLst>
  <p:handoutMasterIdLst>
    <p:handoutMasterId r:id="rId11"/>
  </p:handoutMasterIdLst>
  <p:sldIdLst>
    <p:sldId id="258" r:id="rId4"/>
    <p:sldId id="274" r:id="rId5"/>
    <p:sldId id="275" r:id="rId6"/>
    <p:sldId id="276" r:id="rId7"/>
    <p:sldId id="277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7" autoAdjust="0"/>
    <p:restoredTop sz="97521" autoAdjust="0"/>
  </p:normalViewPr>
  <p:slideViewPr>
    <p:cSldViewPr snapToGrid="0">
      <p:cViewPr varScale="1">
        <p:scale>
          <a:sx n="75" d="100"/>
          <a:sy n="75" d="100"/>
        </p:scale>
        <p:origin x="-1290" y="-102"/>
      </p:cViewPr>
      <p:guideLst>
        <p:guide orient="horz" pos="4247"/>
        <p:guide orient="horz" pos="691"/>
        <p:guide pos="233"/>
        <p:guide pos="5585"/>
        <p:guide pos="668"/>
        <p:guide pos="2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FD9C4-77A5-4615-8F9A-16BF81A825DC}" type="datetimeFigureOut">
              <a:rPr lang="en-GB" smtClean="0">
                <a:latin typeface="Arial" pitchFamily="34" charset="0"/>
              </a:rPr>
              <a:pPr/>
              <a:t>07/10/2012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04B27-BDEF-4CDA-AEB4-936FC7271D59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549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9780C71-3F86-4797-BBDD-DB114C92315A}" type="datetimeFigureOut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EFA8EDF-3B33-46B8-9795-B7DD7FCCFC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9259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8EDF-3B33-46B8-9795-B7DD7FCCFCA0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8EDF-3B33-46B8-9795-B7DD7FCCFCA0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8EDF-3B33-46B8-9795-B7DD7FCCFCA0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ack pink 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6000" cy="1785950"/>
          </a:xfrm>
        </p:spPr>
        <p:txBody>
          <a:bodyPr wrap="square" anchor="b" anchorCtr="0">
            <a:noAutofit/>
          </a:bodyPr>
          <a:lstStyle>
            <a:lvl1pPr algn="ctr">
              <a:lnSpc>
                <a:spcPts val="6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71876"/>
            <a:ext cx="7776000" cy="1357322"/>
          </a:xfrm>
        </p:spPr>
        <p:txBody>
          <a:bodyPr>
            <a:noAutofit/>
          </a:bodyPr>
          <a:lstStyle>
            <a:lvl1pPr marL="0" indent="0" algn="ctr">
              <a:lnSpc>
                <a:spcPts val="3200"/>
              </a:lnSpc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85800" y="4942800"/>
            <a:ext cx="7776000" cy="105796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400">
                <a:solidFill>
                  <a:schemeClr val="bg1"/>
                </a:solidFill>
              </a:defRPr>
            </a:lvl4pPr>
            <a:lvl5pPr algn="ct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Untitled-1.psd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2250" y="207962"/>
            <a:ext cx="1166099" cy="1625053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nk bg.jpg"/>
          <p:cNvPicPr>
            <a:picLocks/>
          </p:cNvPicPr>
          <p:nvPr userDrawn="1"/>
        </p:nvPicPr>
        <p:blipFill>
          <a:blip r:embed="rId2" cstate="print"/>
          <a:srcRect t="30919" b="53086"/>
          <a:stretch>
            <a:fillRect/>
          </a:stretch>
        </p:blipFill>
        <p:spPr bwMode="ltGray">
          <a:xfrm>
            <a:off x="0" y="0"/>
            <a:ext cx="9144000" cy="10908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" y="1090772"/>
            <a:ext cx="9144000" cy="5767228"/>
          </a:xfrm>
        </p:spPr>
        <p:txBody>
          <a:bodyPr lIns="342000" tIns="270000"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athy\Colin McBride\Zain\18 Mar\Blue_blac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-85222" y="-62362"/>
            <a:ext cx="9314444" cy="69827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6000" cy="1785950"/>
          </a:xfrm>
        </p:spPr>
        <p:txBody>
          <a:bodyPr wrap="square" anchor="b" anchorCtr="0">
            <a:noAutofit/>
          </a:bodyPr>
          <a:lstStyle>
            <a:lvl1pPr algn="ctr">
              <a:lnSpc>
                <a:spcPts val="6000"/>
              </a:lnSpc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GB" smtClean="0"/>
              <a:t>Click to edit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71876"/>
            <a:ext cx="7776000" cy="1357322"/>
          </a:xfrm>
        </p:spPr>
        <p:txBody>
          <a:bodyPr>
            <a:noAutofit/>
          </a:bodyPr>
          <a:lstStyle>
            <a:lvl1pPr marL="0" indent="0" algn="ctr">
              <a:lnSpc>
                <a:spcPts val="3200"/>
              </a:lnSpc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85800" y="4942800"/>
            <a:ext cx="7776000" cy="105796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400">
                <a:solidFill>
                  <a:schemeClr val="bg1"/>
                </a:solidFill>
              </a:defRPr>
            </a:lvl4pPr>
            <a:lvl5pPr algn="ct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  <a:endParaRPr lang="en-GB" dirty="0" smtClean="0"/>
          </a:p>
        </p:txBody>
      </p:sp>
      <p:pic>
        <p:nvPicPr>
          <p:cNvPr id="7" name="Picture 6" descr="Untitled-1.psd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2250" y="207962"/>
            <a:ext cx="1166099" cy="1625053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athy\Colin McBride\Zain\18 Mar\Blue 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2091600"/>
            <a:ext cx="8294400" cy="2851200"/>
          </a:xfrm>
        </p:spPr>
        <p:txBody>
          <a:bodyPr anchor="ctr" anchorCtr="0">
            <a:noAutofit/>
          </a:bodyPr>
          <a:lstStyle>
            <a:lvl1pPr algn="ctr">
              <a:defRPr sz="6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athy\Colin McBride\Zain\18 Mar\Blue 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2091600"/>
            <a:ext cx="8294400" cy="2851200"/>
          </a:xfrm>
        </p:spPr>
        <p:txBody>
          <a:bodyPr anchor="ctr" anchorCtr="0">
            <a:noAutofit/>
          </a:bodyPr>
          <a:lstStyle>
            <a:lvl1pPr algn="ctr"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24800" y="5085676"/>
            <a:ext cx="8294400" cy="105796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400">
                <a:solidFill>
                  <a:schemeClr val="bg1"/>
                </a:solidFill>
              </a:defRPr>
            </a:lvl4pPr>
            <a:lvl5pPr algn="ct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Cathy\Colin McBride\Zain\18 Mar\Blue background.jpg"/>
          <p:cNvPicPr>
            <a:picLocks noChangeArrowheads="1"/>
          </p:cNvPicPr>
          <p:nvPr userDrawn="1"/>
        </p:nvPicPr>
        <p:blipFill>
          <a:blip r:embed="rId2" cstate="print"/>
          <a:srcRect t="17901" b="66204"/>
          <a:stretch>
            <a:fillRect/>
          </a:stretch>
        </p:blipFill>
        <p:spPr bwMode="ltGray">
          <a:xfrm>
            <a:off x="0" y="0"/>
            <a:ext cx="9144000" cy="109008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24" y="1358250"/>
            <a:ext cx="8647200" cy="521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Cathy\Colin McBride\Zain\18 Mar\Blue background.jpg"/>
          <p:cNvPicPr>
            <a:picLocks noChangeArrowheads="1"/>
          </p:cNvPicPr>
          <p:nvPr userDrawn="1"/>
        </p:nvPicPr>
        <p:blipFill>
          <a:blip r:embed="rId2" cstate="print"/>
          <a:srcRect t="17901" b="66204"/>
          <a:stretch>
            <a:fillRect/>
          </a:stretch>
        </p:blipFill>
        <p:spPr bwMode="ltGray">
          <a:xfrm>
            <a:off x="0" y="0"/>
            <a:ext cx="9144000" cy="109008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000" y="1339200"/>
            <a:ext cx="42480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300" y="1339200"/>
            <a:ext cx="42480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Cathy\Colin McBride\Zain\18 Mar\Blue background.jpg"/>
          <p:cNvPicPr>
            <a:picLocks noChangeArrowheads="1"/>
          </p:cNvPicPr>
          <p:nvPr userDrawn="1"/>
        </p:nvPicPr>
        <p:blipFill>
          <a:blip r:embed="rId2" cstate="print"/>
          <a:srcRect t="17901" b="66204"/>
          <a:stretch>
            <a:fillRect/>
          </a:stretch>
        </p:blipFill>
        <p:spPr bwMode="ltGray">
          <a:xfrm>
            <a:off x="0" y="0"/>
            <a:ext cx="9144000" cy="1090087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2" y="6583817"/>
            <a:ext cx="2236488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337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Cathy\Colin McBride\Zain\18 Mar\Blue background.jpg"/>
          <p:cNvPicPr>
            <a:picLocks noChangeArrowheads="1"/>
          </p:cNvPicPr>
          <p:nvPr userDrawn="1"/>
        </p:nvPicPr>
        <p:blipFill>
          <a:blip r:embed="rId2" cstate="print"/>
          <a:srcRect t="17901" b="66204"/>
          <a:stretch>
            <a:fillRect/>
          </a:stretch>
        </p:blipFill>
        <p:spPr bwMode="ltGray">
          <a:xfrm>
            <a:off x="0" y="0"/>
            <a:ext cx="9144000" cy="10900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42000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00" y="1418400"/>
            <a:ext cx="8645257" cy="4525963"/>
          </a:xfrm>
        </p:spPr>
        <p:txBody>
          <a:bodyPr>
            <a:noAutofit/>
          </a:bodyPr>
          <a:lstStyle>
            <a:lvl1pPr marL="757238" indent="-757238">
              <a:lnSpc>
                <a:spcPts val="3900"/>
              </a:lnSpc>
              <a:spcBef>
                <a:spcPts val="400"/>
              </a:spcBef>
              <a:spcAft>
                <a:spcPts val="900"/>
              </a:spcAft>
              <a:buClr>
                <a:schemeClr val="accent3"/>
              </a:buClr>
              <a:buSzPct val="250000"/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Cathy\Colin McBride\Zain\18 Mar\Blue background.jpg"/>
          <p:cNvPicPr>
            <a:picLocks noChangeArrowheads="1"/>
          </p:cNvPicPr>
          <p:nvPr userDrawn="1"/>
        </p:nvPicPr>
        <p:blipFill>
          <a:blip r:embed="rId2" cstate="print"/>
          <a:srcRect t="17901" b="66204"/>
          <a:stretch>
            <a:fillRect/>
          </a:stretch>
        </p:blipFill>
        <p:spPr bwMode="ltGray">
          <a:xfrm>
            <a:off x="0" y="0"/>
            <a:ext cx="9144000" cy="1090087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342000" y="1339200"/>
            <a:ext cx="42480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714875" y="1090773"/>
            <a:ext cx="4429125" cy="5786437"/>
          </a:xfrm>
        </p:spPr>
        <p:txBody>
          <a:bodyPr tIns="270000"/>
          <a:lstStyle/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nk 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2091600"/>
            <a:ext cx="8294400" cy="2851200"/>
          </a:xfrm>
        </p:spPr>
        <p:txBody>
          <a:bodyPr anchor="ctr" anchorCtr="0">
            <a:noAutofit/>
          </a:bodyPr>
          <a:lstStyle>
            <a:lvl1pPr algn="ctr">
              <a:defRPr sz="6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Cathy\Colin McBride\Zain\18 Mar\Blue background.jpg"/>
          <p:cNvPicPr>
            <a:picLocks noChangeArrowheads="1"/>
          </p:cNvPicPr>
          <p:nvPr userDrawn="1"/>
        </p:nvPicPr>
        <p:blipFill>
          <a:blip r:embed="rId2" cstate="print"/>
          <a:srcRect t="17901" b="66204"/>
          <a:stretch>
            <a:fillRect/>
          </a:stretch>
        </p:blipFill>
        <p:spPr bwMode="ltGray">
          <a:xfrm>
            <a:off x="0" y="0"/>
            <a:ext cx="9144000" cy="1090087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341999" y="4698000"/>
            <a:ext cx="8654363" cy="1731396"/>
          </a:xfrm>
        </p:spPr>
        <p:txBody>
          <a:bodyPr tIns="4680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" y="1090773"/>
            <a:ext cx="9144000" cy="3495600"/>
          </a:xfrm>
        </p:spPr>
        <p:txBody>
          <a:bodyPr lIns="342000" tIns="270000"/>
          <a:lstStyle/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Cathy\Colin McBride\Zain\18 Mar\Blue background.jpg"/>
          <p:cNvPicPr>
            <a:picLocks noChangeArrowheads="1"/>
          </p:cNvPicPr>
          <p:nvPr userDrawn="1"/>
        </p:nvPicPr>
        <p:blipFill>
          <a:blip r:embed="rId2" cstate="print"/>
          <a:srcRect t="17901" b="66204"/>
          <a:stretch>
            <a:fillRect/>
          </a:stretch>
        </p:blipFill>
        <p:spPr bwMode="ltGray">
          <a:xfrm>
            <a:off x="0" y="0"/>
            <a:ext cx="9144000" cy="1090087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" y="1090772"/>
            <a:ext cx="9144000" cy="5767228"/>
          </a:xfrm>
        </p:spPr>
        <p:txBody>
          <a:bodyPr lIns="342000" tIns="270000"/>
          <a:lstStyle/>
          <a:p>
            <a:endParaRPr lang="en-GB" dirty="0"/>
          </a:p>
        </p:txBody>
      </p:sp>
    </p:spTree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athy\Colin McBride\Zain\18 Mar\Yellow_blac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-85222" y="-62362"/>
            <a:ext cx="9314444" cy="69827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6000" cy="1785950"/>
          </a:xfrm>
        </p:spPr>
        <p:txBody>
          <a:bodyPr wrap="square" anchor="b" anchorCtr="0">
            <a:noAutofit/>
          </a:bodyPr>
          <a:lstStyle>
            <a:lvl1pPr algn="ctr">
              <a:lnSpc>
                <a:spcPts val="60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 smtClean="0"/>
              <a:t>Click to edit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71876"/>
            <a:ext cx="7776000" cy="1357322"/>
          </a:xfrm>
        </p:spPr>
        <p:txBody>
          <a:bodyPr>
            <a:noAutofit/>
          </a:bodyPr>
          <a:lstStyle>
            <a:lvl1pPr marL="0" indent="0" algn="ctr">
              <a:lnSpc>
                <a:spcPts val="3200"/>
              </a:lnSpc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85800" y="4942800"/>
            <a:ext cx="7776000" cy="105796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400">
                <a:solidFill>
                  <a:schemeClr val="bg1"/>
                </a:solidFill>
              </a:defRPr>
            </a:lvl4pPr>
            <a:lvl5pPr algn="ct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  <a:endParaRPr lang="en-GB" dirty="0" smtClean="0"/>
          </a:p>
        </p:txBody>
      </p:sp>
      <p:pic>
        <p:nvPicPr>
          <p:cNvPr id="7" name="Picture 6" descr="Untitled-1.psd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2250" y="207962"/>
            <a:ext cx="1166099" cy="1625053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athy\Colin McBride\Zain\18 Mar\Yellow 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2091600"/>
            <a:ext cx="8294400" cy="2851200"/>
          </a:xfrm>
        </p:spPr>
        <p:txBody>
          <a:bodyPr anchor="ctr" anchorCtr="0">
            <a:noAutofit/>
          </a:bodyPr>
          <a:lstStyle>
            <a:lvl1pPr algn="ctr"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Cathy\Colin McBride\Zain\18 Mar\Yellow 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2091600"/>
            <a:ext cx="8294400" cy="2851200"/>
          </a:xfrm>
        </p:spPr>
        <p:txBody>
          <a:bodyPr anchor="ctr" anchorCtr="0">
            <a:noAutofit/>
          </a:bodyPr>
          <a:lstStyle>
            <a:lvl1pPr algn="ctr"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24800" y="5085676"/>
            <a:ext cx="8294400" cy="105796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400" b="0">
                <a:solidFill>
                  <a:schemeClr val="tx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400">
                <a:solidFill>
                  <a:schemeClr val="bg1"/>
                </a:solidFill>
              </a:defRPr>
            </a:lvl4pPr>
            <a:lvl5pPr algn="ct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Cathy\Colin McBride\Zain\18 Mar\Yellow background.jpg"/>
          <p:cNvPicPr>
            <a:picLocks noChangeAspect="1" noChangeArrowheads="1"/>
          </p:cNvPicPr>
          <p:nvPr userDrawn="1"/>
        </p:nvPicPr>
        <p:blipFill>
          <a:blip r:embed="rId2" cstate="print"/>
          <a:srcRect t="16778" b="67333"/>
          <a:stretch>
            <a:fillRect/>
          </a:stretch>
        </p:blipFill>
        <p:spPr bwMode="ltGray">
          <a:xfrm>
            <a:off x="0" y="0"/>
            <a:ext cx="9144000" cy="108966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99" y="1339200"/>
            <a:ext cx="8647200" cy="521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Cathy\Colin McBride\Zain\18 Mar\Yellow background.jpg"/>
          <p:cNvPicPr>
            <a:picLocks noChangeAspect="1" noChangeArrowheads="1"/>
          </p:cNvPicPr>
          <p:nvPr userDrawn="1"/>
        </p:nvPicPr>
        <p:blipFill>
          <a:blip r:embed="rId2" cstate="print"/>
          <a:srcRect t="16778" b="67333"/>
          <a:stretch>
            <a:fillRect/>
          </a:stretch>
        </p:blipFill>
        <p:spPr bwMode="ltGray">
          <a:xfrm>
            <a:off x="0" y="0"/>
            <a:ext cx="9144000" cy="108966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000" y="1339200"/>
            <a:ext cx="42480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300" y="1339200"/>
            <a:ext cx="42480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Cathy\Colin McBride\Zain\18 Mar\Yellow background.jpg"/>
          <p:cNvPicPr>
            <a:picLocks noChangeAspect="1" noChangeArrowheads="1"/>
          </p:cNvPicPr>
          <p:nvPr userDrawn="1"/>
        </p:nvPicPr>
        <p:blipFill>
          <a:blip r:embed="rId2" cstate="print"/>
          <a:srcRect t="16778" b="67333"/>
          <a:stretch>
            <a:fillRect/>
          </a:stretch>
        </p:blipFill>
        <p:spPr bwMode="ltGray">
          <a:xfrm>
            <a:off x="0" y="0"/>
            <a:ext cx="9144000" cy="1089660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2" y="6583817"/>
            <a:ext cx="2236488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337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Cathy\Colin McBride\Zain\18 Mar\Yellow background.jpg"/>
          <p:cNvPicPr>
            <a:picLocks noChangeAspect="1" noChangeArrowheads="1"/>
          </p:cNvPicPr>
          <p:nvPr userDrawn="1"/>
        </p:nvPicPr>
        <p:blipFill>
          <a:blip r:embed="rId2" cstate="print"/>
          <a:srcRect t="16778" b="67333"/>
          <a:stretch>
            <a:fillRect/>
          </a:stretch>
        </p:blipFill>
        <p:spPr bwMode="ltGray">
          <a:xfrm>
            <a:off x="0" y="0"/>
            <a:ext cx="9144000" cy="10896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42000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00" y="1418400"/>
            <a:ext cx="8645257" cy="4525963"/>
          </a:xfrm>
        </p:spPr>
        <p:txBody>
          <a:bodyPr>
            <a:noAutofit/>
          </a:bodyPr>
          <a:lstStyle>
            <a:lvl1pPr marL="757238" indent="-757238">
              <a:lnSpc>
                <a:spcPts val="3900"/>
              </a:lnSpc>
              <a:spcBef>
                <a:spcPts val="400"/>
              </a:spcBef>
              <a:spcAft>
                <a:spcPts val="900"/>
              </a:spcAft>
              <a:buClr>
                <a:schemeClr val="accent5"/>
              </a:buClr>
              <a:buSzPct val="250000"/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nk 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2091600"/>
            <a:ext cx="8294400" cy="2851200"/>
          </a:xfrm>
        </p:spPr>
        <p:txBody>
          <a:bodyPr anchor="ctr" anchorCtr="0">
            <a:noAutofit/>
          </a:bodyPr>
          <a:lstStyle>
            <a:lvl1pPr algn="ctr"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24800" y="5085676"/>
            <a:ext cx="8294400" cy="105796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400">
                <a:solidFill>
                  <a:schemeClr val="bg1"/>
                </a:solidFill>
              </a:defRPr>
            </a:lvl4pPr>
            <a:lvl5pPr algn="ct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Cathy\Colin McBride\Zain\18 Mar\Yellow background.jpg"/>
          <p:cNvPicPr>
            <a:picLocks noChangeAspect="1" noChangeArrowheads="1"/>
          </p:cNvPicPr>
          <p:nvPr userDrawn="1"/>
        </p:nvPicPr>
        <p:blipFill>
          <a:blip r:embed="rId2" cstate="print"/>
          <a:srcRect t="16778" b="67333"/>
          <a:stretch>
            <a:fillRect/>
          </a:stretch>
        </p:blipFill>
        <p:spPr bwMode="ltGray">
          <a:xfrm>
            <a:off x="0" y="0"/>
            <a:ext cx="9144000" cy="1089660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342000" y="1339200"/>
            <a:ext cx="42480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714875" y="1090773"/>
            <a:ext cx="4429125" cy="5786437"/>
          </a:xfrm>
        </p:spPr>
        <p:txBody>
          <a:bodyPr tIns="270000"/>
          <a:lstStyle/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Cathy\Colin McBride\Zain\18 Mar\Yellow background.jpg"/>
          <p:cNvPicPr>
            <a:picLocks noChangeAspect="1" noChangeArrowheads="1"/>
          </p:cNvPicPr>
          <p:nvPr userDrawn="1"/>
        </p:nvPicPr>
        <p:blipFill>
          <a:blip r:embed="rId2" cstate="print"/>
          <a:srcRect t="16778" b="67333"/>
          <a:stretch>
            <a:fillRect/>
          </a:stretch>
        </p:blipFill>
        <p:spPr bwMode="ltGray">
          <a:xfrm>
            <a:off x="0" y="0"/>
            <a:ext cx="9144000" cy="1089660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341999" y="4698000"/>
            <a:ext cx="8654363" cy="1731396"/>
          </a:xfrm>
        </p:spPr>
        <p:txBody>
          <a:bodyPr tIns="4680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" y="1090773"/>
            <a:ext cx="9144000" cy="3495600"/>
          </a:xfrm>
        </p:spPr>
        <p:txBody>
          <a:bodyPr lIns="342000" tIns="270000"/>
          <a:lstStyle/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athy\Colin McBride\Zain\18 Mar\Yellow background.jpg"/>
          <p:cNvPicPr>
            <a:picLocks noChangeAspect="1" noChangeArrowheads="1"/>
          </p:cNvPicPr>
          <p:nvPr userDrawn="1"/>
        </p:nvPicPr>
        <p:blipFill>
          <a:blip r:embed="rId2" cstate="print"/>
          <a:srcRect t="16778" b="67333"/>
          <a:stretch>
            <a:fillRect/>
          </a:stretch>
        </p:blipFill>
        <p:spPr bwMode="ltGray">
          <a:xfrm>
            <a:off x="0" y="0"/>
            <a:ext cx="9144000" cy="1089660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" y="1090772"/>
            <a:ext cx="9144000" cy="5767228"/>
          </a:xfrm>
        </p:spPr>
        <p:txBody>
          <a:bodyPr lIns="342000" tIns="270000"/>
          <a:lstStyle/>
          <a:p>
            <a:endParaRPr lang="en-GB" dirty="0"/>
          </a:p>
        </p:txBody>
      </p:sp>
    </p:spTree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nk bg.jpg"/>
          <p:cNvPicPr>
            <a:picLocks/>
          </p:cNvPicPr>
          <p:nvPr userDrawn="1"/>
        </p:nvPicPr>
        <p:blipFill>
          <a:blip r:embed="rId2" cstate="print"/>
          <a:srcRect t="30919" b="53086"/>
          <a:stretch>
            <a:fillRect/>
          </a:stretch>
        </p:blipFill>
        <p:spPr bwMode="ltGray">
          <a:xfrm>
            <a:off x="0" y="0"/>
            <a:ext cx="9144000" cy="1090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99" y="1339200"/>
            <a:ext cx="8647200" cy="521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nk bg.jpg"/>
          <p:cNvPicPr>
            <a:picLocks/>
          </p:cNvPicPr>
          <p:nvPr userDrawn="1"/>
        </p:nvPicPr>
        <p:blipFill>
          <a:blip r:embed="rId2" cstate="print"/>
          <a:srcRect t="30919" b="53086"/>
          <a:stretch>
            <a:fillRect/>
          </a:stretch>
        </p:blipFill>
        <p:spPr bwMode="ltGray">
          <a:xfrm>
            <a:off x="0" y="0"/>
            <a:ext cx="9144000" cy="1090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000" y="1339200"/>
            <a:ext cx="42480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300" y="1339200"/>
            <a:ext cx="42480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nk bg.jpg"/>
          <p:cNvPicPr>
            <a:picLocks/>
          </p:cNvPicPr>
          <p:nvPr userDrawn="1"/>
        </p:nvPicPr>
        <p:blipFill>
          <a:blip r:embed="rId2" cstate="print"/>
          <a:srcRect t="30919" b="53086"/>
          <a:stretch>
            <a:fillRect/>
          </a:stretch>
        </p:blipFill>
        <p:spPr bwMode="ltGray">
          <a:xfrm>
            <a:off x="0" y="0"/>
            <a:ext cx="9144000" cy="10908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2" y="6583817"/>
            <a:ext cx="2236488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337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nk bg.jpg"/>
          <p:cNvPicPr>
            <a:picLocks/>
          </p:cNvPicPr>
          <p:nvPr userDrawn="1"/>
        </p:nvPicPr>
        <p:blipFill>
          <a:blip r:embed="rId2" cstate="print"/>
          <a:srcRect t="30919" b="53086"/>
          <a:stretch>
            <a:fillRect/>
          </a:stretch>
        </p:blipFill>
        <p:spPr bwMode="ltGray">
          <a:xfrm>
            <a:off x="0" y="0"/>
            <a:ext cx="9144000" cy="10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42000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00" y="1418400"/>
            <a:ext cx="8645257" cy="4525963"/>
          </a:xfrm>
        </p:spPr>
        <p:txBody>
          <a:bodyPr>
            <a:noAutofit/>
          </a:bodyPr>
          <a:lstStyle>
            <a:lvl1pPr marL="757238" indent="-757238">
              <a:lnSpc>
                <a:spcPts val="3900"/>
              </a:lnSpc>
              <a:spcBef>
                <a:spcPts val="400"/>
              </a:spcBef>
              <a:spcAft>
                <a:spcPts val="900"/>
              </a:spcAft>
              <a:buClr>
                <a:schemeClr val="accent1"/>
              </a:buClr>
              <a:buSzPct val="250000"/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nk bg.jpg"/>
          <p:cNvPicPr>
            <a:picLocks/>
          </p:cNvPicPr>
          <p:nvPr userDrawn="1"/>
        </p:nvPicPr>
        <p:blipFill>
          <a:blip r:embed="rId2" cstate="print"/>
          <a:srcRect t="30919" b="53086"/>
          <a:stretch>
            <a:fillRect/>
          </a:stretch>
        </p:blipFill>
        <p:spPr bwMode="ltGray">
          <a:xfrm>
            <a:off x="0" y="0"/>
            <a:ext cx="9144000" cy="10908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342000" y="1339200"/>
            <a:ext cx="42480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714875" y="1090773"/>
            <a:ext cx="4429125" cy="5786437"/>
          </a:xfrm>
        </p:spPr>
        <p:txBody>
          <a:bodyPr tIns="270000"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nk bg.jpg"/>
          <p:cNvPicPr>
            <a:picLocks/>
          </p:cNvPicPr>
          <p:nvPr userDrawn="1"/>
        </p:nvPicPr>
        <p:blipFill>
          <a:blip r:embed="rId2" cstate="print"/>
          <a:srcRect t="30919" b="53086"/>
          <a:stretch>
            <a:fillRect/>
          </a:stretch>
        </p:blipFill>
        <p:spPr bwMode="ltGray">
          <a:xfrm>
            <a:off x="0" y="0"/>
            <a:ext cx="9144000" cy="10908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 bwMode="black">
          <a:xfrm>
            <a:off x="341999" y="0"/>
            <a:ext cx="8647200" cy="1090800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341999" y="4698000"/>
            <a:ext cx="8654363" cy="1731396"/>
          </a:xfrm>
        </p:spPr>
        <p:txBody>
          <a:bodyPr tIns="4680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" y="1090773"/>
            <a:ext cx="9144000" cy="3495600"/>
          </a:xfrm>
        </p:spPr>
        <p:txBody>
          <a:bodyPr lIns="342000" tIns="270000"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1888301" y="6684195"/>
            <a:ext cx="1428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00" y="274638"/>
            <a:ext cx="8645257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00" y="1643050"/>
            <a:ext cx="8645257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2" r:id="rId5"/>
    <p:sldLayoutId id="2147483654" r:id="rId6"/>
    <p:sldLayoutId id="2147483650" r:id="rId7"/>
    <p:sldLayoutId id="2147483653" r:id="rId8"/>
    <p:sldLayoutId id="2147483662" r:id="rId9"/>
    <p:sldLayoutId id="2147483663" r:id="rId10"/>
    <p:sldLayoutId id="214748365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000" kern="1200" dirty="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2700" indent="-12700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None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44500" indent="-261938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9138" indent="-274638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79488" indent="-260350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00" y="274638"/>
            <a:ext cx="8645257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00" y="1643050"/>
            <a:ext cx="8645257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000" kern="1200" dirty="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2700" indent="-12700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None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44500" indent="-261938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9138" indent="-274638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79488" indent="-260350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00" y="274638"/>
            <a:ext cx="8645257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00" y="1643050"/>
            <a:ext cx="8645257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000231" y="6583817"/>
            <a:ext cx="224474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583817"/>
            <a:ext cx="8572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000" y="6509587"/>
            <a:ext cx="71845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EA00C7-1939-4BE6-802B-7EB0659DC55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000" kern="1200" dirty="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2700" indent="-12700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None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44500" indent="-261938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9138" indent="-274638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79488" indent="-260350" algn="l" defTabSz="914400" rtl="0" eaLnBrk="1" latinLnBrk="0" hangingPunct="1">
        <a:lnSpc>
          <a:spcPts val="1900"/>
        </a:lnSpc>
        <a:spcBef>
          <a:spcPts val="500"/>
        </a:spcBef>
        <a:spcAft>
          <a:spcPts val="10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2095500"/>
            <a:ext cx="8636000" cy="660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ar-SA" sz="5400" b="1" dirty="0" smtClean="0">
                <a:solidFill>
                  <a:schemeClr val="bg1"/>
                </a:solidFill>
              </a:rPr>
              <a:t>الخصوصية وسرية البيانات 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 privacy and data security </a:t>
            </a:r>
            <a:endParaRPr lang="en-GB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7800" y="6181344"/>
            <a:ext cx="8024920" cy="536448"/>
          </a:xfrm>
        </p:spPr>
        <p:txBody>
          <a:bodyPr/>
          <a:lstStyle/>
          <a:p>
            <a:r>
              <a:rPr lang="ar-SA" b="1" dirty="0" smtClean="0">
                <a:latin typeface="Calibri" pitchFamily="34" charset="0"/>
                <a:cs typeface="Calibri" pitchFamily="34" charset="0"/>
              </a:rPr>
              <a:t>اعداد محمود محمود احمد حامد علي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سرية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8900" y="2819400"/>
            <a:ext cx="6578600" cy="33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5400" b="1" dirty="0" smtClean="0">
                <a:latin typeface="Calibri" pitchFamily="34" charset="0"/>
                <a:cs typeface="Calibri" pitchFamily="34" charset="0"/>
              </a:rPr>
              <a:t>ماذا نعني بالخصوصية والسرية ؟</a:t>
            </a:r>
            <a:endParaRPr lang="en-GB" sz="5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666" y="6571625"/>
            <a:ext cx="857256" cy="184666"/>
          </a:xfrm>
        </p:spPr>
        <p:txBody>
          <a:bodyPr/>
          <a:lstStyle/>
          <a:p>
            <a:r>
              <a:rPr lang="en-GB" dirty="0" smtClean="0"/>
              <a:t>Zain Limited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59120" y="6448627"/>
            <a:ext cx="340752" cy="256973"/>
          </a:xfrm>
        </p:spPr>
        <p:txBody>
          <a:bodyPr/>
          <a:lstStyle/>
          <a:p>
            <a:fld id="{A1EA00C7-1939-4BE6-802B-7EB0659DC55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1280636"/>
            <a:ext cx="8940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الخصوصية</a:t>
            </a:r>
            <a:r>
              <a:rPr lang="ar-SA" sz="2400" dirty="0" smtClean="0"/>
              <a:t> </a:t>
            </a:r>
            <a:r>
              <a:rPr lang="ar-SA" sz="1600" dirty="0" smtClean="0"/>
              <a:t>: </a:t>
            </a:r>
          </a:p>
          <a:p>
            <a:pPr algn="r"/>
            <a:endParaRPr lang="ar-SA" sz="1600" dirty="0" smtClean="0"/>
          </a:p>
          <a:p>
            <a:pPr algn="r"/>
            <a:r>
              <a:rPr lang="ar-SA" sz="2400" dirty="0" smtClean="0"/>
              <a:t>تعني الحفاظ على البيانات الشخصية من الاستخدام غير المخول مثل الإضافة </a:t>
            </a:r>
          </a:p>
          <a:p>
            <a:pPr algn="r"/>
            <a:r>
              <a:rPr lang="ar-SA" sz="2400" dirty="0" smtClean="0"/>
              <a:t>والحذف والتعديل.</a:t>
            </a:r>
          </a:p>
          <a:p>
            <a:pPr algn="r"/>
            <a:endParaRPr lang="ar-SA" sz="1600" dirty="0" smtClean="0"/>
          </a:p>
          <a:p>
            <a:pPr algn="r"/>
            <a:r>
              <a:rPr lang="ar-SA" sz="1600" dirty="0" smtClean="0"/>
              <a:t/>
            </a:r>
            <a:br>
              <a:rPr lang="ar-SA" sz="1600" dirty="0" smtClean="0"/>
            </a:br>
            <a:r>
              <a:rPr lang="ar-SA" sz="2800" b="1" dirty="0" smtClean="0">
                <a:solidFill>
                  <a:srgbClr val="FF0000"/>
                </a:solidFill>
              </a:rPr>
              <a:t>الســــــرية</a:t>
            </a:r>
            <a:r>
              <a:rPr lang="ar-SA" sz="2800" dirty="0" smtClean="0"/>
              <a:t> </a:t>
            </a:r>
            <a:r>
              <a:rPr lang="ar-SA" sz="1600" dirty="0" smtClean="0"/>
              <a:t>: </a:t>
            </a:r>
          </a:p>
          <a:p>
            <a:pPr algn="r"/>
            <a:endParaRPr lang="ar-SA" sz="1600" dirty="0" smtClean="0"/>
          </a:p>
          <a:p>
            <a:pPr algn="r"/>
            <a:r>
              <a:rPr lang="ar-SA" sz="2800" dirty="0" smtClean="0"/>
              <a:t>تعني الحفاظ على البيانات الشخصية من السرقة . باستخدام الأساليب المختلفة مثل التشفير وكلمات السر .</a:t>
            </a:r>
            <a:br>
              <a:rPr lang="ar-SA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4550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Zain Limited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EA00C7-1939-4BE6-802B-7EB0659DC55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5400" b="1" dirty="0" smtClean="0"/>
              <a:t>أنواع الخصوصية</a:t>
            </a:r>
            <a:r>
              <a:rPr lang="en-GB" sz="54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GB" sz="5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1388239"/>
            <a:ext cx="873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/>
              <a:t>أنواع الخصوصية :</a:t>
            </a:r>
          </a:p>
          <a:p>
            <a:pPr algn="r"/>
            <a:r>
              <a:rPr lang="ar-SA" sz="2800" b="1" dirty="0" smtClean="0"/>
              <a:t/>
            </a:r>
            <a:br>
              <a:rPr lang="ar-SA" sz="2800" b="1" dirty="0" smtClean="0"/>
            </a:br>
            <a:r>
              <a:rPr lang="ar-SA" sz="2800" b="1" dirty="0" smtClean="0"/>
              <a:t> 1- خصوصية المعلومات مثل بطاقة الهويه .</a:t>
            </a:r>
            <a:br>
              <a:rPr lang="ar-SA" sz="2800" b="1" dirty="0" smtClean="0"/>
            </a:br>
            <a:r>
              <a:rPr lang="ar-SA" sz="2800" b="1" dirty="0" smtClean="0"/>
              <a:t>2- الخصوصية الجسدية مثل فحوص الجينات .</a:t>
            </a:r>
            <a:br>
              <a:rPr lang="ar-SA" sz="2800" b="1" dirty="0" smtClean="0"/>
            </a:br>
            <a:r>
              <a:rPr lang="ar-SA" sz="2800" b="1" dirty="0" smtClean="0"/>
              <a:t>3- خصوصية الاتصالات مثل البريد الالكتروني والبريد الصوتي .</a:t>
            </a:r>
            <a:br>
              <a:rPr lang="ar-SA" sz="2800" b="1" dirty="0" smtClean="0"/>
            </a:br>
            <a:r>
              <a:rPr lang="ar-SA" sz="2800" b="1" dirty="0" smtClean="0"/>
              <a:t>4- الخصوصية الإقليمية منع الدخول إلى الأماكن الحساسة مثل الوزارات او الشركات دون تفتيش .</a:t>
            </a:r>
            <a:br>
              <a:rPr lang="ar-SA" sz="2800" b="1" dirty="0" smtClean="0"/>
            </a:br>
            <a:r>
              <a:rPr lang="ar-SA" sz="2800" b="1" dirty="0" smtClean="0"/>
              <a:t/>
            </a:r>
            <a:br>
              <a:rPr lang="ar-SA" sz="2800" b="1" dirty="0" smtClean="0"/>
            </a:br>
            <a:r>
              <a:rPr lang="ar-SA" sz="2800" b="1" dirty="0" smtClean="0"/>
              <a:t/>
            </a:r>
            <a:br>
              <a:rPr lang="ar-SA" sz="2800" b="1" dirty="0" smtClean="0"/>
            </a:b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Zain Limited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EA00C7-1939-4BE6-802B-7EB0659DC55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38300" y="1270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schemeClr val="bg2"/>
                </a:solidFill>
              </a:rPr>
              <a:t> أثر الانترنت والحاسوب في الخصوصية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191736"/>
            <a:ext cx="8699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/>
              <a:t>أدى استخدام الحاسوب والانترنت إلى التقليل من الخصوصية حيث أصبح بالإمكان الدخول إلى المعلومات بسرعة وبسهولة .</a:t>
            </a:r>
            <a:br>
              <a:rPr lang="ar-SA" sz="4000" b="1" dirty="0" smtClean="0"/>
            </a:br>
            <a:r>
              <a:rPr lang="ar-SA" sz="4000" b="1" dirty="0" smtClean="0"/>
              <a:t/>
            </a:r>
            <a:br>
              <a:rPr lang="ar-SA" sz="4000" b="1" dirty="0" smtClean="0"/>
            </a:b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400" b="1" dirty="0" smtClean="0"/>
              <a:t>أهمية أمن المعلومات</a:t>
            </a:r>
            <a:endParaRPr lang="en-US" sz="4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68E5B3-0C20-42EE-8648-D1B3B0172F35}" type="datetime1">
              <a:rPr lang="en-GB" smtClean="0"/>
              <a:pPr/>
              <a:t>07/10/2012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Zain Limited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EA00C7-1939-4BE6-802B-7EB0659DC55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8600" y="1216442"/>
            <a:ext cx="8661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/>
              <a:t>- القطاعات الأمنية والعسكرية والاقتصادية تعتمد على صحة ودقة المعلومات.</a:t>
            </a:r>
          </a:p>
          <a:p>
            <a:pPr algn="r"/>
            <a:r>
              <a:rPr lang="ar-SA" sz="2400" b="1" dirty="0" smtClean="0"/>
              <a:t/>
            </a:r>
            <a:br>
              <a:rPr lang="ar-SA" sz="2400" b="1" dirty="0" smtClean="0"/>
            </a:br>
            <a:r>
              <a:rPr lang="ar-SA" sz="2400" b="1" dirty="0" smtClean="0"/>
              <a:t>- حاجة الدول لوجود إجراءات أمنية قابلة للتطبيق تغطي المخاطر التي يمكن أن تظهر </a:t>
            </a:r>
          </a:p>
          <a:p>
            <a:pPr algn="r"/>
            <a:r>
              <a:rPr lang="ar-SA" sz="2400" b="1" dirty="0" smtClean="0"/>
              <a:t>عند التعامل مع الأطراف الأخرى.</a:t>
            </a:r>
            <a:br>
              <a:rPr lang="ar-SA" sz="2400" b="1" dirty="0" smtClean="0"/>
            </a:br>
            <a:endParaRPr lang="ar-SA" sz="2400" b="1" dirty="0" smtClean="0"/>
          </a:p>
          <a:p>
            <a:pPr algn="r">
              <a:buFontTx/>
              <a:buChar char="-"/>
            </a:pPr>
            <a:r>
              <a:rPr lang="ar-SA" sz="2400" b="1" dirty="0" smtClean="0"/>
              <a:t>الحاجة المتزايدة لإنشاء بيئة إلكترونية آمنة تخدم القطاعين الخاص والعام.</a:t>
            </a:r>
            <a:br>
              <a:rPr lang="ar-SA" sz="2400" b="1" dirty="0" smtClean="0"/>
            </a:br>
            <a:endParaRPr lang="ar-SA" sz="2400" b="1" dirty="0" smtClean="0"/>
          </a:p>
          <a:p>
            <a:pPr algn="r">
              <a:buFontTx/>
              <a:buChar char="-"/>
            </a:pPr>
            <a:r>
              <a:rPr lang="ar-SA" sz="2400" b="1" dirty="0" smtClean="0"/>
              <a:t>- النمو السريع في استخدامات التطبيقات الإلكترونية والتي تتطلب بيئة آمنة.</a:t>
            </a:r>
            <a:br>
              <a:rPr lang="ar-SA" sz="2400" b="1" dirty="0" smtClean="0"/>
            </a:br>
            <a:endParaRPr lang="ar-SA" sz="2400" b="1" dirty="0" smtClean="0"/>
          </a:p>
          <a:p>
            <a:pPr algn="r">
              <a:buFontTx/>
              <a:buChar char="-"/>
            </a:pPr>
            <a:r>
              <a:rPr lang="ar-SA" sz="2400" b="1" dirty="0" smtClean="0"/>
              <a:t>-  الحاجة إلى حماية البنية التحتية للشبكة المعلوماتية وذلك من أجل استمرارية الأعمال التجارية.</a:t>
            </a:r>
            <a:br>
              <a:rPr lang="ar-SA" sz="2400" b="1" dirty="0" smtClean="0"/>
            </a:br>
            <a:endParaRPr lang="ar-SA" sz="2400" b="1" dirty="0" smtClean="0"/>
          </a:p>
          <a:p>
            <a:pPr algn="r">
              <a:buFontTx/>
              <a:buChar char="-"/>
            </a:pPr>
            <a:r>
              <a:rPr lang="ar-SA" sz="2400" b="1" dirty="0" smtClean="0"/>
              <a:t>-  مع تطور التقنية المعلوماتية وازدهارها توفرت فرصاً للإجرام الإلكتروني.</a:t>
            </a:r>
            <a:br>
              <a:rPr lang="ar-SA" sz="2400" b="1" dirty="0" smtClean="0"/>
            </a:br>
            <a:r>
              <a:rPr lang="ar-SA" sz="2400" b="1" dirty="0" smtClean="0"/>
              <a:t/>
            </a:r>
            <a:br>
              <a:rPr lang="ar-SA" sz="2400" b="1" dirty="0" smtClean="0"/>
            </a:b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N Corporate Template_20.04.10">
  <a:themeElements>
    <a:clrScheme name="Zain">
      <a:dk1>
        <a:sysClr val="windowText" lastClr="000000"/>
      </a:dk1>
      <a:lt1>
        <a:sysClr val="window" lastClr="FFFFFF"/>
      </a:lt1>
      <a:dk2>
        <a:srgbClr val="808080"/>
      </a:dk2>
      <a:lt2>
        <a:srgbClr val="FFFFFF"/>
      </a:lt2>
      <a:accent1>
        <a:srgbClr val="CF0072"/>
      </a:accent1>
      <a:accent2>
        <a:srgbClr val="E4D700"/>
      </a:accent2>
      <a:accent3>
        <a:srgbClr val="5EB6E4"/>
      </a:accent3>
      <a:accent4>
        <a:srgbClr val="A44DC4"/>
      </a:accent4>
      <a:accent5>
        <a:srgbClr val="69BE28"/>
      </a:accent5>
      <a:accent6>
        <a:srgbClr val="009B74"/>
      </a:accent6>
      <a:hlink>
        <a:srgbClr val="808080"/>
      </a:hlink>
      <a:folHlink>
        <a:srgbClr val="C0C0C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Zn Template_blue">
  <a:themeElements>
    <a:clrScheme name="Zain">
      <a:dk1>
        <a:sysClr val="windowText" lastClr="000000"/>
      </a:dk1>
      <a:lt1>
        <a:sysClr val="window" lastClr="FFFFFF"/>
      </a:lt1>
      <a:dk2>
        <a:srgbClr val="808080"/>
      </a:dk2>
      <a:lt2>
        <a:srgbClr val="FFFFFF"/>
      </a:lt2>
      <a:accent1>
        <a:srgbClr val="CF0072"/>
      </a:accent1>
      <a:accent2>
        <a:srgbClr val="E4D700"/>
      </a:accent2>
      <a:accent3>
        <a:srgbClr val="5EB6E4"/>
      </a:accent3>
      <a:accent4>
        <a:srgbClr val="A44DC4"/>
      </a:accent4>
      <a:accent5>
        <a:srgbClr val="69BE28"/>
      </a:accent5>
      <a:accent6>
        <a:srgbClr val="009B74"/>
      </a:accent6>
      <a:hlink>
        <a:srgbClr val="808080"/>
      </a:hlink>
      <a:folHlink>
        <a:srgbClr val="C0C0C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b="1"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Zn Template_green">
  <a:themeElements>
    <a:clrScheme name="Zain">
      <a:dk1>
        <a:sysClr val="windowText" lastClr="000000"/>
      </a:dk1>
      <a:lt1>
        <a:sysClr val="window" lastClr="FFFFFF"/>
      </a:lt1>
      <a:dk2>
        <a:srgbClr val="808080"/>
      </a:dk2>
      <a:lt2>
        <a:srgbClr val="FFFFFF"/>
      </a:lt2>
      <a:accent1>
        <a:srgbClr val="CF0072"/>
      </a:accent1>
      <a:accent2>
        <a:srgbClr val="E4D700"/>
      </a:accent2>
      <a:accent3>
        <a:srgbClr val="5EB6E4"/>
      </a:accent3>
      <a:accent4>
        <a:srgbClr val="A44DC4"/>
      </a:accent4>
      <a:accent5>
        <a:srgbClr val="69BE28"/>
      </a:accent5>
      <a:accent6>
        <a:srgbClr val="009B74"/>
      </a:accent6>
      <a:hlink>
        <a:srgbClr val="808080"/>
      </a:hlink>
      <a:folHlink>
        <a:srgbClr val="C0C0C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b="1"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ZN Corporate Template_20.04.10</Template>
  <TotalTime>1867</TotalTime>
  <Words>92</Words>
  <Application>Microsoft Office PowerPoint</Application>
  <PresentationFormat>On-screen Show (4:3)</PresentationFormat>
  <Paragraphs>39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ZN Corporate Template_20.04.10</vt:lpstr>
      <vt:lpstr>Zn Template_blue</vt:lpstr>
      <vt:lpstr>Zn Template_green</vt:lpstr>
      <vt:lpstr>الخصوصية وسرية البيانات   privacy and data security </vt:lpstr>
      <vt:lpstr>ماذا نعني بالخصوصية والسرية ؟</vt:lpstr>
      <vt:lpstr>أنواع الخصوصية </vt:lpstr>
      <vt:lpstr>Slide 4</vt:lpstr>
      <vt:lpstr>أهمية أمن المعلومات</vt:lpstr>
      <vt:lpstr>Thank you</vt:lpstr>
    </vt:vector>
  </TitlesOfParts>
  <Company>Zain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Samah Hassan Abdin</dc:creator>
  <cp:lastModifiedBy>m.mhamid</cp:lastModifiedBy>
  <cp:revision>164</cp:revision>
  <dcterms:created xsi:type="dcterms:W3CDTF">2012-04-11T06:49:54Z</dcterms:created>
  <dcterms:modified xsi:type="dcterms:W3CDTF">2012-10-07T14:11:00Z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4</vt:i4>
  </property>
</Properties>
</file>