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ar-SA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انقر فوق الرمز لإضافة صورة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04C8E6-2DB3-4352-A631-615C7324082E}" type="datetimeFigureOut">
              <a:rPr lang="ar-SA" smtClean="0"/>
              <a:t>29/04/1431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21BE79-DDE6-4833-A35A-3C513F321C5E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ستطيل 5"/>
          <p:cNvSpPr/>
          <p:nvPr/>
        </p:nvSpPr>
        <p:spPr>
          <a:xfrm>
            <a:off x="3428097" y="2967335"/>
            <a:ext cx="19736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الساكب 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714480" y="857232"/>
            <a:ext cx="56589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المملكة العربية السعودية</a:t>
            </a:r>
            <a:endParaRPr lang="ar-SA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4429124" y="4500570"/>
            <a:ext cx="33794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دبلوم دعم فني</a:t>
            </a:r>
            <a:endParaRPr lang="ar-SA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214283" y="5715016"/>
            <a:ext cx="564360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2000" dirty="0" smtClean="0">
                <a:ln w="10160">
                  <a:solidFill>
                    <a:schemeClr val="tx1"/>
                  </a:solidFill>
                  <a:prstDash val="solid"/>
                </a:ln>
                <a:effectLst/>
              </a:rPr>
              <a:t>Mamdou.7@hotmail.com</a:t>
            </a:r>
            <a:endParaRPr lang="ar-SA" sz="5400" dirty="0">
              <a:ln w="10160">
                <a:solidFill>
                  <a:schemeClr val="tx1"/>
                </a:solidFill>
                <a:prstDash val="solid"/>
              </a:ln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571604" y="642918"/>
            <a:ext cx="628654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/>
              <a:t>اليوم كاتب لكم موضع مهم  خاص من يصممون </a:t>
            </a:r>
            <a:r>
              <a:rPr lang="ar-SA" sz="3200" dirty="0" err="1" smtClean="0"/>
              <a:t>الشروحات</a:t>
            </a:r>
            <a:r>
              <a:rPr lang="ar-SA" sz="3200" dirty="0" smtClean="0"/>
              <a:t> .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2500298" y="1500174"/>
            <a:ext cx="355445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شرح </a:t>
            </a:r>
            <a:r>
              <a:rPr lang="ar-SA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الموضوع</a:t>
            </a:r>
            <a:endParaRPr lang="ar-SA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285720" y="3571876"/>
            <a:ext cx="885828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4400" b="1" cap="none" spc="0" dirty="0" smtClean="0">
                <a:ln/>
                <a:solidFill>
                  <a:schemeClr val="accent3"/>
                </a:solidFill>
                <a:effectLst/>
              </a:rPr>
              <a:t>عند </a:t>
            </a:r>
            <a:r>
              <a:rPr lang="ar-SA" sz="4400" b="1" cap="none" spc="0" dirty="0" smtClean="0">
                <a:ln/>
                <a:solidFill>
                  <a:srgbClr val="FF0000"/>
                </a:solidFill>
                <a:effectLst/>
              </a:rPr>
              <a:t>شرحك</a:t>
            </a:r>
            <a:r>
              <a:rPr lang="ar-SA" sz="4400" b="1" cap="none" spc="0" dirty="0" smtClean="0">
                <a:ln/>
                <a:solidFill>
                  <a:schemeClr val="accent3"/>
                </a:solidFill>
                <a:effectLst/>
              </a:rPr>
              <a:t> </a:t>
            </a:r>
            <a:r>
              <a:rPr lang="ar-SA" sz="4400" b="1" cap="none" spc="0" dirty="0" err="1" smtClean="0">
                <a:ln/>
                <a:solidFill>
                  <a:schemeClr val="accent3"/>
                </a:solidFill>
                <a:effectLst/>
              </a:rPr>
              <a:t>لموضوك</a:t>
            </a:r>
            <a:r>
              <a:rPr lang="ar-SA" sz="4400" b="1" cap="none" spc="0" dirty="0" smtClean="0">
                <a:ln/>
                <a:solidFill>
                  <a:schemeClr val="accent3"/>
                </a:solidFill>
                <a:effectLst/>
              </a:rPr>
              <a:t> على </a:t>
            </a:r>
            <a:r>
              <a:rPr lang="en-US" sz="4400" b="1" cap="none" spc="0" dirty="0" smtClean="0">
                <a:ln/>
                <a:solidFill>
                  <a:schemeClr val="accent3"/>
                </a:solidFill>
                <a:effectLst/>
              </a:rPr>
              <a:t>PowerPoint</a:t>
            </a:r>
            <a:endParaRPr lang="ar-SA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857224" y="4643446"/>
            <a:ext cx="75568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ar-SA" sz="5400" b="1" cap="none" spc="0" dirty="0" err="1" smtClean="0">
                <a:ln/>
                <a:solidFill>
                  <a:schemeClr val="accent3"/>
                </a:solidFill>
                <a:effectLst/>
              </a:rPr>
              <a:t>وتبغى</a:t>
            </a:r>
            <a:r>
              <a:rPr lang="ar-SA" sz="5400" b="1" cap="none" spc="0" dirty="0" smtClean="0">
                <a:ln/>
                <a:solidFill>
                  <a:schemeClr val="accent3"/>
                </a:solidFill>
                <a:effectLst/>
              </a:rPr>
              <a:t> لا احد يستطيع التعديل عليه</a:t>
            </a:r>
            <a:endParaRPr lang="ar-SA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سهم للأسفل 5"/>
          <p:cNvSpPr/>
          <p:nvPr/>
        </p:nvSpPr>
        <p:spPr>
          <a:xfrm>
            <a:off x="6429388" y="5786454"/>
            <a:ext cx="428628" cy="642942"/>
          </a:xfrm>
          <a:prstGeom prst="downArrow">
            <a:avLst/>
          </a:prstGeom>
          <a:scene3d>
            <a:camera prst="isometricOffAxis2Left"/>
            <a:lightRig rig="balanced" dir="t"/>
          </a:scene3d>
          <a:sp3d extrusionH="76200" contourW="12700" prstMaterial="flat">
            <a:bevelT w="50800" h="127000"/>
            <a:bevelB w="44450" h="107950"/>
            <a:contourClr>
              <a:schemeClr val="tx1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1857356" y="571480"/>
            <a:ext cx="642942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>
                <a:ln/>
                <a:solidFill>
                  <a:schemeClr val="accent3"/>
                </a:solidFill>
              </a:rPr>
              <a:t>أول شيء اكتب شرحك أو درسك على </a:t>
            </a:r>
            <a:r>
              <a:rPr lang="en-US" b="1" cap="none" spc="0" dirty="0" smtClean="0">
                <a:ln/>
                <a:solidFill>
                  <a:schemeClr val="accent3"/>
                </a:solidFill>
                <a:effectLst/>
              </a:rPr>
              <a:t>PowerPoint</a:t>
            </a:r>
            <a:endParaRPr lang="ar-SA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endParaRPr lang="ar-SA" b="1" dirty="0">
              <a:ln/>
              <a:solidFill>
                <a:schemeClr val="accent3"/>
              </a:solidFill>
            </a:endParaRPr>
          </a:p>
          <a:p>
            <a:r>
              <a:rPr lang="ar-SA" b="1" dirty="0" smtClean="0">
                <a:ln/>
                <a:solidFill>
                  <a:schemeClr val="accent3"/>
                </a:solidFill>
              </a:rPr>
              <a:t>عند الانتهاء من الشرح   اضغط على زر </a:t>
            </a:r>
            <a:r>
              <a:rPr lang="en-US" b="1" dirty="0" smtClean="0">
                <a:ln/>
                <a:solidFill>
                  <a:schemeClr val="accent3"/>
                </a:solidFill>
              </a:rPr>
              <a:t>F12  </a:t>
            </a:r>
          </a:p>
          <a:p>
            <a:r>
              <a:rPr lang="ar-SA" b="1" dirty="0" smtClean="0">
                <a:ln/>
                <a:solidFill>
                  <a:schemeClr val="accent3"/>
                </a:solidFill>
              </a:rPr>
              <a:t>تفتح صفحة حفظ باسم</a:t>
            </a:r>
          </a:p>
          <a:p>
            <a:r>
              <a:rPr lang="ar-SA" b="1" dirty="0">
                <a:ln/>
                <a:solidFill>
                  <a:schemeClr val="accent3"/>
                </a:solidFill>
              </a:rPr>
              <a:t> </a:t>
            </a:r>
            <a:r>
              <a:rPr lang="ar-SA" b="1" dirty="0" smtClean="0">
                <a:ln/>
                <a:solidFill>
                  <a:schemeClr val="accent3"/>
                </a:solidFill>
              </a:rPr>
              <a:t>                         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مستطيل 3"/>
          <p:cNvSpPr/>
          <p:nvPr/>
        </p:nvSpPr>
        <p:spPr>
          <a:xfrm>
            <a:off x="3643306" y="1928802"/>
            <a:ext cx="39292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اختر موقع الحفظ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3857620" y="2928934"/>
            <a:ext cx="3639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اختر اسم الملف</a:t>
            </a:r>
            <a:endParaRPr lang="ar-SA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1214414" y="4000504"/>
            <a:ext cx="7806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5400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اختر نوع ملف الحفظ  (حفظ بنوع)</a:t>
            </a:r>
            <a:endParaRPr lang="ar-SA" sz="5400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wasel\My Documents\My Pictures\شرح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سهم منحني 2"/>
          <p:cNvSpPr/>
          <p:nvPr/>
        </p:nvSpPr>
        <p:spPr>
          <a:xfrm rot="10353452">
            <a:off x="7773402" y="2181254"/>
            <a:ext cx="357190" cy="3834124"/>
          </a:xfrm>
          <a:prstGeom prst="bentArrow">
            <a:avLst>
              <a:gd name="adj1" fmla="val 29842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" name="سهم لأعلى 3"/>
          <p:cNvSpPr/>
          <p:nvPr/>
        </p:nvSpPr>
        <p:spPr>
          <a:xfrm>
            <a:off x="6858016" y="6072206"/>
            <a:ext cx="357190" cy="50006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5072066" y="1785926"/>
            <a:ext cx="2723823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ar-SA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اختر نوع ملف الحفظ  (حفظ بنوع)</a:t>
            </a:r>
            <a:endParaRPr lang="ar-SA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wasel\My Documents\My Pictures\شرح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9137"/>
            <a:ext cx="9144000" cy="6927137"/>
          </a:xfrm>
          <a:prstGeom prst="rect">
            <a:avLst/>
          </a:prstGeom>
          <a:noFill/>
        </p:spPr>
      </p:pic>
      <p:sp>
        <p:nvSpPr>
          <p:cNvPr id="3" name="سهم منحني 2"/>
          <p:cNvSpPr/>
          <p:nvPr/>
        </p:nvSpPr>
        <p:spPr>
          <a:xfrm rot="10353452">
            <a:off x="7773402" y="2181254"/>
            <a:ext cx="357190" cy="3834124"/>
          </a:xfrm>
          <a:prstGeom prst="bentArrow">
            <a:avLst>
              <a:gd name="adj1" fmla="val 29842"/>
              <a:gd name="adj2" fmla="val 25000"/>
              <a:gd name="adj3" fmla="val 25000"/>
              <a:gd name="adj4" fmla="val 4375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" name="سهم لأعلى 3"/>
          <p:cNvSpPr/>
          <p:nvPr/>
        </p:nvSpPr>
        <p:spPr>
          <a:xfrm>
            <a:off x="6858016" y="6072206"/>
            <a:ext cx="357190" cy="500066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4"/>
          <p:cNvSpPr/>
          <p:nvPr/>
        </p:nvSpPr>
        <p:spPr>
          <a:xfrm>
            <a:off x="5072066" y="1785926"/>
            <a:ext cx="2723823" cy="36933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ar-SA" b="1" cap="all" spc="0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اختر نوع ملف الحفظ  (حفظ بنوع)</a:t>
            </a:r>
            <a:endParaRPr lang="ar-SA" b="1" cap="all" spc="0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7" name="سهم للأسفل 6"/>
          <p:cNvSpPr/>
          <p:nvPr/>
        </p:nvSpPr>
        <p:spPr>
          <a:xfrm>
            <a:off x="2714612" y="4000504"/>
            <a:ext cx="142876" cy="1857388"/>
          </a:xfrm>
          <a:prstGeom prst="downArrow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مستطيل 8"/>
          <p:cNvSpPr/>
          <p:nvPr/>
        </p:nvSpPr>
        <p:spPr>
          <a:xfrm>
            <a:off x="357158" y="2857496"/>
            <a:ext cx="6572296" cy="1754326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  <a:scene3d>
            <a:camera prst="isometricOffAxis1Left"/>
            <a:lightRig rig="threePt" dir="t"/>
          </a:scene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5400" i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اختر</a:t>
            </a:r>
            <a:endParaRPr lang="ar-SA" sz="5400" i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en-US" sz="5400" b="1" spc="50" dirty="0" smtClean="0">
                <a:ln w="11430"/>
                <a:solidFill>
                  <a:schemeClr val="bg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PowerPoint(*.ppsx)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0"/>
            <a:ext cx="9144000" cy="50167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ar-SA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وتستطيع تعديلها </a:t>
            </a: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إن يكون نفس الكمبيوتر </a:t>
            </a:r>
            <a:r>
              <a:rPr lang="ar-SA" sz="40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الي</a:t>
            </a:r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كتبتها فيه</a:t>
            </a: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تفتح </a:t>
            </a:r>
          </a:p>
          <a:p>
            <a:pPr algn="ctr"/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Microsoft Office PowerPoint </a:t>
            </a: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من ابدأ </a:t>
            </a: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واضغط على </a:t>
            </a:r>
            <a:r>
              <a:rPr lang="en-US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ctrl+o</a:t>
            </a: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وحدد المجلد الموجود فيه </a:t>
            </a:r>
            <a:endParaRPr lang="ar-SA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ar-SA" sz="4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مجلدك المراد فتحه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ذروة">
  <a:themeElements>
    <a:clrScheme name="مخصص 1">
      <a:dk1>
        <a:srgbClr val="92D05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ذروة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ذروة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112</Words>
  <Application>Microsoft Office PowerPoint</Application>
  <PresentationFormat>عرض على الشاشة (3:4)‏</PresentationFormat>
  <Paragraphs>28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ذروة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RwaselTech</dc:creator>
  <cp:lastModifiedBy>RwaselTech</cp:lastModifiedBy>
  <cp:revision>5</cp:revision>
  <dcterms:created xsi:type="dcterms:W3CDTF">2010-04-13T02:05:55Z</dcterms:created>
  <dcterms:modified xsi:type="dcterms:W3CDTF">2010-04-13T02:53:25Z</dcterms:modified>
</cp:coreProperties>
</file>