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C86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JO"/>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JO"/>
          </a:p>
        </p:txBody>
      </p:sp>
      <p:sp>
        <p:nvSpPr>
          <p:cNvPr id="4" name="عنصر نائب للتاريخ 3"/>
          <p:cNvSpPr>
            <a:spLocks noGrp="1"/>
          </p:cNvSpPr>
          <p:nvPr>
            <p:ph type="dt" sz="half" idx="10"/>
          </p:nvPr>
        </p:nvSpPr>
        <p:spPr/>
        <p:txBody>
          <a:bodyPr/>
          <a:lstStyle/>
          <a:p>
            <a:fld id="{A74D2381-A810-482C-8C12-0A73418C7BA3}" type="datetimeFigureOut">
              <a:rPr lang="ar-JO" smtClean="0"/>
              <a:pPr/>
              <a:t>20/03/1436</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C57B4A64-7892-4397-8AB9-9C8AC663A365}"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A74D2381-A810-482C-8C12-0A73418C7BA3}" type="datetimeFigureOut">
              <a:rPr lang="ar-JO" smtClean="0"/>
              <a:pPr/>
              <a:t>20/03/1436</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C57B4A64-7892-4397-8AB9-9C8AC663A365}"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A74D2381-A810-482C-8C12-0A73418C7BA3}" type="datetimeFigureOut">
              <a:rPr lang="ar-JO" smtClean="0"/>
              <a:pPr/>
              <a:t>20/03/1436</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C57B4A64-7892-4397-8AB9-9C8AC663A365}"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A74D2381-A810-482C-8C12-0A73418C7BA3}" type="datetimeFigureOut">
              <a:rPr lang="ar-JO" smtClean="0"/>
              <a:pPr/>
              <a:t>20/03/1436</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C57B4A64-7892-4397-8AB9-9C8AC663A365}"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74D2381-A810-482C-8C12-0A73418C7BA3}" type="datetimeFigureOut">
              <a:rPr lang="ar-JO" smtClean="0"/>
              <a:pPr/>
              <a:t>20/03/1436</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C57B4A64-7892-4397-8AB9-9C8AC663A365}"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تاريخ 4"/>
          <p:cNvSpPr>
            <a:spLocks noGrp="1"/>
          </p:cNvSpPr>
          <p:nvPr>
            <p:ph type="dt" sz="half" idx="10"/>
          </p:nvPr>
        </p:nvSpPr>
        <p:spPr/>
        <p:txBody>
          <a:bodyPr/>
          <a:lstStyle/>
          <a:p>
            <a:fld id="{A74D2381-A810-482C-8C12-0A73418C7BA3}" type="datetimeFigureOut">
              <a:rPr lang="ar-JO" smtClean="0"/>
              <a:pPr/>
              <a:t>20/03/1436</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C57B4A64-7892-4397-8AB9-9C8AC663A365}"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7" name="عنصر نائب للتاريخ 6"/>
          <p:cNvSpPr>
            <a:spLocks noGrp="1"/>
          </p:cNvSpPr>
          <p:nvPr>
            <p:ph type="dt" sz="half" idx="10"/>
          </p:nvPr>
        </p:nvSpPr>
        <p:spPr/>
        <p:txBody>
          <a:bodyPr/>
          <a:lstStyle/>
          <a:p>
            <a:fld id="{A74D2381-A810-482C-8C12-0A73418C7BA3}" type="datetimeFigureOut">
              <a:rPr lang="ar-JO" smtClean="0"/>
              <a:pPr/>
              <a:t>20/03/1436</a:t>
            </a:fld>
            <a:endParaRPr lang="ar-JO"/>
          </a:p>
        </p:txBody>
      </p:sp>
      <p:sp>
        <p:nvSpPr>
          <p:cNvPr id="8" name="عنصر نائب للتذييل 7"/>
          <p:cNvSpPr>
            <a:spLocks noGrp="1"/>
          </p:cNvSpPr>
          <p:nvPr>
            <p:ph type="ftr" sz="quarter" idx="11"/>
          </p:nvPr>
        </p:nvSpPr>
        <p:spPr/>
        <p:txBody>
          <a:bodyPr/>
          <a:lstStyle/>
          <a:p>
            <a:endParaRPr lang="ar-JO"/>
          </a:p>
        </p:txBody>
      </p:sp>
      <p:sp>
        <p:nvSpPr>
          <p:cNvPr id="9" name="عنصر نائب لرقم الشريحة 8"/>
          <p:cNvSpPr>
            <a:spLocks noGrp="1"/>
          </p:cNvSpPr>
          <p:nvPr>
            <p:ph type="sldNum" sz="quarter" idx="12"/>
          </p:nvPr>
        </p:nvSpPr>
        <p:spPr/>
        <p:txBody>
          <a:bodyPr/>
          <a:lstStyle/>
          <a:p>
            <a:fld id="{C57B4A64-7892-4397-8AB9-9C8AC663A365}"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تاريخ 2"/>
          <p:cNvSpPr>
            <a:spLocks noGrp="1"/>
          </p:cNvSpPr>
          <p:nvPr>
            <p:ph type="dt" sz="half" idx="10"/>
          </p:nvPr>
        </p:nvSpPr>
        <p:spPr/>
        <p:txBody>
          <a:bodyPr/>
          <a:lstStyle/>
          <a:p>
            <a:fld id="{A74D2381-A810-482C-8C12-0A73418C7BA3}" type="datetimeFigureOut">
              <a:rPr lang="ar-JO" smtClean="0"/>
              <a:pPr/>
              <a:t>20/03/1436</a:t>
            </a:fld>
            <a:endParaRPr lang="ar-JO"/>
          </a:p>
        </p:txBody>
      </p:sp>
      <p:sp>
        <p:nvSpPr>
          <p:cNvPr id="4" name="عنصر نائب للتذييل 3"/>
          <p:cNvSpPr>
            <a:spLocks noGrp="1"/>
          </p:cNvSpPr>
          <p:nvPr>
            <p:ph type="ftr" sz="quarter" idx="11"/>
          </p:nvPr>
        </p:nvSpPr>
        <p:spPr/>
        <p:txBody>
          <a:bodyPr/>
          <a:lstStyle/>
          <a:p>
            <a:endParaRPr lang="ar-JO"/>
          </a:p>
        </p:txBody>
      </p:sp>
      <p:sp>
        <p:nvSpPr>
          <p:cNvPr id="5" name="عنصر نائب لرقم الشريحة 4"/>
          <p:cNvSpPr>
            <a:spLocks noGrp="1"/>
          </p:cNvSpPr>
          <p:nvPr>
            <p:ph type="sldNum" sz="quarter" idx="12"/>
          </p:nvPr>
        </p:nvSpPr>
        <p:spPr/>
        <p:txBody>
          <a:bodyPr/>
          <a:lstStyle/>
          <a:p>
            <a:fld id="{C57B4A64-7892-4397-8AB9-9C8AC663A365}"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74D2381-A810-482C-8C12-0A73418C7BA3}" type="datetimeFigureOut">
              <a:rPr lang="ar-JO" smtClean="0"/>
              <a:pPr/>
              <a:t>20/03/1436</a:t>
            </a:fld>
            <a:endParaRPr lang="ar-JO"/>
          </a:p>
        </p:txBody>
      </p:sp>
      <p:sp>
        <p:nvSpPr>
          <p:cNvPr id="3" name="عنصر نائب للتذييل 2"/>
          <p:cNvSpPr>
            <a:spLocks noGrp="1"/>
          </p:cNvSpPr>
          <p:nvPr>
            <p:ph type="ftr" sz="quarter" idx="11"/>
          </p:nvPr>
        </p:nvSpPr>
        <p:spPr/>
        <p:txBody>
          <a:bodyPr/>
          <a:lstStyle/>
          <a:p>
            <a:endParaRPr lang="ar-JO"/>
          </a:p>
        </p:txBody>
      </p:sp>
      <p:sp>
        <p:nvSpPr>
          <p:cNvPr id="4" name="عنصر نائب لرقم الشريحة 3"/>
          <p:cNvSpPr>
            <a:spLocks noGrp="1"/>
          </p:cNvSpPr>
          <p:nvPr>
            <p:ph type="sldNum" sz="quarter" idx="12"/>
          </p:nvPr>
        </p:nvSpPr>
        <p:spPr/>
        <p:txBody>
          <a:bodyPr/>
          <a:lstStyle/>
          <a:p>
            <a:fld id="{C57B4A64-7892-4397-8AB9-9C8AC663A365}"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74D2381-A810-482C-8C12-0A73418C7BA3}" type="datetimeFigureOut">
              <a:rPr lang="ar-JO" smtClean="0"/>
              <a:pPr/>
              <a:t>20/03/1436</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C57B4A64-7892-4397-8AB9-9C8AC663A365}"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74D2381-A810-482C-8C12-0A73418C7BA3}" type="datetimeFigureOut">
              <a:rPr lang="ar-JO" smtClean="0"/>
              <a:pPr/>
              <a:t>20/03/1436</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C57B4A64-7892-4397-8AB9-9C8AC663A365}"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74D2381-A810-482C-8C12-0A73418C7BA3}" type="datetimeFigureOut">
              <a:rPr lang="ar-JO" smtClean="0"/>
              <a:pPr/>
              <a:t>20/03/1436</a:t>
            </a:fld>
            <a:endParaRPr lang="ar-JO"/>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57B4A64-7892-4397-8AB9-9C8AC663A365}"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
            <a:ext cx="7772400" cy="1571611"/>
          </a:xfrm>
        </p:spPr>
        <p:txBody>
          <a:bodyPr/>
          <a:lstStyle/>
          <a:p>
            <a:r>
              <a:rPr lang="ar-JO" dirty="0" err="1" smtClean="0">
                <a:solidFill>
                  <a:schemeClr val="tx2"/>
                </a:solidFill>
              </a:rPr>
              <a:t>احبها</a:t>
            </a:r>
            <a:r>
              <a:rPr lang="ar-JO" dirty="0" smtClean="0">
                <a:solidFill>
                  <a:schemeClr val="tx2"/>
                </a:solidFill>
              </a:rPr>
              <a:t> البحر !</a:t>
            </a:r>
            <a:endParaRPr lang="ar-JO" dirty="0">
              <a:solidFill>
                <a:schemeClr val="tx2"/>
              </a:solidFill>
            </a:endParaRPr>
          </a:p>
        </p:txBody>
      </p:sp>
      <p:sp>
        <p:nvSpPr>
          <p:cNvPr id="3" name="عنوان فرعي 2"/>
          <p:cNvSpPr>
            <a:spLocks noGrp="1"/>
          </p:cNvSpPr>
          <p:nvPr>
            <p:ph type="subTitle" idx="1"/>
          </p:nvPr>
        </p:nvSpPr>
        <p:spPr>
          <a:xfrm>
            <a:off x="0" y="1643050"/>
            <a:ext cx="9144000" cy="4214818"/>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effectLst>
            <a:glow rad="101600">
              <a:schemeClr val="accent2">
                <a:satMod val="175000"/>
                <a:alpha val="40000"/>
              </a:schemeClr>
            </a:glow>
            <a:innerShdw blurRad="114300">
              <a:prstClr val="black"/>
            </a:innerShdw>
          </a:effectLst>
        </p:spPr>
        <p:style>
          <a:lnRef idx="2">
            <a:schemeClr val="dk1"/>
          </a:lnRef>
          <a:fillRef idx="1">
            <a:schemeClr val="lt1"/>
          </a:fillRef>
          <a:effectRef idx="0">
            <a:schemeClr val="dk1"/>
          </a:effectRef>
          <a:fontRef idx="minor">
            <a:schemeClr val="dk1"/>
          </a:fontRef>
        </p:style>
        <p:txBody>
          <a:bodyPr>
            <a:normAutofit fontScale="62500" lnSpcReduction="20000"/>
          </a:bodyPr>
          <a:lstStyle/>
          <a:p>
            <a:r>
              <a:rPr lang="ar-JO" sz="6600" dirty="0" smtClean="0">
                <a:solidFill>
                  <a:schemeClr val="tx1">
                    <a:lumMod val="85000"/>
                    <a:lumOff val="15000"/>
                  </a:schemeClr>
                </a:solidFill>
              </a:rPr>
              <a:t>ها هي الفتاة الشرقية تأتي لتخلب </a:t>
            </a:r>
            <a:r>
              <a:rPr lang="ar-JO" sz="6600" dirty="0" err="1" smtClean="0">
                <a:solidFill>
                  <a:schemeClr val="tx1">
                    <a:lumMod val="85000"/>
                    <a:lumOff val="15000"/>
                  </a:schemeClr>
                </a:solidFill>
              </a:rPr>
              <a:t>الانظار</a:t>
            </a:r>
            <a:r>
              <a:rPr lang="ar-JO" sz="6600" dirty="0" smtClean="0">
                <a:solidFill>
                  <a:schemeClr val="tx1">
                    <a:lumMod val="85000"/>
                    <a:lumOff val="15000"/>
                  </a:schemeClr>
                </a:solidFill>
              </a:rPr>
              <a:t> لتذوب قلب الرجل الشرقي بملامحها الفتاكة التي ترسو على وجهها هي تلك الفتاة ذات الشعر البني متألق الجذاب والعيون العسلية الواسعة تلك المقيدة بجدران العشق وجسدها يا له من  جسد كجسد ريشة لما يحتوي من مغريات ومفاتن </a:t>
            </a:r>
            <a:r>
              <a:rPr lang="ar-JO" sz="6600" dirty="0" err="1" smtClean="0">
                <a:solidFill>
                  <a:schemeClr val="tx1">
                    <a:lumMod val="85000"/>
                    <a:lumOff val="15000"/>
                  </a:schemeClr>
                </a:solidFill>
              </a:rPr>
              <a:t>انحيادية</a:t>
            </a:r>
            <a:r>
              <a:rPr lang="ar-JO" sz="6600" dirty="0" smtClean="0">
                <a:solidFill>
                  <a:schemeClr val="tx1">
                    <a:lumMod val="85000"/>
                    <a:lumOff val="15000"/>
                  </a:schemeClr>
                </a:solidFill>
              </a:rPr>
              <a:t> نوعا ما من ذوات روائح المسك الطيب </a:t>
            </a:r>
            <a:r>
              <a:rPr lang="ar-JO" sz="6600" dirty="0" err="1" smtClean="0">
                <a:solidFill>
                  <a:schemeClr val="tx1">
                    <a:lumMod val="85000"/>
                    <a:lumOff val="15000"/>
                  </a:schemeClr>
                </a:solidFill>
              </a:rPr>
              <a:t>انا</a:t>
            </a:r>
            <a:r>
              <a:rPr lang="ar-JO" sz="6600" dirty="0" smtClean="0">
                <a:solidFill>
                  <a:schemeClr val="tx1">
                    <a:lumMod val="85000"/>
                    <a:lumOff val="15000"/>
                  </a:schemeClr>
                </a:solidFill>
              </a:rPr>
              <a:t> هكذا </a:t>
            </a:r>
            <a:r>
              <a:rPr lang="ar-JO" sz="6600" dirty="0" err="1" smtClean="0">
                <a:solidFill>
                  <a:schemeClr val="tx1">
                    <a:lumMod val="85000"/>
                    <a:lumOff val="15000"/>
                  </a:schemeClr>
                </a:solidFill>
              </a:rPr>
              <a:t>احببتها</a:t>
            </a:r>
            <a:r>
              <a:rPr lang="ar-JO" sz="6600" dirty="0" smtClean="0">
                <a:solidFill>
                  <a:schemeClr val="tx1">
                    <a:lumMod val="85000"/>
                    <a:lumOff val="15000"/>
                  </a:schemeClr>
                </a:solidFill>
              </a:rPr>
              <a:t>..</a:t>
            </a:r>
            <a:endParaRPr lang="ar-JO" sz="6600" dirty="0">
              <a:solidFill>
                <a:schemeClr val="tx1">
                  <a:lumMod val="85000"/>
                  <a:lumOff val="1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40000"/>
              <a:lumOff val="60000"/>
            </a:schemeClr>
          </a:solidFill>
          <a:ln>
            <a:solidFill>
              <a:schemeClr val="accent1"/>
            </a:solidFill>
          </a:ln>
        </p:spPr>
        <p:txBody>
          <a:bodyPr/>
          <a:lstStyle/>
          <a:p>
            <a:r>
              <a:rPr lang="ar-JO" dirty="0" err="1" smtClean="0">
                <a:solidFill>
                  <a:schemeClr val="bg1"/>
                </a:solidFill>
              </a:rPr>
              <a:t>احبها</a:t>
            </a:r>
            <a:r>
              <a:rPr lang="ar-JO" dirty="0" smtClean="0">
                <a:solidFill>
                  <a:schemeClr val="bg1"/>
                </a:solidFill>
              </a:rPr>
              <a:t> البحر</a:t>
            </a:r>
            <a:endParaRPr lang="ar-JO" dirty="0">
              <a:solidFill>
                <a:schemeClr val="bg1"/>
              </a:solidFill>
            </a:endParaRPr>
          </a:p>
        </p:txBody>
      </p:sp>
      <p:sp>
        <p:nvSpPr>
          <p:cNvPr id="3" name="عنصر نائب للمحتوى 2"/>
          <p:cNvSpPr>
            <a:spLocks noGrp="1"/>
          </p:cNvSpPr>
          <p:nvPr>
            <p:ph idx="1"/>
          </p:nvPr>
        </p:nvSpPr>
        <p:spPr/>
        <p:txBody>
          <a:bodyPr>
            <a:normAutofit fontScale="92500" lnSpcReduction="10000"/>
          </a:bodyPr>
          <a:lstStyle/>
          <a:p>
            <a:r>
              <a:rPr lang="ar-JO" dirty="0" smtClean="0"/>
              <a:t>وذكرى وفاة والدتي .. خلدت </a:t>
            </a:r>
            <a:r>
              <a:rPr lang="ar-JO" dirty="0" err="1" smtClean="0"/>
              <a:t>الى</a:t>
            </a:r>
            <a:r>
              <a:rPr lang="ar-JO" dirty="0" smtClean="0"/>
              <a:t> الفراش لكي </a:t>
            </a:r>
            <a:r>
              <a:rPr lang="ar-JO" dirty="0" err="1" smtClean="0"/>
              <a:t>انام</a:t>
            </a:r>
            <a:r>
              <a:rPr lang="ar-JO" dirty="0" smtClean="0"/>
              <a:t> فصحوت على خبر صاعق صعق كياني هز رمشي </a:t>
            </a:r>
            <a:r>
              <a:rPr lang="ar-JO" dirty="0" err="1" smtClean="0"/>
              <a:t>ابي</a:t>
            </a:r>
            <a:r>
              <a:rPr lang="ar-JO" dirty="0" smtClean="0"/>
              <a:t> المخمور .. وصلتني </a:t>
            </a:r>
            <a:r>
              <a:rPr lang="ar-JO" dirty="0" err="1" smtClean="0"/>
              <a:t>اخبار</a:t>
            </a:r>
            <a:r>
              <a:rPr lang="ar-JO" dirty="0" smtClean="0"/>
              <a:t> انه قد انتحر ماذا؟ كيف؟ ومتى؟ ولماذا؟</a:t>
            </a:r>
            <a:r>
              <a:rPr lang="ar-JO" dirty="0" err="1" smtClean="0"/>
              <a:t>واين</a:t>
            </a:r>
            <a:r>
              <a:rPr lang="ar-JO" dirty="0" smtClean="0"/>
              <a:t>؟ بكيت من حرقة دمي </a:t>
            </a:r>
            <a:r>
              <a:rPr lang="ar-JO" dirty="0" err="1" smtClean="0"/>
              <a:t>الان</a:t>
            </a:r>
            <a:r>
              <a:rPr lang="ar-JO" dirty="0" smtClean="0"/>
              <a:t> فهمت ما كان يعنيه البارحة لماذا فعل ذلك طوال عمره مخمور لماذا يا </a:t>
            </a:r>
            <a:r>
              <a:rPr lang="ar-JO" dirty="0" err="1" smtClean="0"/>
              <a:t>ابي</a:t>
            </a:r>
            <a:r>
              <a:rPr lang="ar-JO" dirty="0" smtClean="0"/>
              <a:t> لماذا تركتني وحيدة في بحر عميق لماذا لطالما كنت هكذا ما الشعور الذي </a:t>
            </a:r>
            <a:r>
              <a:rPr lang="ar-JO" dirty="0" err="1" smtClean="0"/>
              <a:t>اتى</a:t>
            </a:r>
            <a:r>
              <a:rPr lang="ar-JO" dirty="0" smtClean="0"/>
              <a:t> </a:t>
            </a:r>
            <a:r>
              <a:rPr lang="ar-JO" dirty="0" err="1" smtClean="0"/>
              <a:t>لك</a:t>
            </a:r>
            <a:r>
              <a:rPr lang="ar-JO" dirty="0" smtClean="0"/>
              <a:t> حتى تفعل هذا .. هكذا يا </a:t>
            </a:r>
            <a:r>
              <a:rPr lang="ar-JO" dirty="0" err="1" smtClean="0"/>
              <a:t>ابي</a:t>
            </a:r>
            <a:r>
              <a:rPr lang="ar-JO" dirty="0" smtClean="0"/>
              <a:t> جعلت يوم عيد ميلادي عزاء لا تارك لي ولا متروك في عيد ميلادي وفاة </a:t>
            </a:r>
            <a:r>
              <a:rPr lang="ar-JO" dirty="0" err="1" smtClean="0"/>
              <a:t>امي</a:t>
            </a:r>
            <a:r>
              <a:rPr lang="ar-JO" dirty="0" smtClean="0"/>
              <a:t> ولحقها </a:t>
            </a:r>
            <a:r>
              <a:rPr lang="ar-JO" dirty="0" err="1" smtClean="0"/>
              <a:t>ابي</a:t>
            </a:r>
            <a:r>
              <a:rPr lang="ar-JO" dirty="0" smtClean="0"/>
              <a:t> خذوني </a:t>
            </a:r>
            <a:r>
              <a:rPr lang="ar-JO" dirty="0" err="1" smtClean="0"/>
              <a:t>اليكم</a:t>
            </a:r>
            <a:r>
              <a:rPr lang="ar-JO" dirty="0" smtClean="0"/>
              <a:t> ورب العباد سئمت لماذا يا </a:t>
            </a:r>
            <a:r>
              <a:rPr lang="ar-JO" dirty="0" err="1" smtClean="0"/>
              <a:t>ابي</a:t>
            </a:r>
            <a:r>
              <a:rPr lang="ar-JO" dirty="0" smtClean="0"/>
              <a:t> لماذا جعلت تلك المسؤولية ! لي يا </a:t>
            </a:r>
            <a:r>
              <a:rPr lang="ar-JO" dirty="0" err="1" smtClean="0"/>
              <a:t>ابي</a:t>
            </a:r>
            <a:r>
              <a:rPr lang="ar-JO" dirty="0" smtClean="0"/>
              <a:t> يا </a:t>
            </a:r>
            <a:r>
              <a:rPr lang="ar-JO" dirty="0" err="1" smtClean="0"/>
              <a:t>امي</a:t>
            </a:r>
            <a:r>
              <a:rPr lang="ar-JO" dirty="0" smtClean="0"/>
              <a:t> لا </a:t>
            </a:r>
            <a:r>
              <a:rPr lang="ar-JO" dirty="0" err="1" smtClean="0"/>
              <a:t>اريد</a:t>
            </a:r>
            <a:r>
              <a:rPr lang="ar-JO" dirty="0" smtClean="0"/>
              <a:t> سماع الناس يقولون لي (البقية بحياتك) </a:t>
            </a:r>
            <a:endParaRPr lang="ar-J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58C865"/>
          </a:solidFill>
        </p:spPr>
        <p:txBody>
          <a:bodyPr/>
          <a:lstStyle/>
          <a:p>
            <a:r>
              <a:rPr lang="ar-JO" dirty="0" err="1" smtClean="0">
                <a:solidFill>
                  <a:schemeClr val="bg1"/>
                </a:solidFill>
              </a:rPr>
              <a:t>احبها</a:t>
            </a:r>
            <a:r>
              <a:rPr lang="ar-JO" dirty="0" smtClean="0">
                <a:solidFill>
                  <a:schemeClr val="bg1"/>
                </a:solidFill>
              </a:rPr>
              <a:t> البحر!</a:t>
            </a:r>
            <a:endParaRPr lang="ar-JO" dirty="0">
              <a:solidFill>
                <a:schemeClr val="bg1"/>
              </a:solidFill>
            </a:endParaRPr>
          </a:p>
        </p:txBody>
      </p:sp>
      <p:sp>
        <p:nvSpPr>
          <p:cNvPr id="3" name="عنصر نائب للمحتوى 2"/>
          <p:cNvSpPr>
            <a:spLocks noGrp="1"/>
          </p:cNvSpPr>
          <p:nvPr>
            <p:ph idx="1"/>
          </p:nvPr>
        </p:nvSpPr>
        <p:spPr/>
        <p:txBody>
          <a:bodyPr>
            <a:normAutofit lnSpcReduction="10000"/>
          </a:bodyPr>
          <a:lstStyle/>
          <a:p>
            <a:r>
              <a:rPr lang="ar-JO" dirty="0" err="1" smtClean="0"/>
              <a:t>اي</a:t>
            </a:r>
            <a:r>
              <a:rPr lang="ar-JO" dirty="0" smtClean="0"/>
              <a:t> حياة تلك التي تعطيني </a:t>
            </a:r>
            <a:r>
              <a:rPr lang="ar-JO" dirty="0" err="1" smtClean="0"/>
              <a:t>امل</a:t>
            </a:r>
            <a:r>
              <a:rPr lang="ar-JO" dirty="0" smtClean="0"/>
              <a:t> للبقاء </a:t>
            </a:r>
            <a:r>
              <a:rPr lang="ar-JO" dirty="0" err="1" smtClean="0"/>
              <a:t>اي</a:t>
            </a:r>
            <a:r>
              <a:rPr lang="ar-JO" dirty="0" smtClean="0"/>
              <a:t> حياة التي </a:t>
            </a:r>
            <a:r>
              <a:rPr lang="ar-JO" dirty="0" err="1" smtClean="0"/>
              <a:t>ساصنعها</a:t>
            </a:r>
            <a:r>
              <a:rPr lang="ar-JO" dirty="0" smtClean="0"/>
              <a:t>..</a:t>
            </a:r>
            <a:r>
              <a:rPr lang="ar-JO" dirty="0" err="1" smtClean="0"/>
              <a:t>لانجز</a:t>
            </a:r>
            <a:r>
              <a:rPr lang="ar-JO" dirty="0" smtClean="0"/>
              <a:t> </a:t>
            </a:r>
            <a:r>
              <a:rPr lang="ar-JO" dirty="0" err="1" smtClean="0"/>
              <a:t>بها</a:t>
            </a:r>
            <a:r>
              <a:rPr lang="ar-JO" dirty="0" smtClean="0"/>
              <a:t> عملا كيف </a:t>
            </a:r>
            <a:r>
              <a:rPr lang="ar-JO" dirty="0" err="1" smtClean="0"/>
              <a:t>اكون</a:t>
            </a:r>
            <a:r>
              <a:rPr lang="ar-JO" dirty="0" smtClean="0"/>
              <a:t> طبيعية في هذا العالم المتفكك ؟ كيف </a:t>
            </a:r>
            <a:r>
              <a:rPr lang="ar-JO" dirty="0" err="1" smtClean="0"/>
              <a:t>وانا</a:t>
            </a:r>
            <a:r>
              <a:rPr lang="ar-JO" dirty="0" smtClean="0"/>
              <a:t> وحيدة في عالم البشر .. اخفي واظهر الحزن والسعادة كلمات متضادة لا يمكن </a:t>
            </a:r>
            <a:r>
              <a:rPr lang="ar-JO" dirty="0" err="1" smtClean="0"/>
              <a:t>ان</a:t>
            </a:r>
            <a:r>
              <a:rPr lang="ar-JO" dirty="0" smtClean="0"/>
              <a:t> نخرج </a:t>
            </a:r>
            <a:r>
              <a:rPr lang="ar-JO" dirty="0" err="1" smtClean="0"/>
              <a:t>بهما</a:t>
            </a:r>
            <a:r>
              <a:rPr lang="ar-JO" dirty="0" smtClean="0"/>
              <a:t> تشابه </a:t>
            </a:r>
            <a:r>
              <a:rPr lang="ar-JO" dirty="0" err="1" smtClean="0"/>
              <a:t>هه</a:t>
            </a:r>
            <a:r>
              <a:rPr lang="ar-JO" dirty="0" smtClean="0"/>
              <a:t> لا يوجد </a:t>
            </a:r>
            <a:r>
              <a:rPr lang="ar-JO" dirty="0" err="1" smtClean="0"/>
              <a:t>ابدا</a:t>
            </a:r>
            <a:r>
              <a:rPr lang="ar-JO" dirty="0" smtClean="0"/>
              <a:t> فلو سعيت لن تقدر حتى حروف السعادة والحزن متضادات لا دواء يمكن </a:t>
            </a:r>
            <a:r>
              <a:rPr lang="ar-JO" dirty="0" err="1" smtClean="0"/>
              <a:t>ان</a:t>
            </a:r>
            <a:r>
              <a:rPr lang="ar-JO" dirty="0" smtClean="0"/>
              <a:t> يخلطهما </a:t>
            </a:r>
            <a:r>
              <a:rPr lang="ar-JO" dirty="0" err="1" smtClean="0"/>
              <a:t>لانهما</a:t>
            </a:r>
            <a:r>
              <a:rPr lang="ar-JO" dirty="0" smtClean="0"/>
              <a:t> متخاصمان لا مجال لنطق كلمة مع بعضهما  وما بين السعادة والحزن يسكن البشر, هذا هو حالهم لا يشعرون </a:t>
            </a:r>
            <a:r>
              <a:rPr lang="ar-JO" dirty="0" err="1" smtClean="0"/>
              <a:t>سريعوا</a:t>
            </a:r>
            <a:r>
              <a:rPr lang="ar-JO" dirty="0" smtClean="0"/>
              <a:t> التحطم كالزجاجة ورغم </a:t>
            </a:r>
            <a:r>
              <a:rPr lang="ar-JO" dirty="0" err="1" smtClean="0"/>
              <a:t>انني</a:t>
            </a:r>
            <a:r>
              <a:rPr lang="ar-JO" dirty="0" smtClean="0"/>
              <a:t> اكره تلك الحياة </a:t>
            </a:r>
            <a:r>
              <a:rPr lang="ar-JO" dirty="0" err="1" smtClean="0"/>
              <a:t>الا</a:t>
            </a:r>
            <a:r>
              <a:rPr lang="ar-JO" dirty="0" smtClean="0"/>
              <a:t> </a:t>
            </a:r>
            <a:r>
              <a:rPr lang="ar-JO" dirty="0" err="1" smtClean="0"/>
              <a:t>انني</a:t>
            </a:r>
            <a:r>
              <a:rPr lang="ar-JO" dirty="0" smtClean="0"/>
              <a:t> </a:t>
            </a:r>
            <a:r>
              <a:rPr lang="ar-JO" dirty="0" err="1" smtClean="0"/>
              <a:t>اهاب</a:t>
            </a:r>
            <a:r>
              <a:rPr lang="ar-JO" smtClean="0"/>
              <a:t> الموت !</a:t>
            </a:r>
            <a:endParaRPr lang="ar-JO" dirty="0" smtClean="0"/>
          </a:p>
          <a:p>
            <a:endParaRPr lang="ar-J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p:spPr>
        <p:txBody>
          <a:bodyPr/>
          <a:lstStyle/>
          <a:p>
            <a:r>
              <a:rPr lang="ar-JO" dirty="0" smtClean="0"/>
              <a:t>احبها البحر</a:t>
            </a:r>
            <a:endParaRPr lang="ar-JO" dirty="0"/>
          </a:p>
        </p:txBody>
      </p:sp>
      <p:sp>
        <p:nvSpPr>
          <p:cNvPr id="3" name="عنصر نائب للمحتوى 2"/>
          <p:cNvSpPr>
            <a:spLocks noGrp="1"/>
          </p:cNvSpPr>
          <p:nvPr>
            <p:ph idx="1"/>
          </p:nvPr>
        </p:nvSpPr>
        <p:spPr/>
        <p:txBody>
          <a:bodyPr>
            <a:normAutofit lnSpcReduction="10000"/>
          </a:bodyPr>
          <a:lstStyle/>
          <a:p>
            <a:r>
              <a:rPr lang="ar-JO" dirty="0" smtClean="0"/>
              <a:t>اهابه وبشدة كبيرة لا استطيع تخيل نفسي تحت سكان </a:t>
            </a:r>
            <a:r>
              <a:rPr lang="ar-JO" dirty="0" err="1" smtClean="0"/>
              <a:t>الارض </a:t>
            </a:r>
            <a:r>
              <a:rPr lang="ar-JO" dirty="0" smtClean="0"/>
              <a:t>, تحت مائدة مشتعلة تحت الرمال الرمادية اما الاحتراق او دخول جنة لا يسع لي النطق </a:t>
            </a:r>
            <a:r>
              <a:rPr lang="ar-JO" dirty="0" err="1" smtClean="0"/>
              <a:t>بها</a:t>
            </a:r>
            <a:r>
              <a:rPr lang="ar-JO" dirty="0" smtClean="0"/>
              <a:t> او وصفها كيف </a:t>
            </a:r>
            <a:r>
              <a:rPr lang="ar-JO" dirty="0" err="1" smtClean="0"/>
              <a:t>ساموت</a:t>
            </a:r>
            <a:r>
              <a:rPr lang="ar-JO" dirty="0" smtClean="0"/>
              <a:t> كيف سيكون حالي عندما اقابل الله هل </a:t>
            </a:r>
            <a:r>
              <a:rPr lang="ar-JO" dirty="0" err="1" smtClean="0"/>
              <a:t>ساطلب</a:t>
            </a:r>
            <a:r>
              <a:rPr lang="ar-JO" dirty="0" smtClean="0"/>
              <a:t> منه الغفران ام لا يسعني النظر في وجهه الكريم فانا احترم الموت </a:t>
            </a:r>
            <a:r>
              <a:rPr lang="ar-JO" dirty="0" err="1" smtClean="0"/>
              <a:t>ولككني</a:t>
            </a:r>
            <a:r>
              <a:rPr lang="ar-JO" dirty="0" smtClean="0"/>
              <a:t> اكره </a:t>
            </a:r>
            <a:r>
              <a:rPr lang="ar-JO" dirty="0" err="1" smtClean="0"/>
              <a:t>الحق </a:t>
            </a:r>
            <a:r>
              <a:rPr lang="ar-JO" dirty="0" smtClean="0"/>
              <a:t>, وشدة ما سكبت علي من سيئات اهابه ولديه قيمة بالنسبة لي </a:t>
            </a:r>
            <a:r>
              <a:rPr lang="ar-JO" dirty="0" err="1" smtClean="0"/>
              <a:t>اسيكون</a:t>
            </a:r>
            <a:r>
              <a:rPr lang="ar-JO" dirty="0" smtClean="0"/>
              <a:t> القبر منير ام انه لا يسع </a:t>
            </a:r>
            <a:r>
              <a:rPr lang="ar-JO" dirty="0" err="1" smtClean="0"/>
              <a:t>للانسان</a:t>
            </a:r>
            <a:r>
              <a:rPr lang="ar-JO" dirty="0" smtClean="0"/>
              <a:t> </a:t>
            </a:r>
            <a:r>
              <a:rPr lang="ar-JO" dirty="0" err="1" smtClean="0"/>
              <a:t>تخلس</a:t>
            </a:r>
            <a:r>
              <a:rPr lang="ar-JO" dirty="0" smtClean="0"/>
              <a:t> النظر من خلاله </a:t>
            </a:r>
            <a:r>
              <a:rPr lang="ar-JO" dirty="0" err="1" smtClean="0"/>
              <a:t>اهكذا</a:t>
            </a:r>
            <a:r>
              <a:rPr lang="ar-JO" dirty="0" smtClean="0"/>
              <a:t> سيكون حال بشريتنا كضجيج اله على وشك التمزق والاختلال فانا على اي حال ميتة في حياتي ماتت افكاري ومات كياني </a:t>
            </a:r>
            <a:r>
              <a:rPr lang="ar-JO" dirty="0" err="1" smtClean="0"/>
              <a:t>اهكذا</a:t>
            </a:r>
            <a:r>
              <a:rPr lang="ar-JO" dirty="0" smtClean="0"/>
              <a:t> نحن البشر </a:t>
            </a:r>
            <a:endParaRPr lang="ar-J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28800"/>
          </a:xfrm>
          <a:solidFill>
            <a:schemeClr val="accent2"/>
          </a:solidFill>
        </p:spPr>
        <p:txBody>
          <a:bodyPr/>
          <a:lstStyle/>
          <a:p>
            <a:r>
              <a:rPr lang="ar-JO" dirty="0" smtClean="0"/>
              <a:t>احبها البحر!</a:t>
            </a:r>
            <a:endParaRPr lang="ar-JO" dirty="0"/>
          </a:p>
        </p:txBody>
      </p:sp>
      <p:pic>
        <p:nvPicPr>
          <p:cNvPr id="4" name="عنصر نائب للمحتوى 3" descr="Jellyfish.jpg"/>
          <p:cNvPicPr>
            <a:picLocks noGrp="1" noChangeAspect="1"/>
          </p:cNvPicPr>
          <p:nvPr>
            <p:ph idx="1"/>
          </p:nvPr>
        </p:nvPicPr>
        <p:blipFill>
          <a:blip r:embed="rId2" cstate="print">
            <a:duotone>
              <a:schemeClr val="accent1">
                <a:shade val="45000"/>
                <a:satMod val="135000"/>
              </a:schemeClr>
              <a:prstClr val="white"/>
            </a:duotone>
          </a:blip>
          <a:stretch>
            <a:fillRect/>
          </a:stretch>
        </p:blipFill>
        <p:spPr>
          <a:xfrm>
            <a:off x="0" y="1600200"/>
            <a:ext cx="9143999" cy="5257800"/>
          </a:xfrm>
        </p:spPr>
      </p:pic>
      <p:pic>
        <p:nvPicPr>
          <p:cNvPr id="5" name="عنصر نائب للمحتوى 3" descr="Jellyfish.jpg"/>
          <p:cNvPicPr>
            <a:picLocks noChangeAspect="1"/>
          </p:cNvPicPr>
          <p:nvPr/>
        </p:nvPicPr>
        <p:blipFill>
          <a:blip r:embed="rId2" cstate="print">
            <a:duotone>
              <a:schemeClr val="accent1">
                <a:shade val="45000"/>
                <a:satMod val="135000"/>
              </a:schemeClr>
              <a:prstClr val="white"/>
            </a:duotone>
          </a:blip>
          <a:stretch>
            <a:fillRect/>
          </a:stretch>
        </p:blipFill>
        <p:spPr>
          <a:xfrm>
            <a:off x="1" y="1600200"/>
            <a:ext cx="9143999" cy="52578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B0F0"/>
          </a:solidFill>
          <a:ln>
            <a:solidFill>
              <a:schemeClr val="accent2">
                <a:lumMod val="50000"/>
              </a:schemeClr>
            </a:solidFill>
          </a:ln>
        </p:spPr>
        <p:txBody>
          <a:bodyPr/>
          <a:lstStyle/>
          <a:p>
            <a:r>
              <a:rPr lang="ar-JO" dirty="0" smtClean="0"/>
              <a:t>احبها البحر!</a:t>
            </a:r>
            <a:endParaRPr lang="ar-JO" dirty="0"/>
          </a:p>
        </p:txBody>
      </p:sp>
      <p:sp>
        <p:nvSpPr>
          <p:cNvPr id="3" name="عنصر نائب للمحتوى 2"/>
          <p:cNvSpPr>
            <a:spLocks noGrp="1"/>
          </p:cNvSpPr>
          <p:nvPr>
            <p:ph idx="1"/>
          </p:nvPr>
        </p:nvSpPr>
        <p:spPr/>
        <p:txBody>
          <a:bodyPr>
            <a:normAutofit fontScale="92500" lnSpcReduction="20000"/>
          </a:bodyPr>
          <a:lstStyle/>
          <a:p>
            <a:r>
              <a:rPr lang="ar-JO" dirty="0" err="1" smtClean="0"/>
              <a:t>ناخد</a:t>
            </a:r>
            <a:r>
              <a:rPr lang="ar-JO" dirty="0" smtClean="0"/>
              <a:t> شهادة </a:t>
            </a:r>
            <a:r>
              <a:rPr lang="ar-JO" dirty="0" err="1" smtClean="0"/>
              <a:t>الموت ..</a:t>
            </a:r>
            <a:r>
              <a:rPr lang="ar-JO" dirty="0" smtClean="0"/>
              <a:t> نكتب على ورقة مزخرفة اخر </a:t>
            </a:r>
            <a:r>
              <a:rPr lang="ar-JO" dirty="0" err="1" smtClean="0"/>
              <a:t>وصايانا </a:t>
            </a:r>
            <a:r>
              <a:rPr lang="ar-JO" dirty="0" smtClean="0"/>
              <a:t>..تعزف المعزوفة الاخيرة معزوفة </a:t>
            </a:r>
            <a:r>
              <a:rPr lang="en-US" dirty="0" smtClean="0"/>
              <a:t>bagatelle in a minor</a:t>
            </a:r>
            <a:r>
              <a:rPr lang="ar-JO" dirty="0" smtClean="0"/>
              <a:t> تلك هي المعزوفة التي اود سماعها عند قلقي وخوفي هي معزوفة تنقل لك احساس الامان اود التعرف على ملحنها وبشدة </a:t>
            </a:r>
            <a:r>
              <a:rPr lang="ar-JO" dirty="0" err="1" smtClean="0"/>
              <a:t>وكانه</a:t>
            </a:r>
            <a:r>
              <a:rPr lang="ar-JO" dirty="0" smtClean="0"/>
              <a:t> يقول استرخي يا هذا استلقي في سماء مانعة الضجيج مانعة </a:t>
            </a:r>
            <a:r>
              <a:rPr lang="ar-JO" dirty="0" err="1" smtClean="0"/>
              <a:t>لاي</a:t>
            </a:r>
            <a:r>
              <a:rPr lang="ar-JO" dirty="0" smtClean="0"/>
              <a:t> بشري غير حامل اخلاق ان يدخل كنت اسمعها في </a:t>
            </a:r>
            <a:r>
              <a:rPr lang="ar-JO" dirty="0" err="1" smtClean="0"/>
              <a:t>بقالة</a:t>
            </a:r>
            <a:r>
              <a:rPr lang="ar-JO" dirty="0" smtClean="0"/>
              <a:t> بجوار منزلنا استلقي </a:t>
            </a:r>
            <a:r>
              <a:rPr lang="ar-JO" dirty="0" err="1" smtClean="0"/>
              <a:t>لاسمعها</a:t>
            </a:r>
            <a:r>
              <a:rPr lang="ar-JO" dirty="0" smtClean="0"/>
              <a:t> من خلف النافذة تمنع عن مسامعي ضجيج ابي وصراخه المختنق هناك سر غامض جدا في هذه المعزوفة فعندما </a:t>
            </a:r>
            <a:r>
              <a:rPr lang="ar-JO" dirty="0" err="1" smtClean="0"/>
              <a:t>تبدا</a:t>
            </a:r>
            <a:r>
              <a:rPr lang="ar-JO" dirty="0" smtClean="0"/>
              <a:t> المعزوفة ببيانو هادئ ثم </a:t>
            </a:r>
            <a:r>
              <a:rPr lang="ar-JO" dirty="0" err="1" smtClean="0"/>
              <a:t>تبدا</a:t>
            </a:r>
            <a:r>
              <a:rPr lang="ar-JO" dirty="0" smtClean="0"/>
              <a:t> حركة بيانو مع موسيقى قليلة الصخب وبيانو سريع ثم يعود كما هو اظن انه كانسان كان هادئا </a:t>
            </a:r>
            <a:r>
              <a:rPr lang="ar-JO" dirty="0" err="1" smtClean="0"/>
              <a:t>وفجاة</a:t>
            </a:r>
            <a:r>
              <a:rPr lang="ar-JO" dirty="0" smtClean="0"/>
              <a:t> اطلق عنانه وصمت وعزف وتنتهي تلك </a:t>
            </a:r>
            <a:r>
              <a:rPr lang="ar-JO" dirty="0" err="1" smtClean="0"/>
              <a:t>المعزوفة .</a:t>
            </a:r>
            <a:endParaRPr lang="ar-J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60000"/>
              <a:lumOff val="40000"/>
            </a:schemeClr>
          </a:solidFill>
        </p:spPr>
        <p:txBody>
          <a:bodyPr/>
          <a:lstStyle/>
          <a:p>
            <a:r>
              <a:rPr lang="ar-JO" dirty="0" smtClean="0"/>
              <a:t>احبها </a:t>
            </a:r>
            <a:r>
              <a:rPr lang="ar-JO" dirty="0" err="1" smtClean="0"/>
              <a:t>البحر!</a:t>
            </a:r>
            <a:endParaRPr lang="ar-JO" dirty="0"/>
          </a:p>
        </p:txBody>
      </p:sp>
      <p:sp>
        <p:nvSpPr>
          <p:cNvPr id="3" name="عنصر نائب للمحتوى 2"/>
          <p:cNvSpPr>
            <a:spLocks noGrp="1"/>
          </p:cNvSpPr>
          <p:nvPr>
            <p:ph idx="1"/>
          </p:nvPr>
        </p:nvSpPr>
        <p:spPr/>
        <p:txBody>
          <a:bodyPr>
            <a:normAutofit fontScale="92500" lnSpcReduction="20000"/>
          </a:bodyPr>
          <a:lstStyle/>
          <a:p>
            <a:r>
              <a:rPr lang="ar-JO" dirty="0" smtClean="0"/>
              <a:t>تلك المعزوفة تذكرني </a:t>
            </a:r>
            <a:r>
              <a:rPr lang="ar-JO" dirty="0" err="1" smtClean="0"/>
              <a:t>بامي</a:t>
            </a:r>
            <a:r>
              <a:rPr lang="ar-JO" dirty="0" smtClean="0"/>
              <a:t> </a:t>
            </a:r>
            <a:r>
              <a:rPr lang="ar-JO" dirty="0" err="1" smtClean="0"/>
              <a:t>واكانها</a:t>
            </a:r>
            <a:r>
              <a:rPr lang="ar-JO" dirty="0" smtClean="0"/>
              <a:t> كانت تسمعها </a:t>
            </a:r>
            <a:r>
              <a:rPr lang="ar-JO" dirty="0" err="1" smtClean="0"/>
              <a:t>وانا</a:t>
            </a:r>
            <a:r>
              <a:rPr lang="ar-JO" dirty="0" smtClean="0"/>
              <a:t> في رحمها آه يا امي كم عذبت من هذه </a:t>
            </a:r>
            <a:r>
              <a:rPr lang="ar-JO" dirty="0" err="1" smtClean="0"/>
              <a:t>الحياه</a:t>
            </a:r>
            <a:r>
              <a:rPr lang="ar-JO" dirty="0" smtClean="0"/>
              <a:t> فانا وحيدة وحيدة يا امي ليس معي سوى قلمي وكتابي ارسم بهم خطاي ويتوقف خطاي عند نقطة </a:t>
            </a:r>
            <a:r>
              <a:rPr lang="ar-JO" dirty="0" err="1" smtClean="0"/>
              <a:t>تسمى </a:t>
            </a:r>
            <a:r>
              <a:rPr lang="ar-JO" dirty="0" smtClean="0"/>
              <a:t>(ميتم) بعد ان توفي ابي </a:t>
            </a:r>
            <a:r>
              <a:rPr lang="ar-JO" dirty="0" err="1" smtClean="0"/>
              <a:t>وامي</a:t>
            </a:r>
            <a:r>
              <a:rPr lang="ar-JO" dirty="0" smtClean="0"/>
              <a:t> بقيت وحيدة فتوجب عليهم بعثرت احلامي ويحكى ان في ذلك الميتم لا يعرفون كلمة شفقة على يتيم لم ارد  الذهاب لكنهم اغتصبوا تلك الارادة واقتحموها </a:t>
            </a:r>
            <a:r>
              <a:rPr lang="ar-JO" dirty="0" err="1" smtClean="0"/>
              <a:t>واصبحت</a:t>
            </a:r>
            <a:r>
              <a:rPr lang="ar-JO" dirty="0" smtClean="0"/>
              <a:t> رماد ممحوق لا سبيل لرجوعه ويحكى ايضا ان هناك لا سبيل للرجوع ما يعجبني في ذاتي اني اعرف حقيقتهم لكن قلبي يفصل لي افكار طيبة لكي يستوعبها عقلي </a:t>
            </a:r>
            <a:r>
              <a:rPr lang="en-US" dirty="0" smtClean="0"/>
              <a:t>!</a:t>
            </a:r>
            <a:r>
              <a:rPr lang="ar-JO" dirty="0" smtClean="0"/>
              <a:t> عقلي احمق من قلبي وذلك الكبرياء عندما </a:t>
            </a:r>
            <a:r>
              <a:rPr lang="ar-JO" dirty="0" err="1" smtClean="0"/>
              <a:t>استعلا</a:t>
            </a:r>
            <a:r>
              <a:rPr lang="ar-JO" dirty="0" smtClean="0"/>
              <a:t> قتله الميتم واجبره على فعل الطغيان </a:t>
            </a:r>
            <a:endParaRPr lang="ar-J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60000"/>
              <a:lumOff val="40000"/>
            </a:schemeClr>
          </a:solidFill>
        </p:spPr>
        <p:txBody>
          <a:bodyPr/>
          <a:lstStyle/>
          <a:p>
            <a:r>
              <a:rPr lang="ar-JO" dirty="0" smtClean="0"/>
              <a:t>احبها البحر</a:t>
            </a:r>
            <a:endParaRPr lang="ar-JO" dirty="0"/>
          </a:p>
        </p:txBody>
      </p:sp>
      <p:sp>
        <p:nvSpPr>
          <p:cNvPr id="3" name="عنصر نائب للمحتوى 2"/>
          <p:cNvSpPr>
            <a:spLocks noGrp="1"/>
          </p:cNvSpPr>
          <p:nvPr>
            <p:ph idx="1"/>
          </p:nvPr>
        </p:nvSpPr>
        <p:spPr/>
        <p:txBody>
          <a:bodyPr>
            <a:normAutofit fontScale="77500" lnSpcReduction="20000"/>
          </a:bodyPr>
          <a:lstStyle/>
          <a:p>
            <a:r>
              <a:rPr lang="ar-JO" dirty="0" smtClean="0"/>
              <a:t>وسلب مني كرامتي تلك هي دمار من عند نبضها الاول وهي باكية متمردة </a:t>
            </a:r>
            <a:r>
              <a:rPr lang="ar-JO" dirty="0" smtClean="0"/>
              <a:t>لا تجد مذاق </a:t>
            </a:r>
            <a:r>
              <a:rPr lang="ar-JO" dirty="0" err="1" smtClean="0"/>
              <a:t>للحرية </a:t>
            </a:r>
            <a:r>
              <a:rPr lang="ar-JO" dirty="0" smtClean="0"/>
              <a:t>, عند خطواتي الاولى عند الباب </a:t>
            </a:r>
            <a:r>
              <a:rPr lang="ar-JO" dirty="0" err="1" smtClean="0"/>
              <a:t>وانا</a:t>
            </a:r>
            <a:r>
              <a:rPr lang="ar-JO" dirty="0" smtClean="0"/>
              <a:t> </a:t>
            </a:r>
            <a:r>
              <a:rPr lang="ar-JO" dirty="0" err="1" smtClean="0"/>
              <a:t>اتمتم </a:t>
            </a:r>
            <a:r>
              <a:rPr lang="ar-JO" dirty="0" smtClean="0"/>
              <a:t>(ربي اني دخلت هذا البيت الذي لا يعلم </a:t>
            </a:r>
            <a:r>
              <a:rPr lang="ar-JO" dirty="0" err="1" smtClean="0"/>
              <a:t>به</a:t>
            </a:r>
            <a:r>
              <a:rPr lang="ar-JO" dirty="0" smtClean="0"/>
              <a:t> سوى انت ان لا يضرني </a:t>
            </a:r>
            <a:r>
              <a:rPr lang="ar-JO" dirty="0" err="1" smtClean="0"/>
              <a:t>به</a:t>
            </a:r>
            <a:r>
              <a:rPr lang="ar-JO" dirty="0" smtClean="0"/>
              <a:t> شي وان لا يقترب من عبادك احدا لي سوا </a:t>
            </a:r>
            <a:r>
              <a:rPr lang="ar-JO" dirty="0" err="1" smtClean="0"/>
              <a:t>انت </a:t>
            </a:r>
            <a:r>
              <a:rPr lang="ar-JO" dirty="0" smtClean="0"/>
              <a:t>) ومن ثم دخلت وكل وجوه اراه لا يوجد </a:t>
            </a:r>
            <a:r>
              <a:rPr lang="ar-JO" dirty="0" err="1" smtClean="0"/>
              <a:t>به</a:t>
            </a:r>
            <a:r>
              <a:rPr lang="ar-JO" dirty="0" smtClean="0"/>
              <a:t> سوى شحوب تحت مقلتيهم وجوه عابسة ليس لديهم اي علامات وضوء </a:t>
            </a:r>
            <a:r>
              <a:rPr lang="ar-JO" dirty="0" err="1" smtClean="0"/>
              <a:t>سيماهن</a:t>
            </a:r>
            <a:r>
              <a:rPr lang="ar-JO" dirty="0" smtClean="0"/>
              <a:t> في وجوههن </a:t>
            </a:r>
            <a:r>
              <a:rPr lang="ar-JO" dirty="0" err="1" smtClean="0"/>
              <a:t>لربما</a:t>
            </a:r>
            <a:r>
              <a:rPr lang="ar-JO" dirty="0" smtClean="0"/>
              <a:t> انا احكي قصة ميتم انا عشت </a:t>
            </a:r>
            <a:r>
              <a:rPr lang="ar-JO" dirty="0" err="1" smtClean="0"/>
              <a:t>به</a:t>
            </a:r>
            <a:r>
              <a:rPr lang="ar-JO" dirty="0" smtClean="0"/>
              <a:t>  لم احظ بالعيش  سوى </a:t>
            </a:r>
            <a:r>
              <a:rPr lang="ar-JO" dirty="0" err="1" smtClean="0"/>
              <a:t>به</a:t>
            </a:r>
            <a:r>
              <a:rPr lang="ar-JO" dirty="0" smtClean="0"/>
              <a:t> اشهق وازفر فيه,حينما </a:t>
            </a:r>
            <a:r>
              <a:rPr lang="ar-JO" dirty="0" err="1" smtClean="0"/>
              <a:t>رايت</a:t>
            </a:r>
            <a:r>
              <a:rPr lang="ar-JO" dirty="0" smtClean="0"/>
              <a:t> تلك الوجوه ادركت انهم اردنيون الاصل </a:t>
            </a:r>
            <a:r>
              <a:rPr lang="ar-JO" dirty="0" err="1" smtClean="0"/>
              <a:t>هه</a:t>
            </a:r>
            <a:r>
              <a:rPr lang="ar-JO" dirty="0" smtClean="0"/>
              <a:t> </a:t>
            </a:r>
            <a:r>
              <a:rPr lang="ar-JO" dirty="0" err="1" smtClean="0"/>
              <a:t>!</a:t>
            </a:r>
            <a:r>
              <a:rPr lang="ar-JO" dirty="0" smtClean="0"/>
              <a:t> اوصلوني عند نقطة تسجيل الاسم </a:t>
            </a:r>
            <a:r>
              <a:rPr lang="ar-JO" dirty="0" err="1" smtClean="0"/>
              <a:t>فاتى</a:t>
            </a:r>
            <a:r>
              <a:rPr lang="ar-JO" dirty="0" smtClean="0"/>
              <a:t> رجل قال لي ما </a:t>
            </a:r>
            <a:r>
              <a:rPr lang="ar-JO" dirty="0" err="1" smtClean="0"/>
              <a:t>اسمك ؟</a:t>
            </a:r>
            <a:r>
              <a:rPr lang="ar-JO" dirty="0" smtClean="0"/>
              <a:t> قلت له ان اسمي </a:t>
            </a:r>
            <a:r>
              <a:rPr lang="ar-JO" dirty="0" err="1" smtClean="0"/>
              <a:t>دمار !</a:t>
            </a:r>
            <a:r>
              <a:rPr lang="ar-JO" dirty="0" smtClean="0"/>
              <a:t> تعجب من هذا الاسم وقال لي من اسماكي بهذا الاسم </a:t>
            </a:r>
            <a:r>
              <a:rPr lang="ar-JO" dirty="0" err="1" smtClean="0"/>
              <a:t>التعيس  ..</a:t>
            </a:r>
            <a:r>
              <a:rPr lang="ar-JO" dirty="0" smtClean="0"/>
              <a:t> قلت له ابي راق لي هذا الرجل </a:t>
            </a:r>
            <a:r>
              <a:rPr lang="ar-JO" dirty="0" err="1" smtClean="0"/>
              <a:t>لانه</a:t>
            </a:r>
            <a:r>
              <a:rPr lang="ar-JO" dirty="0" smtClean="0"/>
              <a:t> عاملني بكل انسانية وودية فقال لي ما سبب تسميتك بهذا الاسم يا فتاة انتي اجمل من ان تكوني بهذا الاسم فمسح على راسي وقال لي لا باس فان الاسماء الغريبة دائما تحفظ في العقل القلب </a:t>
            </a:r>
            <a:r>
              <a:rPr lang="ar-JO" dirty="0" err="1" smtClean="0"/>
              <a:t>وانبهني</a:t>
            </a:r>
            <a:r>
              <a:rPr lang="ar-JO" dirty="0" smtClean="0"/>
              <a:t> قبل دخولي الى الغرفة ان اتوخى الحذر من اي احد ولا يعلم اني لا اثق حتى في نفسي قلت </a:t>
            </a:r>
            <a:r>
              <a:rPr lang="ar-JO" dirty="0" err="1" smtClean="0"/>
              <a:t>له </a:t>
            </a:r>
            <a:r>
              <a:rPr lang="ar-JO" dirty="0" smtClean="0"/>
              <a:t>–لا تخاف </a:t>
            </a:r>
            <a:r>
              <a:rPr lang="ar-JO" dirty="0" err="1" smtClean="0"/>
              <a:t>عمو</a:t>
            </a:r>
            <a:r>
              <a:rPr lang="ar-JO" dirty="0" smtClean="0"/>
              <a:t> انا بنت بعرف وحوش </a:t>
            </a:r>
            <a:r>
              <a:rPr lang="ar-JO" dirty="0" err="1" smtClean="0"/>
              <a:t>هالمجتمع</a:t>
            </a:r>
            <a:r>
              <a:rPr lang="ar-JO" dirty="0" smtClean="0"/>
              <a:t> </a:t>
            </a:r>
          </a:p>
          <a:p>
            <a:pPr>
              <a:buNone/>
            </a:pPr>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JO" dirty="0" smtClean="0"/>
              <a:t>احبها البحر!</a:t>
            </a:r>
            <a:endParaRPr lang="ar-JO" dirty="0"/>
          </a:p>
        </p:txBody>
      </p:sp>
      <p:sp>
        <p:nvSpPr>
          <p:cNvPr id="3" name="عنصر نائب للمحتوى 2"/>
          <p:cNvSpPr>
            <a:spLocks noGrp="1"/>
          </p:cNvSpPr>
          <p:nvPr>
            <p:ph idx="1"/>
          </p:nvPr>
        </p:nvSpPr>
        <p:spPr/>
        <p:txBody>
          <a:bodyPr>
            <a:normAutofit fontScale="62500" lnSpcReduction="20000"/>
          </a:bodyPr>
          <a:lstStyle/>
          <a:p>
            <a:r>
              <a:rPr lang="ar-JO" dirty="0" err="1" smtClean="0"/>
              <a:t>ققهقه</a:t>
            </a:r>
            <a:r>
              <a:rPr lang="ar-JO" dirty="0" smtClean="0"/>
              <a:t> وقال حسنا </a:t>
            </a:r>
            <a:r>
              <a:rPr lang="ar-JO" dirty="0" err="1" smtClean="0"/>
              <a:t>ادخلي </a:t>
            </a:r>
            <a:r>
              <a:rPr lang="ar-JO" dirty="0" smtClean="0"/>
              <a:t>,</a:t>
            </a:r>
            <a:r>
              <a:rPr lang="ar-JO" dirty="0" smtClean="0"/>
              <a:t> </a:t>
            </a:r>
            <a:r>
              <a:rPr lang="ar-JO" dirty="0" smtClean="0"/>
              <a:t>دخلت </a:t>
            </a:r>
            <a:r>
              <a:rPr lang="ar-JO" dirty="0" err="1" smtClean="0"/>
              <a:t>وانا</a:t>
            </a:r>
            <a:r>
              <a:rPr lang="ar-JO" dirty="0" smtClean="0"/>
              <a:t> في انين قلبي يقول توخي الحذر يا دمار عدد الاشخاص لا يحصى فهم كثيرون واكبر مني سنا ارتجف لساني بقول السلام وبطبيعتي لا اظهر اي شي من مخاوفي وقولت السلام عليكم اجمعين لم اسمع اي انين او </a:t>
            </a:r>
            <a:r>
              <a:rPr lang="ar-JO" dirty="0" err="1" smtClean="0"/>
              <a:t>هسهسة</a:t>
            </a:r>
            <a:r>
              <a:rPr lang="ar-JO" dirty="0" smtClean="0"/>
              <a:t> تخرج من افواههم سوى انهم يحدقون </a:t>
            </a:r>
            <a:r>
              <a:rPr lang="ar-JO" dirty="0" err="1" smtClean="0"/>
              <a:t>بي</a:t>
            </a:r>
            <a:r>
              <a:rPr lang="ar-JO" dirty="0" smtClean="0"/>
              <a:t> انزلت راسي ومشيت الى سرير لا يسكنه احد وجلست وكان بين </a:t>
            </a:r>
            <a:r>
              <a:rPr lang="ar-JO" dirty="0" err="1" smtClean="0"/>
              <a:t>يداي</a:t>
            </a:r>
            <a:r>
              <a:rPr lang="ar-JO" dirty="0" smtClean="0"/>
              <a:t> حقيبة </a:t>
            </a:r>
            <a:r>
              <a:rPr lang="ar-JO" dirty="0" err="1" smtClean="0"/>
              <a:t>بها</a:t>
            </a:r>
            <a:r>
              <a:rPr lang="ar-JO" dirty="0" smtClean="0"/>
              <a:t> ملابسي ودميتي الناطقة وعلى عنقي عقد </a:t>
            </a:r>
            <a:r>
              <a:rPr lang="ar-JO" dirty="0" err="1" smtClean="0"/>
              <a:t>امي ..</a:t>
            </a:r>
            <a:r>
              <a:rPr lang="ar-JO" dirty="0" smtClean="0"/>
              <a:t> اتتني فتاة وجلست على سريري </a:t>
            </a:r>
          </a:p>
          <a:p>
            <a:r>
              <a:rPr lang="ar-JO" dirty="0" smtClean="0"/>
              <a:t>-قلت لها </a:t>
            </a:r>
            <a:r>
              <a:rPr lang="ar-JO" dirty="0" err="1" smtClean="0"/>
              <a:t>وانا</a:t>
            </a:r>
            <a:r>
              <a:rPr lang="ar-JO" dirty="0" smtClean="0"/>
              <a:t> مستغربة </a:t>
            </a:r>
          </a:p>
          <a:p>
            <a:r>
              <a:rPr lang="ar-JO" dirty="0" smtClean="0"/>
              <a:t>-السرير هاد الي </a:t>
            </a:r>
            <a:r>
              <a:rPr lang="ar-JO" dirty="0" err="1" smtClean="0"/>
              <a:t>بتحبي</a:t>
            </a:r>
            <a:r>
              <a:rPr lang="ar-JO" dirty="0" smtClean="0"/>
              <a:t> ساعدك </a:t>
            </a:r>
            <a:r>
              <a:rPr lang="ar-JO" dirty="0" err="1" smtClean="0"/>
              <a:t>بشي !</a:t>
            </a:r>
            <a:endParaRPr lang="ar-JO" dirty="0" smtClean="0"/>
          </a:p>
          <a:p>
            <a:pPr>
              <a:buNone/>
            </a:pPr>
            <a:r>
              <a:rPr lang="ar-JO" dirty="0" smtClean="0"/>
              <a:t>بقيت صامتة ولم تنطق من مجهرها سوى انها تستمتع بالنظر الى وجهي ثم </a:t>
            </a:r>
            <a:r>
              <a:rPr lang="ar-JO" dirty="0" err="1" smtClean="0"/>
              <a:t>قالت </a:t>
            </a:r>
            <a:r>
              <a:rPr lang="ar-JO" dirty="0" smtClean="0"/>
              <a:t>–انا اسمي جيني اتيت من بلاد الغرب امي فلسطينية </a:t>
            </a:r>
            <a:r>
              <a:rPr lang="ar-JO" dirty="0" err="1" smtClean="0"/>
              <a:t>الاصل ....</a:t>
            </a:r>
            <a:r>
              <a:rPr lang="ar-JO" dirty="0" smtClean="0"/>
              <a:t> </a:t>
            </a:r>
            <a:r>
              <a:rPr lang="ar-JO" dirty="0" err="1" smtClean="0"/>
              <a:t>وبدات</a:t>
            </a:r>
            <a:r>
              <a:rPr lang="ar-JO" dirty="0" smtClean="0"/>
              <a:t> تتكلم مع انني لم اسالها اي سؤال يعرف </a:t>
            </a:r>
            <a:r>
              <a:rPr lang="ar-JO" dirty="0" err="1" smtClean="0"/>
              <a:t>بشخصيتها </a:t>
            </a:r>
            <a:r>
              <a:rPr lang="ar-JO" dirty="0" smtClean="0"/>
              <a:t>, ثم قالت تصبحين على خير يا </a:t>
            </a:r>
          </a:p>
          <a:p>
            <a:pPr>
              <a:buNone/>
            </a:pPr>
            <a:r>
              <a:rPr lang="ar-JO" dirty="0" err="1" smtClean="0"/>
              <a:t>دمار !</a:t>
            </a:r>
            <a:r>
              <a:rPr lang="ar-JO" dirty="0" smtClean="0"/>
              <a:t> ولكن كيف نطقت اسمي </a:t>
            </a:r>
            <a:r>
              <a:rPr lang="ar-JO" dirty="0" err="1" smtClean="0"/>
              <a:t>وانا</a:t>
            </a:r>
            <a:r>
              <a:rPr lang="ar-JO" dirty="0" smtClean="0"/>
              <a:t> لم اعرف بنفسي اهو مكتوب على جبيني لم ارد ان اسالها اي سؤال </a:t>
            </a:r>
            <a:r>
              <a:rPr lang="ar-JO" dirty="0" err="1" smtClean="0"/>
              <a:t>لانني</a:t>
            </a:r>
            <a:r>
              <a:rPr lang="ar-JO" dirty="0" smtClean="0"/>
              <a:t> مرهقة وكلما خلدت الى نوم انسى انني </a:t>
            </a:r>
            <a:r>
              <a:rPr lang="ar-JO" dirty="0" err="1" smtClean="0"/>
              <a:t>سانام</a:t>
            </a:r>
            <a:r>
              <a:rPr lang="ar-JO" dirty="0" smtClean="0"/>
              <a:t> </a:t>
            </a:r>
            <a:r>
              <a:rPr lang="ar-JO" dirty="0" err="1" smtClean="0"/>
              <a:t>...</a:t>
            </a:r>
            <a:endParaRPr lang="ar-JO" dirty="0" smtClean="0"/>
          </a:p>
          <a:p>
            <a:pPr>
              <a:buNone/>
            </a:pPr>
            <a:endParaRPr lang="ar-JO" dirty="0" smtClean="0"/>
          </a:p>
          <a:p>
            <a:pPr>
              <a:buNone/>
            </a:pPr>
            <a:r>
              <a:rPr lang="ar-JO" dirty="0" smtClean="0"/>
              <a:t>وابدأ بالتفكير في الماضي في ابي في امي والتفكير يدوم طيلة اليل الى سطوع الشمس من مخبأها الى ارضنا لتشرق </a:t>
            </a:r>
            <a:r>
              <a:rPr lang="ar-JO" dirty="0" smtClean="0">
                <a:effectLst>
                  <a:outerShdw blurRad="38100" dist="38100" dir="2700000" algn="tl">
                    <a:srgbClr val="000000">
                      <a:alpha val="43137"/>
                    </a:srgbClr>
                  </a:outerShdw>
                </a:effectLst>
              </a:rPr>
              <a:t>عليها لتنير </a:t>
            </a:r>
            <a:r>
              <a:rPr lang="ar-JO" dirty="0" err="1" smtClean="0">
                <a:effectLst>
                  <a:outerShdw blurRad="38100" dist="38100" dir="2700000" algn="tl">
                    <a:srgbClr val="000000">
                      <a:alpha val="43137"/>
                    </a:srgbClr>
                  </a:outerShdw>
                </a:effectLst>
              </a:rPr>
              <a:t>قلبي .</a:t>
            </a:r>
            <a:r>
              <a:rPr lang="ar-JO" dirty="0" smtClean="0">
                <a:effectLst>
                  <a:outerShdw blurRad="38100" dist="38100" dir="2700000" algn="tl">
                    <a:srgbClr val="000000">
                      <a:alpha val="43137"/>
                    </a:srgbClr>
                  </a:outerShdw>
                </a:effectLst>
              </a:rPr>
              <a:t> -وتبقى السعادة زائرة خفيفة الظل وتذهب  ليس كالحزن </a:t>
            </a:r>
            <a:r>
              <a:rPr lang="ar-JO" dirty="0" err="1" smtClean="0">
                <a:effectLst>
                  <a:outerShdw blurRad="38100" dist="38100" dir="2700000" algn="tl">
                    <a:srgbClr val="000000">
                      <a:alpha val="43137"/>
                    </a:srgbClr>
                  </a:outerShdw>
                </a:effectLst>
              </a:rPr>
              <a:t>ياتي</a:t>
            </a:r>
            <a:r>
              <a:rPr lang="ar-JO" dirty="0" smtClean="0">
                <a:effectLst>
                  <a:outerShdw blurRad="38100" dist="38100" dir="2700000" algn="tl">
                    <a:srgbClr val="000000">
                      <a:alpha val="43137"/>
                    </a:srgbClr>
                  </a:outerShdw>
                </a:effectLst>
              </a:rPr>
              <a:t> هو وصغاره ليبغض لنا تفكيرنا </a:t>
            </a:r>
            <a:r>
              <a:rPr lang="ar-JO" dirty="0" err="1" smtClean="0">
                <a:effectLst>
                  <a:outerShdw blurRad="38100" dist="38100" dir="2700000" algn="tl">
                    <a:srgbClr val="000000">
                      <a:alpha val="43137"/>
                    </a:srgbClr>
                  </a:outerShdw>
                </a:effectLst>
              </a:rPr>
              <a:t>ويشتتنا-</a:t>
            </a:r>
            <a:r>
              <a:rPr lang="ar-JO" smtClean="0">
                <a:effectLst>
                  <a:outerShdw blurRad="38100" dist="38100" dir="2700000" algn="tl">
                    <a:srgbClr val="000000">
                      <a:alpha val="43137"/>
                    </a:srgbClr>
                  </a:outerShdw>
                </a:effectLst>
              </a:rPr>
              <a:t> </a:t>
            </a:r>
            <a:endParaRPr lang="ar-JO"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571612"/>
          </a:xfrm>
          <a:solidFill>
            <a:schemeClr val="accent5"/>
          </a:solidFill>
        </p:spPr>
        <p:txBody>
          <a:bodyPr/>
          <a:lstStyle/>
          <a:p>
            <a:r>
              <a:rPr lang="ar-JO" dirty="0" err="1" smtClean="0">
                <a:solidFill>
                  <a:schemeClr val="accent6"/>
                </a:solidFill>
              </a:rPr>
              <a:t>احبها</a:t>
            </a:r>
            <a:r>
              <a:rPr lang="ar-JO" dirty="0" smtClean="0">
                <a:solidFill>
                  <a:schemeClr val="accent6"/>
                </a:solidFill>
              </a:rPr>
              <a:t> لبحر !</a:t>
            </a:r>
            <a:endParaRPr lang="ar-JO" dirty="0">
              <a:solidFill>
                <a:schemeClr val="accent6"/>
              </a:solidFill>
            </a:endParaRPr>
          </a:p>
        </p:txBody>
      </p:sp>
      <p:sp>
        <p:nvSpPr>
          <p:cNvPr id="3" name="عنصر نائب للمحتوى 2"/>
          <p:cNvSpPr>
            <a:spLocks noGrp="1"/>
          </p:cNvSpPr>
          <p:nvPr>
            <p:ph idx="1"/>
          </p:nvPr>
        </p:nvSpPr>
        <p:spPr>
          <a:xfrm>
            <a:off x="0" y="1600200"/>
            <a:ext cx="9144000" cy="5543576"/>
          </a:xfrm>
          <a:solidFill>
            <a:schemeClr val="bg1"/>
          </a:solidFill>
          <a:ln>
            <a:solidFill>
              <a:schemeClr val="accent5"/>
            </a:solidFill>
          </a:ln>
        </p:spPr>
        <p:txBody>
          <a:bodyPr>
            <a:noAutofit/>
          </a:bodyPr>
          <a:lstStyle/>
          <a:p>
            <a:r>
              <a:rPr lang="ar-JO" sz="4400" dirty="0" smtClean="0">
                <a:solidFill>
                  <a:schemeClr val="accent5"/>
                </a:solidFill>
              </a:rPr>
              <a:t>يقلدونها </a:t>
            </a:r>
            <a:r>
              <a:rPr lang="ar-JO" sz="4400" dirty="0" err="1" smtClean="0">
                <a:solidFill>
                  <a:schemeClr val="accent5"/>
                </a:solidFill>
              </a:rPr>
              <a:t>معجبينها</a:t>
            </a:r>
            <a:r>
              <a:rPr lang="ar-JO" sz="4400" dirty="0" smtClean="0">
                <a:solidFill>
                  <a:schemeClr val="accent5"/>
                </a:solidFill>
              </a:rPr>
              <a:t> المغرورين </a:t>
            </a:r>
            <a:r>
              <a:rPr lang="ar-JO" sz="4400" dirty="0" err="1" smtClean="0">
                <a:solidFill>
                  <a:schemeClr val="accent5"/>
                </a:solidFill>
              </a:rPr>
              <a:t>اللا</a:t>
            </a:r>
            <a:r>
              <a:rPr lang="ar-JO" sz="4400" dirty="0" smtClean="0">
                <a:solidFill>
                  <a:schemeClr val="accent5"/>
                </a:solidFill>
              </a:rPr>
              <a:t> </a:t>
            </a:r>
            <a:r>
              <a:rPr lang="ar-JO" sz="4400" dirty="0" err="1" smtClean="0">
                <a:solidFill>
                  <a:schemeClr val="accent5"/>
                </a:solidFill>
              </a:rPr>
              <a:t>معدودن</a:t>
            </a:r>
            <a:r>
              <a:rPr lang="ar-JO" sz="4400" dirty="0" smtClean="0">
                <a:solidFill>
                  <a:schemeClr val="accent5"/>
                </a:solidFill>
              </a:rPr>
              <a:t> </a:t>
            </a:r>
            <a:r>
              <a:rPr lang="ar-JO" sz="4400" dirty="0" err="1" smtClean="0">
                <a:solidFill>
                  <a:schemeClr val="accent5"/>
                </a:solidFill>
              </a:rPr>
              <a:t>اهي</a:t>
            </a:r>
            <a:r>
              <a:rPr lang="ar-JO" sz="4400" dirty="0" smtClean="0">
                <a:solidFill>
                  <a:schemeClr val="accent5"/>
                </a:solidFill>
              </a:rPr>
              <a:t> فتاة </a:t>
            </a:r>
            <a:r>
              <a:rPr lang="ar-JO" sz="4400" dirty="0" err="1" smtClean="0">
                <a:solidFill>
                  <a:schemeClr val="accent5"/>
                </a:solidFill>
              </a:rPr>
              <a:t>ام</a:t>
            </a:r>
            <a:r>
              <a:rPr lang="ar-JO" sz="4400" dirty="0" smtClean="0">
                <a:solidFill>
                  <a:schemeClr val="accent5"/>
                </a:solidFill>
              </a:rPr>
              <a:t> </a:t>
            </a:r>
            <a:r>
              <a:rPr lang="ar-JO" sz="4400" dirty="0" err="1" smtClean="0">
                <a:solidFill>
                  <a:schemeClr val="accent5"/>
                </a:solidFill>
              </a:rPr>
              <a:t>انها</a:t>
            </a:r>
            <a:r>
              <a:rPr lang="ar-JO" sz="4400" dirty="0" smtClean="0">
                <a:solidFill>
                  <a:schemeClr val="accent5"/>
                </a:solidFill>
              </a:rPr>
              <a:t> ملاك انزل من السماوات السبع ؟ لتعلم ما معنى </a:t>
            </a:r>
            <a:r>
              <a:rPr lang="ar-JO" sz="4400" dirty="0" err="1" smtClean="0">
                <a:solidFill>
                  <a:schemeClr val="accent5"/>
                </a:solidFill>
              </a:rPr>
              <a:t>الانسانية</a:t>
            </a:r>
            <a:r>
              <a:rPr lang="ar-JO" sz="4400" dirty="0" smtClean="0">
                <a:solidFill>
                  <a:schemeClr val="accent5"/>
                </a:solidFill>
              </a:rPr>
              <a:t> المتوحشة تلك كتب فيها شعراء الغرب يريدونها بأي ثمن ولكن ليس هناك </a:t>
            </a:r>
            <a:r>
              <a:rPr lang="ar-JO" sz="4400" dirty="0" err="1" smtClean="0">
                <a:solidFill>
                  <a:schemeClr val="accent5"/>
                </a:solidFill>
              </a:rPr>
              <a:t>انسان</a:t>
            </a:r>
            <a:r>
              <a:rPr lang="ar-JO" sz="4400" dirty="0" smtClean="0">
                <a:solidFill>
                  <a:schemeClr val="accent5"/>
                </a:solidFill>
              </a:rPr>
              <a:t> مكتمل .. فهي لها ماضي لعين بائس ظالم حاقد مميت.. تهاب </a:t>
            </a:r>
            <a:r>
              <a:rPr lang="ar-JO" sz="4400" dirty="0" err="1" smtClean="0">
                <a:solidFill>
                  <a:schemeClr val="accent5"/>
                </a:solidFill>
              </a:rPr>
              <a:t>اليل</a:t>
            </a:r>
            <a:r>
              <a:rPr lang="ar-JO" sz="4400" dirty="0" smtClean="0">
                <a:solidFill>
                  <a:schemeClr val="accent5"/>
                </a:solidFill>
              </a:rPr>
              <a:t> المسن الذي لا ينمو ولا يذبل تحب الجلوس تحت مائدة عليها مظلة تقيها من عبئ الشمس لكي لا تلامس بشرتها الحساسة.</a:t>
            </a:r>
            <a:endParaRPr lang="ar-JO" sz="4400" dirty="0">
              <a:solidFill>
                <a:schemeClr val="accent5"/>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JO" dirty="0" smtClean="0"/>
              <a:t> </a:t>
            </a:r>
            <a:r>
              <a:rPr lang="ar-JO" dirty="0" err="1" smtClean="0"/>
              <a:t>احبها</a:t>
            </a:r>
            <a:r>
              <a:rPr lang="ar-JO" dirty="0" smtClean="0"/>
              <a:t> البحر </a:t>
            </a:r>
            <a:endParaRPr lang="ar-JO" dirty="0"/>
          </a:p>
        </p:txBody>
      </p:sp>
      <p:sp>
        <p:nvSpPr>
          <p:cNvPr id="3" name="عنصر نائب للمحتوى 2"/>
          <p:cNvSpPr>
            <a:spLocks noGrp="1"/>
          </p:cNvSpPr>
          <p:nvPr>
            <p:ph idx="1"/>
          </p:nvPr>
        </p:nvSpPr>
        <p:spPr/>
        <p:txBody>
          <a:bodyPr>
            <a:normAutofit fontScale="77500" lnSpcReduction="20000"/>
          </a:bodyPr>
          <a:lstStyle/>
          <a:p>
            <a:r>
              <a:rPr lang="ar-JO" sz="5400" dirty="0" smtClean="0"/>
              <a:t>هي تحب البحر </a:t>
            </a:r>
            <a:r>
              <a:rPr lang="ar-JO" sz="5400" dirty="0" err="1" smtClean="0"/>
              <a:t>اكثر</a:t>
            </a:r>
            <a:r>
              <a:rPr lang="ar-JO" sz="5400" dirty="0" smtClean="0"/>
              <a:t> من </a:t>
            </a:r>
            <a:r>
              <a:rPr lang="ar-JO" sz="5400" dirty="0" err="1" smtClean="0"/>
              <a:t>اي</a:t>
            </a:r>
            <a:r>
              <a:rPr lang="ar-JO" sz="5400" dirty="0" smtClean="0"/>
              <a:t> تفاهة بشرية فهي تحب </a:t>
            </a:r>
            <a:r>
              <a:rPr lang="ar-JO" sz="5400" dirty="0" err="1" smtClean="0"/>
              <a:t>ان</a:t>
            </a:r>
            <a:r>
              <a:rPr lang="ar-JO" sz="5400" dirty="0" smtClean="0"/>
              <a:t> تبكي وتشكي وتصرخ وتبتسم وتقهقه مقابل البحر التي </a:t>
            </a:r>
            <a:r>
              <a:rPr lang="ar-JO" sz="5400" dirty="0" err="1" smtClean="0"/>
              <a:t>اسمته</a:t>
            </a:r>
            <a:r>
              <a:rPr lang="ar-JO" sz="5400" dirty="0" smtClean="0"/>
              <a:t> بحر (الزمان) .. زمانها هي وما </a:t>
            </a:r>
            <a:r>
              <a:rPr lang="ar-JO" sz="5400" dirty="0" err="1" smtClean="0"/>
              <a:t>يحيويه</a:t>
            </a:r>
            <a:r>
              <a:rPr lang="ar-JO" sz="5400" dirty="0" smtClean="0"/>
              <a:t> من </a:t>
            </a:r>
            <a:r>
              <a:rPr lang="ar-JO" sz="5400" dirty="0" err="1" smtClean="0"/>
              <a:t>مــــأسي</a:t>
            </a:r>
            <a:r>
              <a:rPr lang="ar-JO" sz="5400" dirty="0" smtClean="0"/>
              <a:t> لعينه وكثيرة هي في قلبها غصة لا تحكى </a:t>
            </a:r>
            <a:r>
              <a:rPr lang="ar-JO" sz="5400" dirty="0" err="1" smtClean="0"/>
              <a:t>الا</a:t>
            </a:r>
            <a:r>
              <a:rPr lang="ar-JO" sz="5400" dirty="0" smtClean="0"/>
              <a:t> لبحر تموت </a:t>
            </a:r>
            <a:r>
              <a:rPr lang="ar-JO" sz="5400" dirty="0" err="1" smtClean="0"/>
              <a:t>بها</a:t>
            </a:r>
            <a:r>
              <a:rPr lang="ar-JO" sz="5400" dirty="0" smtClean="0"/>
              <a:t> الذكريات لا تشتم رائحة الذكريات </a:t>
            </a:r>
            <a:r>
              <a:rPr lang="ar-JO" sz="5400" dirty="0" err="1" smtClean="0"/>
              <a:t>الخائسة</a:t>
            </a:r>
            <a:r>
              <a:rPr lang="ar-JO" sz="5400" dirty="0" smtClean="0"/>
              <a:t> فهي تذكر قصتها لبحر الزمان </a:t>
            </a:r>
            <a:r>
              <a:rPr lang="ar-JO" sz="5400" dirty="0" err="1" smtClean="0"/>
              <a:t>بادق</a:t>
            </a:r>
            <a:r>
              <a:rPr lang="ar-JO" sz="5400" dirty="0" smtClean="0"/>
              <a:t> تفاصيلها ...</a:t>
            </a:r>
            <a:endParaRPr lang="ar-JO"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75000"/>
            </a:schemeClr>
          </a:solidFill>
        </p:spPr>
        <p:txBody>
          <a:bodyPr/>
          <a:lstStyle/>
          <a:p>
            <a:r>
              <a:rPr lang="ar-JO" dirty="0" err="1" smtClean="0">
                <a:solidFill>
                  <a:schemeClr val="bg1"/>
                </a:solidFill>
              </a:rPr>
              <a:t>احبها</a:t>
            </a:r>
            <a:r>
              <a:rPr lang="ar-JO" dirty="0" smtClean="0">
                <a:solidFill>
                  <a:schemeClr val="bg1"/>
                </a:solidFill>
              </a:rPr>
              <a:t> البحر !</a:t>
            </a:r>
            <a:endParaRPr lang="ar-JO" dirty="0">
              <a:solidFill>
                <a:schemeClr val="bg1"/>
              </a:solidFill>
            </a:endParaRPr>
          </a:p>
        </p:txBody>
      </p:sp>
      <p:sp>
        <p:nvSpPr>
          <p:cNvPr id="3" name="عنصر نائب للمحتوى 2"/>
          <p:cNvSpPr>
            <a:spLocks noGrp="1"/>
          </p:cNvSpPr>
          <p:nvPr>
            <p:ph idx="1"/>
          </p:nvPr>
        </p:nvSpPr>
        <p:spPr/>
        <p:txBody>
          <a:bodyPr>
            <a:normAutofit fontScale="77500" lnSpcReduction="20000"/>
          </a:bodyPr>
          <a:lstStyle/>
          <a:p>
            <a:r>
              <a:rPr lang="ar-JO" sz="4400" dirty="0" smtClean="0"/>
              <a:t>عندما كنت في سن الطفولة .. كنت فتاة ليست لديها لقب الطفولة فلقد كنت </a:t>
            </a:r>
            <a:r>
              <a:rPr lang="ar-JO" sz="4400" dirty="0" err="1" smtClean="0"/>
              <a:t>اشبه</a:t>
            </a:r>
            <a:r>
              <a:rPr lang="ar-JO" sz="4400" dirty="0" smtClean="0"/>
              <a:t> بطفلة لا </a:t>
            </a:r>
            <a:r>
              <a:rPr lang="ar-JO" sz="4400" dirty="0" err="1" smtClean="0"/>
              <a:t>اكثر</a:t>
            </a:r>
            <a:r>
              <a:rPr lang="ar-JO" sz="4400" dirty="0" smtClean="0"/>
              <a:t>.. في عائلة متفككة في </a:t>
            </a:r>
            <a:r>
              <a:rPr lang="ar-JO" sz="4400" dirty="0" err="1" smtClean="0"/>
              <a:t>ام</a:t>
            </a:r>
            <a:r>
              <a:rPr lang="ar-JO" sz="4400" dirty="0" smtClean="0"/>
              <a:t> طاهرة ساكنة في روحي </a:t>
            </a:r>
            <a:r>
              <a:rPr lang="ar-JO" sz="4400" dirty="0" err="1" smtClean="0"/>
              <a:t>ام</a:t>
            </a:r>
            <a:r>
              <a:rPr lang="ar-JO" sz="4400" dirty="0" smtClean="0"/>
              <a:t> </a:t>
            </a:r>
            <a:r>
              <a:rPr lang="ar-JO" sz="4400" dirty="0" err="1" smtClean="0"/>
              <a:t>متوفية</a:t>
            </a:r>
            <a:r>
              <a:rPr lang="ar-JO" sz="4400" dirty="0" smtClean="0"/>
              <a:t> </a:t>
            </a:r>
            <a:r>
              <a:rPr lang="ar-JO" sz="4400" dirty="0" err="1" smtClean="0"/>
              <a:t>ام</a:t>
            </a:r>
            <a:r>
              <a:rPr lang="ar-JO" sz="4400" dirty="0" smtClean="0"/>
              <a:t> ليس لها ظهور </a:t>
            </a:r>
            <a:r>
              <a:rPr lang="ar-JO" sz="4400" dirty="0" err="1" smtClean="0"/>
              <a:t>الا</a:t>
            </a:r>
            <a:r>
              <a:rPr lang="ar-JO" sz="4400" dirty="0" smtClean="0"/>
              <a:t> في قبرها المشع المنير.. </a:t>
            </a:r>
            <a:r>
              <a:rPr lang="ar-JO" sz="4400" dirty="0" err="1" smtClean="0"/>
              <a:t>ام</a:t>
            </a:r>
            <a:r>
              <a:rPr lang="ar-JO" sz="4400" dirty="0" smtClean="0"/>
              <a:t> </a:t>
            </a:r>
            <a:r>
              <a:rPr lang="ar-JO" sz="4400" dirty="0" err="1" smtClean="0"/>
              <a:t>احببتها</a:t>
            </a:r>
            <a:r>
              <a:rPr lang="ar-JO" sz="4400" dirty="0" smtClean="0"/>
              <a:t> رغم عدم رؤيتي لها </a:t>
            </a:r>
            <a:r>
              <a:rPr lang="ar-JO" sz="4400" dirty="0" err="1" smtClean="0"/>
              <a:t>ام</a:t>
            </a:r>
            <a:r>
              <a:rPr lang="ar-JO" sz="4400" dirty="0" smtClean="0"/>
              <a:t> لا تمت في روحي هي </a:t>
            </a:r>
            <a:r>
              <a:rPr lang="ar-JO" sz="4400" dirty="0" err="1" smtClean="0"/>
              <a:t>امي</a:t>
            </a:r>
            <a:r>
              <a:rPr lang="ar-JO" sz="4400" dirty="0" smtClean="0"/>
              <a:t> التي ماتت من القهر هي </a:t>
            </a:r>
            <a:r>
              <a:rPr lang="ar-JO" sz="4400" dirty="0" err="1" smtClean="0"/>
              <a:t>امي</a:t>
            </a:r>
            <a:r>
              <a:rPr lang="ar-JO" sz="4400" dirty="0" smtClean="0"/>
              <a:t> التي كلما صليت كانت في دعائي </a:t>
            </a:r>
            <a:r>
              <a:rPr lang="ar-JO" sz="4400" dirty="0" err="1" smtClean="0"/>
              <a:t>الاولى</a:t>
            </a:r>
            <a:r>
              <a:rPr lang="ar-JO" sz="4400" dirty="0" smtClean="0"/>
              <a:t> </a:t>
            </a:r>
            <a:r>
              <a:rPr lang="ar-JO" sz="4400" dirty="0" err="1" smtClean="0"/>
              <a:t>والاخيرة</a:t>
            </a:r>
            <a:r>
              <a:rPr lang="ar-JO" sz="4400" dirty="0" smtClean="0"/>
              <a:t> راجية من رب العباد : </a:t>
            </a:r>
            <a:r>
              <a:rPr lang="ar-JO" sz="4400" dirty="0" err="1" smtClean="0"/>
              <a:t>ان</a:t>
            </a:r>
            <a:r>
              <a:rPr lang="ar-JO" sz="4400" dirty="0" smtClean="0"/>
              <a:t> يسكنها في فردوس </a:t>
            </a:r>
            <a:r>
              <a:rPr lang="ar-JO" sz="4400" dirty="0" err="1" smtClean="0"/>
              <a:t>الاعلى</a:t>
            </a:r>
            <a:r>
              <a:rPr lang="ar-JO" sz="4400" dirty="0" smtClean="0"/>
              <a:t> </a:t>
            </a:r>
            <a:r>
              <a:rPr lang="ar-JO" sz="4400" dirty="0" err="1" smtClean="0"/>
              <a:t>ان</a:t>
            </a:r>
            <a:r>
              <a:rPr lang="ar-JO" sz="4400" dirty="0" smtClean="0"/>
              <a:t> يسعد روحها </a:t>
            </a:r>
            <a:r>
              <a:rPr lang="ar-JO" sz="4400" dirty="0" err="1" smtClean="0"/>
              <a:t>ان</a:t>
            </a:r>
            <a:r>
              <a:rPr lang="ar-JO" sz="4400" dirty="0" smtClean="0"/>
              <a:t> </a:t>
            </a:r>
            <a:r>
              <a:rPr lang="ar-JO" sz="4400" dirty="0" err="1" smtClean="0"/>
              <a:t>القاها</a:t>
            </a:r>
            <a:r>
              <a:rPr lang="ar-JO" sz="4400" dirty="0" smtClean="0"/>
              <a:t> * في مقرها ومسكنها تلك هي </a:t>
            </a:r>
            <a:r>
              <a:rPr lang="ar-JO" sz="4400" dirty="0" err="1" smtClean="0"/>
              <a:t>امي</a:t>
            </a:r>
            <a:r>
              <a:rPr lang="ar-JO" sz="4400" dirty="0" smtClean="0"/>
              <a:t>...</a:t>
            </a:r>
            <a:endParaRPr lang="ar-JO"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B0F0"/>
          </a:solidFill>
        </p:spPr>
        <p:txBody>
          <a:bodyPr/>
          <a:lstStyle/>
          <a:p>
            <a:r>
              <a:rPr lang="ar-JO" dirty="0" err="1" smtClean="0"/>
              <a:t>احبها</a:t>
            </a:r>
            <a:r>
              <a:rPr lang="ar-JO" dirty="0" smtClean="0"/>
              <a:t> البحر!</a:t>
            </a:r>
            <a:endParaRPr lang="ar-JO" sz="4000" dirty="0"/>
          </a:p>
        </p:txBody>
      </p:sp>
      <p:sp>
        <p:nvSpPr>
          <p:cNvPr id="3" name="عنصر نائب للمحتوى 2"/>
          <p:cNvSpPr>
            <a:spLocks noGrp="1"/>
          </p:cNvSpPr>
          <p:nvPr>
            <p:ph idx="1"/>
          </p:nvPr>
        </p:nvSpPr>
        <p:spPr/>
        <p:txBody>
          <a:bodyPr/>
          <a:lstStyle/>
          <a:p>
            <a:r>
              <a:rPr lang="ar-JO" dirty="0" smtClean="0"/>
              <a:t>تحدثت عن </a:t>
            </a:r>
            <a:r>
              <a:rPr lang="ar-JO" dirty="0" err="1" smtClean="0"/>
              <a:t>امي</a:t>
            </a:r>
            <a:r>
              <a:rPr lang="ar-JO" dirty="0" smtClean="0"/>
              <a:t> وحروف الثمانية والعشرون لا تكفي لشكرها</a:t>
            </a:r>
          </a:p>
          <a:p>
            <a:r>
              <a:rPr lang="ar-JO" dirty="0" smtClean="0"/>
              <a:t>لكن </a:t>
            </a:r>
            <a:r>
              <a:rPr lang="ar-JO" dirty="0" err="1" smtClean="0"/>
              <a:t>ابي</a:t>
            </a:r>
            <a:r>
              <a:rPr lang="ar-JO" dirty="0" smtClean="0"/>
              <a:t> ! الذي كلما اقتربت خطواته </a:t>
            </a:r>
            <a:r>
              <a:rPr lang="ar-JO" dirty="0" err="1" smtClean="0"/>
              <a:t>الى</a:t>
            </a:r>
            <a:r>
              <a:rPr lang="ar-JO" dirty="0" smtClean="0"/>
              <a:t> البيت زاد قلبي نبضاته اكرهه للحد الذي لا يوصف فهو </a:t>
            </a:r>
            <a:r>
              <a:rPr lang="ar-JO" dirty="0" err="1" smtClean="0"/>
              <a:t>ابي</a:t>
            </a:r>
            <a:r>
              <a:rPr lang="ar-JO" dirty="0" smtClean="0"/>
              <a:t> المخمور دائم الشرب فاقد عقله متشرد الفكر من ملهى </a:t>
            </a:r>
            <a:r>
              <a:rPr lang="ar-JO" dirty="0" err="1" smtClean="0"/>
              <a:t>الى</a:t>
            </a:r>
            <a:r>
              <a:rPr lang="ar-JO" dirty="0" smtClean="0"/>
              <a:t> ملهى </a:t>
            </a:r>
            <a:r>
              <a:rPr lang="ar-JO" dirty="0" err="1" smtClean="0"/>
              <a:t>امي</a:t>
            </a:r>
            <a:r>
              <a:rPr lang="ar-JO" dirty="0" smtClean="0"/>
              <a:t> ماتت بسببي </a:t>
            </a:r>
            <a:r>
              <a:rPr lang="ar-JO" dirty="0" err="1" smtClean="0"/>
              <a:t>انا</a:t>
            </a:r>
            <a:r>
              <a:rPr lang="ar-JO" dirty="0" smtClean="0"/>
              <a:t> نعم بسببي </a:t>
            </a:r>
            <a:r>
              <a:rPr lang="ar-JO" dirty="0" err="1" smtClean="0"/>
              <a:t>انا</a:t>
            </a:r>
            <a:r>
              <a:rPr lang="ar-JO" dirty="0" smtClean="0"/>
              <a:t> فعندما </a:t>
            </a:r>
            <a:r>
              <a:rPr lang="ar-JO" dirty="0" err="1" smtClean="0"/>
              <a:t>اتيت</a:t>
            </a:r>
            <a:r>
              <a:rPr lang="ar-JO" dirty="0" smtClean="0"/>
              <a:t> على النبض </a:t>
            </a:r>
            <a:r>
              <a:rPr lang="ar-JO" dirty="0" err="1" smtClean="0"/>
              <a:t>الاول</a:t>
            </a:r>
            <a:r>
              <a:rPr lang="ar-JO" dirty="0" smtClean="0"/>
              <a:t> للحياة كان </a:t>
            </a:r>
            <a:r>
              <a:rPr lang="ar-JO" dirty="0" err="1" smtClean="0"/>
              <a:t>اخر</a:t>
            </a:r>
            <a:r>
              <a:rPr lang="ar-JO" dirty="0" smtClean="0"/>
              <a:t> نبض تنبض </a:t>
            </a:r>
            <a:r>
              <a:rPr lang="ar-JO" dirty="0" err="1" smtClean="0"/>
              <a:t>به</a:t>
            </a:r>
            <a:r>
              <a:rPr lang="ar-JO" dirty="0" smtClean="0"/>
              <a:t> نبع الحنان والجنان حتى </a:t>
            </a:r>
            <a:r>
              <a:rPr lang="ar-JO" dirty="0" err="1" smtClean="0"/>
              <a:t>تقبيلة</a:t>
            </a:r>
            <a:r>
              <a:rPr lang="ar-JO" dirty="0" smtClean="0"/>
              <a:t> يدها لم احظ </a:t>
            </a:r>
            <a:r>
              <a:rPr lang="ar-JO" dirty="0" err="1" smtClean="0"/>
              <a:t>بها</a:t>
            </a:r>
            <a:r>
              <a:rPr lang="ar-JO" dirty="0" smtClean="0"/>
              <a:t> تقبيل جناتها لم توضع شفاهي عليها </a:t>
            </a:r>
            <a:r>
              <a:rPr lang="ar-JO" dirty="0" err="1" smtClean="0"/>
              <a:t>امي</a:t>
            </a:r>
            <a:r>
              <a:rPr lang="ar-JO" dirty="0" smtClean="0"/>
              <a:t> كانت متوعدة </a:t>
            </a:r>
            <a:r>
              <a:rPr lang="ar-JO" dirty="0" err="1" smtClean="0"/>
              <a:t>لابي</a:t>
            </a:r>
            <a:r>
              <a:rPr lang="ar-JO" dirty="0" smtClean="0"/>
              <a:t> </a:t>
            </a:r>
            <a:r>
              <a:rPr lang="ar-JO" dirty="0" err="1" smtClean="0"/>
              <a:t>انها</a:t>
            </a:r>
            <a:r>
              <a:rPr lang="ar-JO" dirty="0" smtClean="0"/>
              <a:t> سوف تهجره عندما اخرج من </a:t>
            </a:r>
            <a:r>
              <a:rPr lang="ar-JO" dirty="0" err="1" smtClean="0"/>
              <a:t>اضلعها</a:t>
            </a:r>
            <a:r>
              <a:rPr lang="ar-JO" dirty="0" smtClean="0"/>
              <a:t> ..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solidFill>
        </p:spPr>
        <p:txBody>
          <a:bodyPr/>
          <a:lstStyle/>
          <a:p>
            <a:r>
              <a:rPr lang="ar-JO" dirty="0" err="1" smtClean="0"/>
              <a:t>احبها</a:t>
            </a:r>
            <a:r>
              <a:rPr lang="ar-JO" dirty="0" smtClean="0"/>
              <a:t> البحر !</a:t>
            </a:r>
            <a:endParaRPr lang="ar-JO" dirty="0"/>
          </a:p>
        </p:txBody>
      </p:sp>
      <p:sp>
        <p:nvSpPr>
          <p:cNvPr id="3" name="عنصر نائب للمحتوى 2"/>
          <p:cNvSpPr>
            <a:spLocks noGrp="1"/>
          </p:cNvSpPr>
          <p:nvPr>
            <p:ph idx="1"/>
          </p:nvPr>
        </p:nvSpPr>
        <p:spPr/>
        <p:txBody>
          <a:bodyPr>
            <a:normAutofit lnSpcReduction="10000"/>
          </a:bodyPr>
          <a:lstStyle/>
          <a:p>
            <a:r>
              <a:rPr lang="ar-JO" dirty="0" smtClean="0"/>
              <a:t>فعندما خرجت من </a:t>
            </a:r>
            <a:r>
              <a:rPr lang="ar-JO" dirty="0" err="1" smtClean="0"/>
              <a:t>احشاءها</a:t>
            </a:r>
            <a:r>
              <a:rPr lang="ar-JO" dirty="0" smtClean="0"/>
              <a:t>  .. صعدت روح </a:t>
            </a:r>
            <a:r>
              <a:rPr lang="ar-JO" dirty="0" err="1" smtClean="0"/>
              <a:t>امي</a:t>
            </a:r>
            <a:r>
              <a:rPr lang="ar-JO" dirty="0" smtClean="0"/>
              <a:t> </a:t>
            </a:r>
            <a:r>
              <a:rPr lang="ar-JO" dirty="0" err="1" smtClean="0"/>
              <a:t>الى</a:t>
            </a:r>
            <a:r>
              <a:rPr lang="ar-JO" dirty="0" smtClean="0"/>
              <a:t> السماء السابعة عند الذي لا يموت .. فمن هنا ابتدأ ألمي وابتدأت معاني اسمي تفوح في </a:t>
            </a:r>
            <a:r>
              <a:rPr lang="ar-JO" dirty="0" err="1" smtClean="0"/>
              <a:t>ارجاء</a:t>
            </a:r>
            <a:r>
              <a:rPr lang="ar-JO" dirty="0" smtClean="0"/>
              <a:t> عالمي </a:t>
            </a:r>
            <a:r>
              <a:rPr lang="ar-JO" dirty="0" err="1" smtClean="0"/>
              <a:t>فاسماني</a:t>
            </a:r>
            <a:r>
              <a:rPr lang="ar-JO" dirty="0" smtClean="0"/>
              <a:t> </a:t>
            </a:r>
            <a:r>
              <a:rPr lang="ar-JO" dirty="0" err="1" smtClean="0"/>
              <a:t>ابي</a:t>
            </a:r>
            <a:r>
              <a:rPr lang="ar-JO" dirty="0" smtClean="0"/>
              <a:t> المخمور دمار هذا الاسم المتشائم لصاحبة الوجه </a:t>
            </a:r>
            <a:r>
              <a:rPr lang="ar-JO" dirty="0" err="1" smtClean="0"/>
              <a:t>الطفولي</a:t>
            </a:r>
            <a:r>
              <a:rPr lang="ar-JO" dirty="0" smtClean="0"/>
              <a:t> </a:t>
            </a:r>
            <a:r>
              <a:rPr lang="ar-JO" dirty="0" err="1" smtClean="0"/>
              <a:t>اسموني</a:t>
            </a:r>
            <a:r>
              <a:rPr lang="ar-JO" dirty="0" smtClean="0"/>
              <a:t> دمار </a:t>
            </a:r>
            <a:r>
              <a:rPr lang="ar-JO" dirty="0" err="1" smtClean="0"/>
              <a:t>اتشائم</a:t>
            </a:r>
            <a:r>
              <a:rPr lang="ar-JO" dirty="0" smtClean="0"/>
              <a:t> من هذا الاسم كثيرا فهذا الاسم الذي لا </a:t>
            </a:r>
            <a:r>
              <a:rPr lang="ar-JO" dirty="0" err="1" smtClean="0"/>
              <a:t>اود</a:t>
            </a:r>
            <a:r>
              <a:rPr lang="ar-JO" dirty="0" smtClean="0"/>
              <a:t> سماعه على </a:t>
            </a:r>
            <a:r>
              <a:rPr lang="ar-JO" dirty="0" err="1" smtClean="0"/>
              <a:t>اي</a:t>
            </a:r>
            <a:r>
              <a:rPr lang="ar-JO" dirty="0" smtClean="0"/>
              <a:t> كومة لحما تناديني هذا هو قدري .. تلك هي دمار صاحبة الوجه </a:t>
            </a:r>
            <a:r>
              <a:rPr lang="ar-JO" dirty="0" err="1" smtClean="0"/>
              <a:t>الطفولي</a:t>
            </a:r>
            <a:r>
              <a:rPr lang="ar-JO" dirty="0" smtClean="0"/>
              <a:t> </a:t>
            </a:r>
            <a:r>
              <a:rPr lang="ar-JO" dirty="0" err="1" smtClean="0"/>
              <a:t>انا</a:t>
            </a:r>
            <a:r>
              <a:rPr lang="ar-JO" dirty="0" smtClean="0"/>
              <a:t> وحيدة من ضلع </a:t>
            </a:r>
            <a:r>
              <a:rPr lang="ar-JO" dirty="0" err="1" smtClean="0"/>
              <a:t>امي</a:t>
            </a:r>
            <a:r>
              <a:rPr lang="ar-JO" dirty="0" smtClean="0"/>
              <a:t> </a:t>
            </a:r>
            <a:r>
              <a:rPr lang="ar-JO" dirty="0" err="1" smtClean="0"/>
              <a:t>هه</a:t>
            </a:r>
            <a:r>
              <a:rPr lang="ar-JO" dirty="0" smtClean="0"/>
              <a:t> لكن </a:t>
            </a:r>
            <a:r>
              <a:rPr lang="ar-JO" dirty="0" err="1" smtClean="0"/>
              <a:t>ابي</a:t>
            </a:r>
            <a:r>
              <a:rPr lang="ar-JO" dirty="0" smtClean="0"/>
              <a:t>  زوجا لاثنتين واحدة هي مصدر جنتي والثانية هي امرأة </a:t>
            </a:r>
            <a:r>
              <a:rPr lang="ar-JO" dirty="0" err="1" smtClean="0"/>
              <a:t>ابي</a:t>
            </a:r>
            <a:r>
              <a:rPr lang="ar-JO" dirty="0" smtClean="0"/>
              <a:t> </a:t>
            </a:r>
            <a:r>
              <a:rPr lang="ar-JO" dirty="0" err="1" smtClean="0"/>
              <a:t>احلام</a:t>
            </a:r>
            <a:r>
              <a:rPr lang="ar-JO" dirty="0" smtClean="0"/>
              <a:t>.. هي طيبة واحترمها واقدرها لكنها لم تتحمل الظلم والاستبداد </a:t>
            </a:r>
            <a:r>
              <a:rPr lang="ar-JO" dirty="0" err="1" smtClean="0"/>
              <a:t>والاهانات</a:t>
            </a:r>
            <a:r>
              <a:rPr lang="ar-JO" dirty="0" smtClean="0"/>
              <a:t> من </a:t>
            </a:r>
            <a:r>
              <a:rPr lang="ar-JO" dirty="0" err="1" smtClean="0"/>
              <a:t>ابي</a:t>
            </a:r>
            <a:r>
              <a:rPr lang="ar-JO" dirty="0" smtClean="0"/>
              <a:t> فهجرته </a:t>
            </a:r>
            <a:endParaRPr lang="ar-J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1"/>
          </a:solidFill>
        </p:spPr>
        <p:txBody>
          <a:bodyPr/>
          <a:lstStyle/>
          <a:p>
            <a:r>
              <a:rPr lang="ar-JO" dirty="0" err="1" smtClean="0">
                <a:solidFill>
                  <a:schemeClr val="bg1"/>
                </a:solidFill>
              </a:rPr>
              <a:t>احبها</a:t>
            </a:r>
            <a:r>
              <a:rPr lang="ar-JO" dirty="0" smtClean="0">
                <a:solidFill>
                  <a:schemeClr val="bg1"/>
                </a:solidFill>
              </a:rPr>
              <a:t> البحر</a:t>
            </a:r>
            <a:endParaRPr lang="ar-JO" dirty="0">
              <a:solidFill>
                <a:schemeClr val="bg1"/>
              </a:solidFill>
            </a:endParaRPr>
          </a:p>
        </p:txBody>
      </p:sp>
      <p:sp>
        <p:nvSpPr>
          <p:cNvPr id="3" name="عنصر نائب للمحتوى 2"/>
          <p:cNvSpPr>
            <a:spLocks noGrp="1"/>
          </p:cNvSpPr>
          <p:nvPr>
            <p:ph idx="1"/>
          </p:nvPr>
        </p:nvSpPr>
        <p:spPr/>
        <p:txBody>
          <a:bodyPr>
            <a:normAutofit lnSpcReduction="10000"/>
          </a:bodyPr>
          <a:lstStyle/>
          <a:p>
            <a:r>
              <a:rPr lang="ar-JO" dirty="0" smtClean="0"/>
              <a:t>قبل </a:t>
            </a:r>
            <a:r>
              <a:rPr lang="ar-JO" dirty="0" err="1" smtClean="0"/>
              <a:t>ان</a:t>
            </a:r>
            <a:r>
              <a:rPr lang="ar-JO" dirty="0" smtClean="0"/>
              <a:t> تهجره .. </a:t>
            </a:r>
            <a:r>
              <a:rPr lang="ar-JO" dirty="0" err="1" smtClean="0"/>
              <a:t>امي</a:t>
            </a:r>
            <a:r>
              <a:rPr lang="ar-JO" dirty="0" smtClean="0"/>
              <a:t> </a:t>
            </a:r>
            <a:r>
              <a:rPr lang="ar-JO" dirty="0" err="1" smtClean="0"/>
              <a:t>اوصتها</a:t>
            </a:r>
            <a:r>
              <a:rPr lang="ar-JO" dirty="0" smtClean="0"/>
              <a:t> </a:t>
            </a:r>
            <a:r>
              <a:rPr lang="ar-JO" dirty="0" err="1" smtClean="0"/>
              <a:t>امي</a:t>
            </a:r>
            <a:r>
              <a:rPr lang="ar-JO" dirty="0" smtClean="0"/>
              <a:t> بان </a:t>
            </a:r>
            <a:r>
              <a:rPr lang="ar-JO" dirty="0" err="1" smtClean="0"/>
              <a:t>اذا</a:t>
            </a:r>
            <a:r>
              <a:rPr lang="ar-JO" dirty="0" smtClean="0"/>
              <a:t> حدث لها </a:t>
            </a:r>
            <a:r>
              <a:rPr lang="ar-JO" dirty="0" err="1" smtClean="0"/>
              <a:t>اي</a:t>
            </a:r>
            <a:r>
              <a:rPr lang="ar-JO" dirty="0" smtClean="0"/>
              <a:t> شيء في غرفة الولادة </a:t>
            </a:r>
            <a:r>
              <a:rPr lang="ar-JO" dirty="0" err="1" smtClean="0"/>
              <a:t>ان</a:t>
            </a:r>
            <a:r>
              <a:rPr lang="ar-JO" dirty="0" smtClean="0"/>
              <a:t> تعطيني قلادتها الذهبية التي </a:t>
            </a:r>
            <a:r>
              <a:rPr lang="ar-JO" dirty="0" err="1" smtClean="0"/>
              <a:t>بها</a:t>
            </a:r>
            <a:r>
              <a:rPr lang="ar-JO" dirty="0" smtClean="0"/>
              <a:t> يسكن قلب </a:t>
            </a:r>
            <a:r>
              <a:rPr lang="ar-JO" dirty="0" err="1" smtClean="0"/>
              <a:t>امي</a:t>
            </a:r>
            <a:r>
              <a:rPr lang="ar-JO" dirty="0" smtClean="0"/>
              <a:t> </a:t>
            </a:r>
            <a:r>
              <a:rPr lang="ar-JO" dirty="0" err="1" smtClean="0"/>
              <a:t>بها</a:t>
            </a:r>
            <a:r>
              <a:rPr lang="ar-JO" dirty="0" smtClean="0"/>
              <a:t> </a:t>
            </a:r>
            <a:r>
              <a:rPr lang="ar-JO" dirty="0" err="1" smtClean="0"/>
              <a:t>امي</a:t>
            </a:r>
            <a:r>
              <a:rPr lang="ar-JO" dirty="0" smtClean="0"/>
              <a:t> يا جنتي </a:t>
            </a:r>
            <a:r>
              <a:rPr lang="ar-JO" dirty="0" err="1" smtClean="0"/>
              <a:t>اين</a:t>
            </a:r>
            <a:r>
              <a:rPr lang="ar-JO" dirty="0" smtClean="0"/>
              <a:t> </a:t>
            </a:r>
            <a:r>
              <a:rPr lang="ar-JO" dirty="0" err="1" smtClean="0"/>
              <a:t>انتي</a:t>
            </a:r>
            <a:r>
              <a:rPr lang="ar-JO" dirty="0" smtClean="0"/>
              <a:t> فانا كل يوم </a:t>
            </a:r>
            <a:r>
              <a:rPr lang="ar-JO" dirty="0" err="1" smtClean="0"/>
              <a:t>اتلقى</a:t>
            </a:r>
            <a:r>
              <a:rPr lang="ar-JO" dirty="0" smtClean="0"/>
              <a:t> الضرب من </a:t>
            </a:r>
            <a:r>
              <a:rPr lang="ar-JO" dirty="0" err="1" smtClean="0"/>
              <a:t>ابي</a:t>
            </a:r>
            <a:r>
              <a:rPr lang="ar-JO" dirty="0" smtClean="0"/>
              <a:t> دمعت عيناي يا </a:t>
            </a:r>
            <a:r>
              <a:rPr lang="ar-JO" dirty="0" err="1" smtClean="0"/>
              <a:t>امي</a:t>
            </a:r>
            <a:r>
              <a:rPr lang="ar-JO" dirty="0" smtClean="0"/>
              <a:t> عندما </a:t>
            </a:r>
            <a:r>
              <a:rPr lang="ar-JO" dirty="0" err="1" smtClean="0"/>
              <a:t>اعطتني</a:t>
            </a:r>
            <a:r>
              <a:rPr lang="ar-JO" dirty="0" smtClean="0"/>
              <a:t> </a:t>
            </a:r>
            <a:r>
              <a:rPr lang="ar-JO" dirty="0" err="1" smtClean="0"/>
              <a:t>اياها</a:t>
            </a:r>
            <a:r>
              <a:rPr lang="ar-JO" dirty="0" smtClean="0"/>
              <a:t> </a:t>
            </a:r>
            <a:r>
              <a:rPr lang="ar-JO" dirty="0" err="1" smtClean="0"/>
              <a:t>احلام</a:t>
            </a:r>
            <a:r>
              <a:rPr lang="ar-JO" dirty="0" smtClean="0"/>
              <a:t> رقت عيناي لرؤيتك </a:t>
            </a:r>
            <a:r>
              <a:rPr lang="ar-JO" dirty="0" err="1" smtClean="0"/>
              <a:t>امي</a:t>
            </a:r>
            <a:r>
              <a:rPr lang="ar-JO" dirty="0" smtClean="0"/>
              <a:t> خذيني </a:t>
            </a:r>
            <a:r>
              <a:rPr lang="ar-JO" dirty="0" err="1" smtClean="0"/>
              <a:t>اليكي</a:t>
            </a:r>
            <a:r>
              <a:rPr lang="ar-JO" dirty="0" smtClean="0"/>
              <a:t> فلا مستقبل لدي في هذه الحياة سوى مهنة البؤس التي صممتها </a:t>
            </a:r>
            <a:r>
              <a:rPr lang="ar-JO" dirty="0" err="1" smtClean="0"/>
              <a:t>واتقنتها</a:t>
            </a:r>
            <a:r>
              <a:rPr lang="ar-JO" dirty="0" smtClean="0"/>
              <a:t> الحياة لي </a:t>
            </a:r>
            <a:r>
              <a:rPr lang="ar-JO" dirty="0" err="1" smtClean="0"/>
              <a:t>انا</a:t>
            </a:r>
            <a:r>
              <a:rPr lang="ar-JO" dirty="0" smtClean="0"/>
              <a:t> ولبعض المشفقين عليهم ... </a:t>
            </a:r>
            <a:r>
              <a:rPr lang="ar-JO" dirty="0" err="1" smtClean="0"/>
              <a:t>ساحفظ</a:t>
            </a:r>
            <a:r>
              <a:rPr lang="ar-JO" dirty="0" smtClean="0"/>
              <a:t> قلادتك يا </a:t>
            </a:r>
            <a:r>
              <a:rPr lang="ar-JO" dirty="0" err="1" smtClean="0"/>
              <a:t>امي</a:t>
            </a:r>
            <a:r>
              <a:rPr lang="ar-JO" dirty="0" smtClean="0"/>
              <a:t> </a:t>
            </a:r>
            <a:r>
              <a:rPr lang="ar-JO" dirty="0" err="1" smtClean="0"/>
              <a:t>الى</a:t>
            </a:r>
            <a:r>
              <a:rPr lang="ar-JO" dirty="0" smtClean="0"/>
              <a:t> نهاية مطافي في دنيتي وشكرت </a:t>
            </a:r>
            <a:r>
              <a:rPr lang="ar-JO" dirty="0" err="1" smtClean="0"/>
              <a:t>احلام</a:t>
            </a:r>
            <a:r>
              <a:rPr lang="ar-JO" dirty="0" smtClean="0"/>
              <a:t> على </a:t>
            </a:r>
            <a:r>
              <a:rPr lang="ar-JO" dirty="0" err="1" smtClean="0"/>
              <a:t>امانتها</a:t>
            </a:r>
            <a:r>
              <a:rPr lang="ar-JO" dirty="0" smtClean="0"/>
              <a:t> لامي </a:t>
            </a:r>
            <a:r>
              <a:rPr lang="ar-JO" dirty="0" err="1" smtClean="0"/>
              <a:t>واخلاصها</a:t>
            </a:r>
            <a:r>
              <a:rPr lang="ar-JO" dirty="0" smtClean="0"/>
              <a:t> من ثم ذهبت </a:t>
            </a:r>
            <a:r>
              <a:rPr lang="ar-JO" dirty="0" err="1" smtClean="0"/>
              <a:t>احلام</a:t>
            </a:r>
            <a:r>
              <a:rPr lang="ar-JO" dirty="0" smtClean="0"/>
              <a:t> </a:t>
            </a:r>
            <a:r>
              <a:rPr lang="ar-JO" dirty="0" err="1" smtClean="0"/>
              <a:t>الى</a:t>
            </a:r>
            <a:r>
              <a:rPr lang="ar-JO" dirty="0" smtClean="0"/>
              <a:t> ارض بعيدة عن مذلة </a:t>
            </a:r>
            <a:r>
              <a:rPr lang="ar-JO" dirty="0" err="1" smtClean="0"/>
              <a:t>ابي</a:t>
            </a:r>
            <a:r>
              <a:rPr lang="ar-JO" dirty="0" smtClean="0"/>
              <a:t> المخمور ...</a:t>
            </a:r>
            <a:endParaRPr lang="ar-J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JO" dirty="0" err="1" smtClean="0">
                <a:solidFill>
                  <a:schemeClr val="bg1"/>
                </a:solidFill>
              </a:rPr>
              <a:t>احبها</a:t>
            </a:r>
            <a:r>
              <a:rPr lang="ar-JO" dirty="0" smtClean="0">
                <a:solidFill>
                  <a:schemeClr val="bg1"/>
                </a:solidFill>
              </a:rPr>
              <a:t> البحر !</a:t>
            </a:r>
            <a:endParaRPr lang="ar-JO" dirty="0">
              <a:solidFill>
                <a:schemeClr val="bg1"/>
              </a:solidFill>
            </a:endParaRPr>
          </a:p>
        </p:txBody>
      </p:sp>
      <p:sp>
        <p:nvSpPr>
          <p:cNvPr id="3" name="عنصر نائب للمحتوى 2"/>
          <p:cNvSpPr>
            <a:spLocks noGrp="1"/>
          </p:cNvSpPr>
          <p:nvPr>
            <p:ph idx="1"/>
          </p:nvPr>
        </p:nvSpPr>
        <p:spPr>
          <a:xfrm>
            <a:off x="0" y="1600200"/>
            <a:ext cx="9144000" cy="5257800"/>
          </a:xfrm>
        </p:spPr>
        <p:txBody>
          <a:bodyPr>
            <a:normAutofit lnSpcReduction="10000"/>
          </a:bodyPr>
          <a:lstStyle/>
          <a:p>
            <a:r>
              <a:rPr lang="ar-JO" dirty="0" err="1" smtClean="0"/>
              <a:t>ابي</a:t>
            </a:r>
            <a:r>
              <a:rPr lang="ar-JO" dirty="0" smtClean="0"/>
              <a:t> الذي كان يبتاع كل ما يملك من  اجل زجاجات باهظة الثمن لا تفيد في دنيته المخمورة ولا في </a:t>
            </a:r>
            <a:r>
              <a:rPr lang="ar-JO" dirty="0" err="1" smtClean="0"/>
              <a:t>اخرته</a:t>
            </a:r>
            <a:r>
              <a:rPr lang="ar-JO" dirty="0" smtClean="0"/>
              <a:t> المعجلة... </a:t>
            </a:r>
            <a:r>
              <a:rPr lang="ar-JO" dirty="0" err="1" smtClean="0"/>
              <a:t>اتدرون</a:t>
            </a:r>
            <a:r>
              <a:rPr lang="ar-JO" dirty="0" smtClean="0"/>
              <a:t> من لديه </a:t>
            </a:r>
            <a:r>
              <a:rPr lang="ar-JO" dirty="0" err="1" smtClean="0"/>
              <a:t>اب</a:t>
            </a:r>
            <a:r>
              <a:rPr lang="ar-JO" dirty="0" smtClean="0"/>
              <a:t> مثل هذا </a:t>
            </a:r>
            <a:r>
              <a:rPr lang="ar-JO" dirty="0" err="1" smtClean="0"/>
              <a:t>الاب</a:t>
            </a:r>
            <a:r>
              <a:rPr lang="ar-JO" dirty="0" smtClean="0"/>
              <a:t> </a:t>
            </a:r>
            <a:r>
              <a:rPr lang="ar-JO" dirty="0" err="1" smtClean="0"/>
              <a:t>الافضل</a:t>
            </a:r>
            <a:r>
              <a:rPr lang="ar-JO" dirty="0" smtClean="0"/>
              <a:t> له </a:t>
            </a:r>
            <a:r>
              <a:rPr lang="ar-JO" dirty="0" err="1" smtClean="0"/>
              <a:t>ان</a:t>
            </a:r>
            <a:r>
              <a:rPr lang="ar-JO" dirty="0" smtClean="0"/>
              <a:t> يكون مجرد خيال لم يصنع .. من كان لديه قوة فليجرب الضعف مرة طيلة الحياة ! </a:t>
            </a:r>
            <a:r>
              <a:rPr lang="ar-JO" dirty="0" err="1" smtClean="0"/>
              <a:t>اريد</a:t>
            </a:r>
            <a:r>
              <a:rPr lang="ar-JO" dirty="0" smtClean="0"/>
              <a:t> الترحيب بك   في عالم دمار ففيه عدة مميزات </a:t>
            </a:r>
            <a:r>
              <a:rPr lang="ar-JO" dirty="0" err="1" smtClean="0"/>
              <a:t>ساذكرها</a:t>
            </a:r>
            <a:r>
              <a:rPr lang="ar-JO" dirty="0" smtClean="0"/>
              <a:t> </a:t>
            </a:r>
            <a:r>
              <a:rPr lang="ar-JO" dirty="0" err="1" smtClean="0"/>
              <a:t>لك</a:t>
            </a:r>
            <a:r>
              <a:rPr lang="ar-JO" dirty="0" smtClean="0"/>
              <a:t> </a:t>
            </a:r>
          </a:p>
          <a:p>
            <a:r>
              <a:rPr lang="ar-JO" dirty="0" smtClean="0"/>
              <a:t>1.لا مجال للسكينة 2.لا مجال للبسمة 3.لا يوجد </a:t>
            </a:r>
            <a:r>
              <a:rPr lang="ar-JO" dirty="0" err="1" smtClean="0"/>
              <a:t>اب</a:t>
            </a:r>
            <a:r>
              <a:rPr lang="ar-JO" dirty="0" smtClean="0"/>
              <a:t> مساند لحياتك </a:t>
            </a:r>
          </a:p>
          <a:p>
            <a:endParaRPr lang="ar-JO" dirty="0" smtClean="0"/>
          </a:p>
          <a:p>
            <a:r>
              <a:rPr lang="ar-JO" dirty="0" smtClean="0"/>
              <a:t>لا اعتقد </a:t>
            </a:r>
            <a:r>
              <a:rPr lang="ar-JO" dirty="0" err="1" smtClean="0"/>
              <a:t>ان</a:t>
            </a:r>
            <a:r>
              <a:rPr lang="ar-JO" dirty="0" smtClean="0"/>
              <a:t> هناك الم عاشق </a:t>
            </a:r>
            <a:r>
              <a:rPr lang="ar-JO" dirty="0" err="1" smtClean="0"/>
              <a:t>او</a:t>
            </a:r>
            <a:r>
              <a:rPr lang="ar-JO" dirty="0" smtClean="0"/>
              <a:t> الم مصاب تذوق الذي تذوقته دمار فتلك </a:t>
            </a:r>
            <a:r>
              <a:rPr lang="ar-JO" dirty="0" err="1" smtClean="0"/>
              <a:t>اما</a:t>
            </a:r>
            <a:r>
              <a:rPr lang="ar-JO" dirty="0" smtClean="0"/>
              <a:t> </a:t>
            </a:r>
            <a:r>
              <a:rPr lang="ar-JO" dirty="0" err="1" smtClean="0"/>
              <a:t>ان</a:t>
            </a:r>
            <a:r>
              <a:rPr lang="ar-JO" dirty="0" smtClean="0"/>
              <a:t> يكون خارجي </a:t>
            </a:r>
            <a:r>
              <a:rPr lang="ar-JO" dirty="0" err="1" smtClean="0"/>
              <a:t>او</a:t>
            </a:r>
            <a:r>
              <a:rPr lang="ar-JO" dirty="0" smtClean="0"/>
              <a:t> داخلي لكن دمار الاثنين معا يوميا ! من </a:t>
            </a:r>
            <a:r>
              <a:rPr lang="ar-JO" dirty="0" err="1" smtClean="0"/>
              <a:t>ابيها</a:t>
            </a:r>
            <a:r>
              <a:rPr lang="ar-JO" dirty="0" smtClean="0"/>
              <a:t> </a:t>
            </a:r>
            <a:endParaRPr lang="ar-J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40000"/>
              <a:lumOff val="60000"/>
            </a:schemeClr>
          </a:solidFill>
        </p:spPr>
        <p:txBody>
          <a:bodyPr/>
          <a:lstStyle/>
          <a:p>
            <a:r>
              <a:rPr lang="ar-JO" dirty="0" err="1" smtClean="0">
                <a:solidFill>
                  <a:schemeClr val="bg1"/>
                </a:solidFill>
              </a:rPr>
              <a:t>احبها</a:t>
            </a:r>
            <a:r>
              <a:rPr lang="ar-JO" dirty="0" smtClean="0">
                <a:solidFill>
                  <a:schemeClr val="bg1"/>
                </a:solidFill>
              </a:rPr>
              <a:t> البحر</a:t>
            </a:r>
            <a:endParaRPr lang="ar-JO" dirty="0">
              <a:solidFill>
                <a:schemeClr val="bg1"/>
              </a:solidFill>
            </a:endParaRPr>
          </a:p>
        </p:txBody>
      </p:sp>
      <p:sp>
        <p:nvSpPr>
          <p:cNvPr id="3" name="عنصر نائب للمحتوى 2"/>
          <p:cNvSpPr>
            <a:spLocks noGrp="1"/>
          </p:cNvSpPr>
          <p:nvPr>
            <p:ph idx="1"/>
          </p:nvPr>
        </p:nvSpPr>
        <p:spPr/>
        <p:txBody>
          <a:bodyPr/>
          <a:lstStyle/>
          <a:p>
            <a:r>
              <a:rPr lang="ar-JO" dirty="0" smtClean="0"/>
              <a:t>اذكر في ليلة ما  ناداني </a:t>
            </a:r>
            <a:r>
              <a:rPr lang="ar-JO" dirty="0" err="1" smtClean="0"/>
              <a:t>ابي</a:t>
            </a:r>
            <a:r>
              <a:rPr lang="ar-JO" dirty="0" smtClean="0"/>
              <a:t> المخمور فاستجبت قال لي :</a:t>
            </a:r>
          </a:p>
          <a:p>
            <a:r>
              <a:rPr lang="ar-JO" dirty="0" smtClean="0"/>
              <a:t>في تلك </a:t>
            </a:r>
            <a:r>
              <a:rPr lang="ar-JO" dirty="0" err="1" smtClean="0"/>
              <a:t>اليالي</a:t>
            </a:r>
            <a:r>
              <a:rPr lang="ar-JO" dirty="0" smtClean="0"/>
              <a:t> الشتاء الباردة التي </a:t>
            </a:r>
            <a:r>
              <a:rPr lang="ar-JO" dirty="0" err="1" smtClean="0"/>
              <a:t>عشتيها</a:t>
            </a:r>
            <a:r>
              <a:rPr lang="ar-JO" dirty="0" smtClean="0"/>
              <a:t> لوحدك كنت </a:t>
            </a:r>
            <a:r>
              <a:rPr lang="ar-JO" dirty="0" err="1" smtClean="0"/>
              <a:t>انا</a:t>
            </a:r>
            <a:r>
              <a:rPr lang="ar-JO" dirty="0" smtClean="0"/>
              <a:t>  في زجاجات حمراء </a:t>
            </a:r>
            <a:r>
              <a:rPr lang="ar-JO" dirty="0" err="1" smtClean="0"/>
              <a:t>امك</a:t>
            </a:r>
            <a:r>
              <a:rPr lang="ar-JO" dirty="0" smtClean="0"/>
              <a:t> توعدت لي </a:t>
            </a:r>
            <a:r>
              <a:rPr lang="ar-JO" dirty="0" err="1" smtClean="0"/>
              <a:t>ان</a:t>
            </a:r>
            <a:r>
              <a:rPr lang="ar-JO" dirty="0" smtClean="0"/>
              <a:t> تهجرني بعد ولادتك لكنها ذهبت ولم </a:t>
            </a:r>
            <a:r>
              <a:rPr lang="ar-JO" dirty="0" err="1" smtClean="0"/>
              <a:t>تاخذكي</a:t>
            </a:r>
            <a:r>
              <a:rPr lang="ar-JO" dirty="0" smtClean="0"/>
              <a:t> ذهبت </a:t>
            </a:r>
            <a:r>
              <a:rPr lang="ar-JO" dirty="0" err="1" smtClean="0"/>
              <a:t>الى</a:t>
            </a:r>
            <a:r>
              <a:rPr lang="ar-JO" dirty="0" smtClean="0"/>
              <a:t> مكان </a:t>
            </a:r>
            <a:r>
              <a:rPr lang="ar-JO" dirty="0" err="1" smtClean="0"/>
              <a:t>افضل</a:t>
            </a:r>
            <a:r>
              <a:rPr lang="ar-JO" dirty="0" smtClean="0"/>
              <a:t> فغدا هو عيد </a:t>
            </a:r>
            <a:r>
              <a:rPr lang="ar-JO" dirty="0" err="1" smtClean="0"/>
              <a:t>مولدكي</a:t>
            </a:r>
            <a:r>
              <a:rPr lang="ar-JO" dirty="0" smtClean="0"/>
              <a:t> وذكرى وفاة والدتك كوني بخير عزيزتي </a:t>
            </a:r>
            <a:r>
              <a:rPr lang="ar-JO" dirty="0" err="1" smtClean="0"/>
              <a:t>لاني</a:t>
            </a:r>
            <a:r>
              <a:rPr lang="ar-JO" dirty="0" smtClean="0"/>
              <a:t> ذاهب </a:t>
            </a:r>
            <a:r>
              <a:rPr lang="ar-JO" dirty="0" err="1" smtClean="0"/>
              <a:t>الى</a:t>
            </a:r>
            <a:r>
              <a:rPr lang="ar-JO" dirty="0" smtClean="0"/>
              <a:t> </a:t>
            </a:r>
            <a:r>
              <a:rPr lang="ar-JO" dirty="0" err="1" smtClean="0"/>
              <a:t>امك</a:t>
            </a:r>
            <a:r>
              <a:rPr lang="ar-JO" dirty="0" smtClean="0"/>
              <a:t> لاحتفل بذكراها ..</a:t>
            </a:r>
          </a:p>
          <a:p>
            <a:endParaRPr lang="ar-JO" dirty="0" smtClean="0"/>
          </a:p>
          <a:p>
            <a:r>
              <a:rPr lang="ar-JO" dirty="0" smtClean="0"/>
              <a:t>لم </a:t>
            </a:r>
            <a:r>
              <a:rPr lang="ar-JO" dirty="0" err="1" smtClean="0"/>
              <a:t>ايقن</a:t>
            </a:r>
            <a:r>
              <a:rPr lang="ar-JO" dirty="0" smtClean="0"/>
              <a:t> تماما ما قاله </a:t>
            </a:r>
            <a:r>
              <a:rPr lang="ar-JO" dirty="0" err="1" smtClean="0"/>
              <a:t>ابي</a:t>
            </a:r>
            <a:r>
              <a:rPr lang="ar-JO" dirty="0" smtClean="0"/>
              <a:t> المخمور سوى </a:t>
            </a:r>
            <a:r>
              <a:rPr lang="ar-JO" dirty="0" err="1" smtClean="0"/>
              <a:t>ان</a:t>
            </a:r>
            <a:r>
              <a:rPr lang="ar-JO" dirty="0" smtClean="0"/>
              <a:t> غدا عيد ميلاد</a:t>
            </a:r>
            <a:endParaRPr lang="ar-JO"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1712</Words>
  <Application>Microsoft Office PowerPoint</Application>
  <PresentationFormat>عرض على الشاشة (3:4)‏</PresentationFormat>
  <Paragraphs>46</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سمة Office</vt:lpstr>
      <vt:lpstr>احبها البحر !</vt:lpstr>
      <vt:lpstr>احبها لبحر !</vt:lpstr>
      <vt:lpstr> احبها البحر </vt:lpstr>
      <vt:lpstr>احبها البحر !</vt:lpstr>
      <vt:lpstr>احبها البحر!</vt:lpstr>
      <vt:lpstr>احبها البحر !</vt:lpstr>
      <vt:lpstr>احبها البحر</vt:lpstr>
      <vt:lpstr>احبها البحر !</vt:lpstr>
      <vt:lpstr>احبها البحر</vt:lpstr>
      <vt:lpstr>احبها البحر</vt:lpstr>
      <vt:lpstr>احبها البحر!</vt:lpstr>
      <vt:lpstr>احبها البحر</vt:lpstr>
      <vt:lpstr>احبها البحر!</vt:lpstr>
      <vt:lpstr>احبها البحر!</vt:lpstr>
      <vt:lpstr>احبها البحر!</vt:lpstr>
      <vt:lpstr>احبها البحر</vt:lpstr>
      <vt:lpstr>احبها البحر!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احبها البحر !</dc:title>
  <dc:creator>M.K</dc:creator>
  <cp:lastModifiedBy>M.K</cp:lastModifiedBy>
  <cp:revision>46</cp:revision>
  <dcterms:created xsi:type="dcterms:W3CDTF">2014-12-22T23:14:38Z</dcterms:created>
  <dcterms:modified xsi:type="dcterms:W3CDTF">2015-01-10T21:41:54Z</dcterms:modified>
</cp:coreProperties>
</file>