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شرح برنامج الويب لأجهزة نوكيا من الصفر الى الإحتراف     تأليف/ وليد مسعد طاهر الأشري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273CF-013E-4A94-B46C-5E8525E23B71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AF119-FC99-4342-9CFE-688C61335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شرح برنامج الويب لأجهزة نوكيا من الصفر الى الإحتراف     تأليف/ وليد مسعد طاهر الأشري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46939-00E7-4C27-BF94-DF89064820CC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9C8D5-32AC-491A-BF33-EFA61A92D4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لرأس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ar-SA" smtClean="0"/>
              <a:t>شرح برنامج الويب لأجهزة نوكيا من الصفر الى الإحتراف     تأليف/ وليد مسعد طاهر الأشري</a:t>
            </a:r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عنصر نائب للرأس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ar-SA" smtClean="0"/>
              <a:t>شرح برنامج الويب لأجهزة نوكيا من الصفر الى الإحتراف     تأليف/ وليد مسعد طاهر الأشري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3A5A-9CEE-48A2-97D6-C519345CEAE6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DCCED-719E-4427-AEBA-380E0976A0B9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0CDD-3708-48DF-B457-B0031F9D22EE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E6FDD-9128-40AF-884B-73174DC5C0A1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0A1FF-D23D-4C47-83C7-FC3A3A0EF9F9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84400-70D9-479C-9E92-ADB7C20083E1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B6B37-9EF5-4D00-94A3-0E6C30AFA04C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00CB-04CA-401D-9C2F-3F6B5FE22F01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20017-DEBC-4235-B299-D74316D28A5C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4000-A5EA-4732-886A-65CF3179ED63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B88C-C341-4F82-968A-3546AE7C0B8A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1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66000"/>
              </a:srgbClr>
            </a:gs>
            <a:gs pos="53000">
              <a:srgbClr val="D4DEFF">
                <a:alpha val="54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C7EA4-72D9-45E7-BEF0-623093F17ADE}" type="datetime1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463A-84C3-4A1A-8A3F-94609BBFB3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">
    <p:dissolv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ini.opera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otmail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600200" y="609600"/>
            <a:ext cx="6574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Stars" pitchFamily="2" charset="-78"/>
              </a:rPr>
              <a:t>بسم الله الرحمن الرحيم</a:t>
            </a:r>
            <a:endParaRPr lang="ar-SA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Stars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914400" y="1828800"/>
            <a:ext cx="73152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DecoType Naskh Swashes" pitchFamily="2" charset="-78"/>
              </a:rPr>
              <a:t>شرح برنامج الويب لجوالات نوكيا </a:t>
            </a:r>
          </a:p>
          <a:p>
            <a:pPr algn="ctr"/>
            <a:r>
              <a:rPr lang="ar-SA" sz="7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cs typeface="DecoType Naskh Swashes" pitchFamily="2" charset="-78"/>
              </a:rPr>
              <a:t>من الصفر إلى الاحتراف</a:t>
            </a:r>
            <a:endParaRPr lang="ar-SA" sz="7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cs typeface="DecoType Naskh Swashes" pitchFamily="2" charset="-78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990600" y="4648200"/>
            <a:ext cx="72154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Thuluth" pitchFamily="2" charset="-78"/>
              </a:rPr>
              <a:t>تأليف / وليد مسعد طاهر الأشعري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Thuluth" pitchFamily="2" charset="-78"/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5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مربع نص 4"/>
          <p:cNvSpPr txBox="1"/>
          <p:nvPr/>
        </p:nvSpPr>
        <p:spPr>
          <a:xfrm>
            <a:off x="152400" y="152400"/>
            <a:ext cx="899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</a:t>
            </a:r>
            <a:r>
              <a:rPr lang="ar-SA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أتصفح الإنترنت بتكلفة اقل مقارنة بتكلفة برنامج الويب ؟</a:t>
            </a:r>
            <a:endParaRPr lang="en-US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0" y="7620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 / هناك كثير من المتصفحات للإنترنت لجوالات نوكيا ومن أفضل هذه البرامج برنامج </a:t>
            </a:r>
            <a:r>
              <a:rPr lang="ar-S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الـ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 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ولتنزيل هذا البرنامج نتبع الآتــــــــــــــــــــــــــي :-</a:t>
            </a:r>
          </a:p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ادخل إلى برامج الويب .</a:t>
            </a:r>
          </a:p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ادخل هذا العنوان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mini.opera.com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المتصفح .</a:t>
            </a:r>
          </a:p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عند يفتح الرابط سيكشف نوع جهازك وما هو الإصدار الموصى </a:t>
            </a:r>
            <a:r>
              <a:rPr lang="ar-S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لجهازك .</a:t>
            </a:r>
          </a:p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نزل البرنامج من الرابط الذي سيعطيك موقع </a:t>
            </a:r>
            <a:r>
              <a:rPr lang="ar-S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الـ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 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algn="r" rtl="1"/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ثم ثبت برنامج </a:t>
            </a:r>
            <a:r>
              <a:rPr lang="ar-SA" sz="24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الـ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 </a:t>
            </a:r>
            <a:r>
              <a:rPr lang="ar-SA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ثم اخل إليه وتصفح الإنترنت بتكلفة اقل .</a:t>
            </a: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 rot="19896910">
            <a:off x="-867966" y="2004858"/>
            <a:ext cx="1016977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عنوان الكتاب / شرح برنامج الويب لجوالات نوكيا من الصفر حت</a:t>
            </a:r>
            <a:r>
              <a:rPr lang="ar-SA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ى </a:t>
            </a:r>
            <a:r>
              <a:rPr lang="ar-SA" sz="2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الإحتراف</a:t>
            </a:r>
            <a:endParaRPr lang="ar-SA" sz="28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 rot="20239832">
            <a:off x="298155" y="970351"/>
            <a:ext cx="523894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abic Typesetting" pitchFamily="66" charset="-78"/>
                <a:cs typeface="DecoType Thuluth" pitchFamily="2" charset="-78"/>
              </a:rPr>
              <a:t>تم الكتاب بحمد الله </a:t>
            </a:r>
            <a:endParaRPr lang="ar-SA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abic Typesetting" pitchFamily="66" charset="-78"/>
              <a:cs typeface="DecoType Thuluth" pitchFamily="2" charset="-78"/>
            </a:endParaRPr>
          </a:p>
        </p:txBody>
      </p:sp>
      <p:sp>
        <p:nvSpPr>
          <p:cNvPr id="8" name="مستطيل 7"/>
          <p:cNvSpPr/>
          <p:nvPr/>
        </p:nvSpPr>
        <p:spPr>
          <a:xfrm rot="19873653">
            <a:off x="1406661" y="2531223"/>
            <a:ext cx="6869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Swashes" pitchFamily="2" charset="-78"/>
              </a:rPr>
              <a:t>اسم المؤلف / وليد مسعد 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cs typeface="DecoType Naskh Swashes" pitchFamily="2" charset="-78"/>
              </a:rPr>
              <a:t>طاهر الأشعري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cs typeface="DecoType Naskh Swashes" pitchFamily="2" charset="-78"/>
            </a:endParaRPr>
          </a:p>
        </p:txBody>
      </p:sp>
      <p:sp>
        <p:nvSpPr>
          <p:cNvPr id="9" name="مستطيل 8"/>
          <p:cNvSpPr/>
          <p:nvPr/>
        </p:nvSpPr>
        <p:spPr>
          <a:xfrm rot="19877256">
            <a:off x="794455" y="3566388"/>
            <a:ext cx="869956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SA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بريد المؤلف / 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al-ashary@hotmail.com</a:t>
            </a:r>
            <a:endParaRPr lang="ar-SA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" name="صورة 9" descr="لاتنسونا في ظاهر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69057">
            <a:off x="2919644" y="4206094"/>
            <a:ext cx="6472258" cy="1434483"/>
          </a:xfrm>
          <a:prstGeom prst="rect">
            <a:avLst/>
          </a:prstGeom>
        </p:spPr>
      </p:pic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981200" y="4572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نبذه عن برنامــــــــج الويــــــب </a:t>
            </a:r>
            <a:r>
              <a:rPr lang="en-US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</a:t>
            </a:r>
            <a:r>
              <a:rPr lang="ar-S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؟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0" y="9906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برنامج الويب هو عبارة عن برنامج مستعرض إنترنت يمكن لمستخدميه تصفح وزيارة  المواقع الإلكترونية بجميع أنواعها </a:t>
            </a:r>
            <a:r>
              <a:rPr lang="ar-SA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المواقع الخدمية – المواقع الشخصية – المواقع التعليمية ...الخ)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بكل سهوله ويمكنهم ايظاً من تحميل بعض أنواع المرفقات مثل </a:t>
            </a:r>
            <a:r>
              <a:rPr lang="ar-SA" sz="1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صور – صوت – فيديو – مستندات ...الخ )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ويمكنهم ايظاً من إنشاء وتصفح البريد الإلكتروني وغيرها من الخدمات الكثيرة التي توجد في برنامج الويب وهذا البرنامج مزدوج مع جميع أجهزة نوكيا .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429000" y="24384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</a:rPr>
              <a:t> ما هي متطلبات الاتصال بالإنترنت في برنامج الويب ؟</a:t>
            </a:r>
            <a:endParaRPr lang="en-US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04800" y="289560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لكي تتمكن من الاتصال بالإنترنت من خلال برنامج الويب الخاص بأجهزة نوكيا يتوجب عليك شيئين أساسيين هما :-</a:t>
            </a:r>
            <a:endParaRPr lang="ar-SA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</a:t>
            </a:r>
            <a:r>
              <a:rPr lang="ar-S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الاشتراك من قبل مزود خدمه الشريحة </a:t>
            </a:r>
            <a:r>
              <a:rPr lang="en-U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وهي عبارة عن جهة الاتصال التي تزود المستخدم بخدمة تصفح الإنترنت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</a:t>
            </a:r>
            <a:r>
              <a:rPr lang="ar-SA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إعداد الإنترنت ( إعداد نقطة الوصول )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- نقطة الوصول هي النقطة التي يتصل منها الهاتف بالشبكة عبر مكالمات بيانات أو حزم بيانات لأستخدم البريد الإلكتروني أو لتصفح صفحات الويب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يجب اولاً تحديد نقاط الوصول إلى الإنترنت التي سيتم استخدامها للحصول على هذه الخدمة . 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لعرض نقاط الوصول وإنشائها وإدارتها نتبع الآتي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اختر القائمة – الضبط – اتصال – نقاط الوصول .</a:t>
            </a:r>
          </a:p>
          <a:p>
            <a:pPr algn="r" rtl="1"/>
            <a:r>
              <a:rPr lang="ar-S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ملاحظة :- نقطة الوصول الخاصة بالإنترنت يمكن الحصول عليها من مزود خدمة الشريحة 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</a:t>
            </a:r>
            <a:r>
              <a:rPr lang="ar-S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endParaRPr lang="en-US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676400" y="533400"/>
            <a:ext cx="731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أتصــــــفح برنامج الويب ( كيــــــــف افتح برنامــــــج الويــــــب )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81000" y="11430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لفتح برنامج الويب نتبع الخطوات التاليــــــــة:-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نختار القائمة – الويب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 اضغط مع الإستمرار على الرقم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وضع الإستعداد .</a:t>
            </a:r>
          </a:p>
        </p:txBody>
      </p:sp>
      <p:sp>
        <p:nvSpPr>
          <p:cNvPr id="6" name="مربع نص 5"/>
          <p:cNvSpPr txBox="1"/>
          <p:nvPr/>
        </p:nvSpPr>
        <p:spPr>
          <a:xfrm>
            <a:off x="228600" y="2286000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أحفظ الروابط الخاصة بالمواقع ”كيف أحفظ علامة ويب ” ؟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381000" y="2819400"/>
            <a:ext cx="8458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لإضافة وحفظ علامة ويب نتبع الخطوات التالية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نختار القائمة – الويب – الخيارات – مدير العلامات – إضافة علامة )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عندها ستظهر لك خانات فارغة إملأها كالتالي :-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خانة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الإسم ”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ادخل الإسم الوصفي للعلامة .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خانة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العنوان ”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ادخل العنوان الخاص بصفحة الويب .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خانة ”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نقطة الوصول ”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اختر نقطة الوصول المستخدمة للوصول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علامة الويب المحفوظة .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خانة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اسم المستخدم ”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أدخل اسم المستخدم ولا يحق لأي شخص الدخول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هذا العنوان غير المستخدم فقط .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خانة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كلمة السر ”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ادخل كلمة السر الخاصة باسم المستخدم .</a:t>
            </a:r>
          </a:p>
          <a:p>
            <a:pPr algn="r" rtl="1">
              <a:buFont typeface="Arial" charset="0"/>
              <a:buChar char="•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ولحفظ العلامة اختر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رجوع ”. </a:t>
            </a:r>
            <a:endParaRPr lang="ar-S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SA" sz="2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ملاحظة / يمكنك أيضا إضافة علامات أثنا التصفح أختر ( الخيارات – حفظ كعلامة )</a:t>
            </a: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مربع نص 2"/>
          <p:cNvSpPr txBox="1"/>
          <p:nvPr/>
        </p:nvSpPr>
        <p:spPr>
          <a:xfrm>
            <a:off x="0" y="5334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أتصفح الروابط ( العلامات ) المحفوظة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381000" y="10668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لتصفح علامة الويب المحفوظة في برنامج الويب نتبع الآتي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نختار القائمة – الويب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نذهب إلى أي علامة نريد فتحها ثم نختار الخيارات ومن الخيارات </a:t>
            </a:r>
            <a:r>
              <a:rPr lang="ar-SA" sz="2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نختار الأمر“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فتح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990600" y="2133600"/>
            <a:ext cx="78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أحفظ الصفحات التي زرتها وأعرض الصفحات المحفوظة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04800" y="2667000"/>
            <a:ext cx="8534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لحفظ صفحات الويب التي تم زيارتها بحيث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بمكنك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تصفحها إذا كان الجهاز في وضع غير متصل بالشبكة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اولاً:-   لفتح الصفحات المحفوظة نتبع الآتي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اختر القائمة – الويب – الصفحات المحفوظة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 ً:-  لحفظ صفحات الويب التي تم زيارتها نتبع الآتي.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1- افتح الصفحة المطلوبة أثناء التصفح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2- اختر الخيارات – الأدوات – حفظ الصفحة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ثالثاً :- لإنشاء حافظة في الصفحات المحفوظة نتبع الآتي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نختار الويب – الصفحات المحفوظة – الخيارات - الصفحات المحفوظة- حافظة جديدة .</a:t>
            </a: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28601" y="3810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 هي الذاكرة الوسيطة وكيف امسحها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304800" y="914401"/>
            <a:ext cx="8610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الذاكرة الوسيطة :- هي التي تقوم بحفظ المعلومات وملفات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الإسترجاع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والسجل التاريخي والعلامات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الآليه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والنماذج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اثناء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جلسة التصفح الحالية ولمسحها نتبع الآتي :-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نختار ( القائمة – الويب – الخيارات – مسح بيانات السرية- مسح الذاكرة الوسيطة  )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ملاحظة / في حالة الوصول 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معلومات سرية تستلزم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كلمات سر لفتحها مثل التسجيل في المنتديات   وتسجيل الدخول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البريد الإلكتروني الخاص بك فمن المستحسن مسح الذاكرة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المؤقته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بعد كل استخدام شخصي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لأنه يتم حفظ كلمة السر الخاصة بك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عند اختيار ”مسح بيانات السرية ” تظهر قائمة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مسندله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فيها الخيارات التالية :-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” الكل ” :- لمسح المعلومات التي تم حفظها في الذاكرة الوسيطة وملفات الاسترجاع والسجل التاريخي والعلامات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الآليه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والنماذج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اثناء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جلسة التصفح الحالية ....الخ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</p:txBody>
      </p:sp>
      <p:sp>
        <p:nvSpPr>
          <p:cNvPr id="5" name="مربع نص 4"/>
          <p:cNvSpPr txBox="1"/>
          <p:nvPr/>
        </p:nvSpPr>
        <p:spPr>
          <a:xfrm>
            <a:off x="381000" y="35814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اضبط الصفحة من حيث تنزيل الصور </a:t>
            </a:r>
            <a:r>
              <a:rPr lang="ar-SA" sz="2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اوعدم</a:t>
            </a:r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التنزيل وغيرها من الإعدادات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81000" y="40386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لتغير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اعدادات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الصفحة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إذهب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 القائمة – الويب – الخيارات – الضبط – الصفحة )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ستظهر لك نافذة فيها عدة خيارات منها :-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” تحميل المحتوى ”   عند اختيار ” نص فقط ” لتحميل الصفحات بسرعة اكبر أثناء التصفح وعند اختيار ”صور  بدون فلاش ” لتحميل الصور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اثناء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تصفح الصفحات الفردية وعند اختيار ”الكل ” لتحميل كل المحتوى الموجود على صفحات الويب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” حجم الشاشة ”  لتغير حجم الشاشة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شاشة عادية ”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شاشة كاملة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لإستخدام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مساحة الشاشة كلها لعرض صفحات الويب عند تصفح الإنترنت .</a:t>
            </a: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228600" y="4572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” الترميز الافتراضي ” لاختيار ترميز الحروف الصحيحة أختر دائما التركيز ” إلي“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” حظر النوافذ المنبثقة ”عند اختيار الأمر ”نعم“ لمنع الفتح الآلي للنوافذ المتعددة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اثناء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التصفح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“إعادة التحميل آلياً“ تشغيل لإجراء التحديث الآلي لصفحات الويب التي تتصفحها .</a:t>
            </a:r>
          </a:p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” حجم الخط“ لتكبير حجم الخط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لتصغيره في صفحات الويب 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0" y="1905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اضبط إعدادات الويب العامة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52400" y="2438400"/>
            <a:ext cx="8991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أختــــر ( القائمة – الويب – الخيارات – الضبط –عام ) عندها ستظهر لك نافذة فيها الخيارات التالية :-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” نقطة الوصول ” لاختيار نقطة الوصول المستخدمة للاتصال بصفحات الويب.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” الصفحة الرئيسية ” لضبط الصفحة المطلوب إظهارها عند فتح الويب . عند اختيار ” الافتراضي ” لاستخدام الصفحة الرئيسية لنقطة  الوصول , وعند اختيار ” بتحديد المستخدم ” لإدخال عنوان الصفحة الرئيسية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وعند اختيار اختار“ الصفحة الحالية ”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لإستخدام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صفحة الويب المفتوحة حالياً , أو اختر العلامات . 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”خريطة مصغرة ”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لإستخدام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خريطة مصغرة من اجل عرض معلومات حول صفحات ويب تحتوي على كم كبير  من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المعلومالت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والبحث عنها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” قائمة التاريخ ” هل يتم عرض تاريخ الصفحة ( تشغيل ) أم لا ( إيقاف ) عند الضغط على رجوع للعودة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الصفحة السابقة في المتصفح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 ” تحذيرات الحماية ” لإظهار وإخفاء تحذيرات الحماية التي قد تتلقاها أثناء التصفح أو لإخفائها 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 ” نص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java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ECMA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قد تحتوي بعض صفحات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الةيب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على أوامر برمجة تؤثر على شكل الصفحة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على تفاعل الصفحة مع برنامج المتصفح الخاص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بها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ولمنع استخدام مثل هذه النصوص .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اذا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كنت تواجه مشاكل في التنزيل اختر ” تعطيل ” 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0" y="3048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اضبط السرية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228600" y="9144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اختر ( القائمة – الويب – الخيارات – الضبط – السرية ) .  عندها ستظهر لك نافذة فيها الخيارات التالية :-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 ” علامات آلية ”  عند اختيار ” تشغيل ” لحفظ عناوين صفحات الويب التي تزورها آليا في الحافظة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علامات آلية ”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ولإعدام حفظ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علآمات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آلية في العلامات الآلية نختار ” إخفاء ”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” حفظ بيانات النموذج ” النموذج وكلمة السر لحفظ اسم المستخدم وكلمة السر الخاصتين بك مثلا في البريد الإلكتروني.</a:t>
            </a:r>
          </a:p>
          <a:p>
            <a:pPr algn="r" rtl="1"/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” ملفات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الإسترجاع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لأختيار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السماح بإرسال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وإستلام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ملفات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الإسترجاع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رفض ذالك . ملفات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الإسترجاع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هي معلومات يقوم مركز خدمة الشبكة بتجميعها حول زياراتك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صفحات ويب متعددة . علما بان ملفات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الإسترجاع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تعتبرعنصراً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ضروريا في الويب . على سبيل المثال في حالة قيامك بالتسويق عبر الويب ,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تحتاجاليها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للاحتفاظ بالعناصر التي تشتريها حتى تصل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صفحة الدفع ومع ذالك قد يساء استخدام المعلومات الموجودة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بها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وقد تتلقى غير </a:t>
            </a:r>
            <a:r>
              <a:rPr lang="ar-SA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مرغوبه</a:t>
            </a:r>
            <a:r>
              <a:rPr lang="ar-SA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   </a:t>
            </a:r>
          </a:p>
        </p:txBody>
      </p:sp>
      <p:sp>
        <p:nvSpPr>
          <p:cNvPr id="7" name="مربع نص 6"/>
          <p:cNvSpPr txBox="1"/>
          <p:nvPr/>
        </p:nvSpPr>
        <p:spPr>
          <a:xfrm>
            <a:off x="457200" y="388620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كيف افتح الروابط الإخبارية ؟</a:t>
            </a:r>
            <a:endParaRPr lang="en-US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52400" y="4343400"/>
            <a:ext cx="876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اختر ( القائمة – الويب –روابط إخبارية ) ثم حدد أي رابط إخباري ترديد فتح بأخر تحديث .ثم اختر من الخيارات الخيار ” تحديث ”  عندها سوف يتم تحديث الرابط الإخباري وفتحه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باخر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تحديث .</a:t>
            </a:r>
            <a:endParaRPr lang="en-US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8" grpId="0"/>
      <p:bldP spid="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 للبريد الإلكتروني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اهمية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كبيرة في الحياة اليومية ومواكبة العصر في هذه الشريحة سوف اشرح لكم كيفية تكوين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ايميل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في شركة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الــ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hotmail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بواسطة برنامج الويب الخاص بجوالات نوكيا والطريقة كالتالي :-</a:t>
            </a:r>
          </a:p>
          <a:p>
            <a:pPr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اولاً نذهب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الى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برنامج الويب وندخل عنوان الشركة الذي هو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www.hotmail.com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عند ما سيفتح لك الويب الرابط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اعلاه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الصفحة التي ستظهر انقر على الرابط 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windows live ID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  <a:endParaRPr lang="en-US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عندما تفتح الرابط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 a windows live ID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ستنفتح لك صفحة فيها عدة خانات المطلوب منك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تملأها بحسب المطلوب منك وهي كالتالي :- </a:t>
            </a:r>
          </a:p>
          <a:p>
            <a:pPr marL="457200" indent="-457200" algn="r" rtl="1">
              <a:buAutoNum type="arabic1Minus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الخانة الأولى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 live ID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المطلوب منك في هذه الخانة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عنوان بريد الإلكتروني بدون حرف @ وكلمة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hotmail.com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457200" indent="-457200"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ملأحظة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في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اسفل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الخانة الأولى تجد الربط ”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availability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ووظيفته هو فص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الإيميلات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الموجودة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للتاكد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الإيميل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الذي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انت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اخترته موجود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لا .</a:t>
            </a:r>
          </a:p>
          <a:p>
            <a:pPr marL="457200" indent="-457200" algn="r" rtl="1">
              <a:buAutoNum type="arabic1Minus" startAt="2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الخانة الثانية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a password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المطلوب منك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كلمة سر خاصة بك .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685800" y="457200"/>
            <a:ext cx="81435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كيف أكون بريد الكتروني في </a:t>
            </a:r>
            <a:r>
              <a:rPr lang="ar-SA" sz="24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الهوتميل</a:t>
            </a:r>
            <a:r>
              <a:rPr lang="ar-SA" sz="2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من برنامج الويب الخاص بجوالات نوكيا ؟</a:t>
            </a:r>
            <a:endParaRPr lang="ar-SA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marL="457200" indent="-457200" algn="r" rtl="1">
              <a:buAutoNum type="arabic1Minus" startAt="5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في الخانة الثالثة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re-enter password</a:t>
            </a:r>
            <a:r>
              <a:rPr lang="ar-S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المطلوب منك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اعادة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كلمة السر.</a:t>
            </a:r>
          </a:p>
          <a:p>
            <a:pPr marL="457200" indent="-457200" algn="r" rtl="1">
              <a:buAutoNum type="arabic1Minus" startAt="8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الخانة الثالثة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e-mail address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المطلوب منك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عنوان بريد الكتروني بديل.</a:t>
            </a:r>
          </a:p>
          <a:p>
            <a:pPr marL="457200" indent="-457200"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ه-     في الخانة الرابعة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Birth year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المطوب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منك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سنة الميلاد الخاصة بك .</a:t>
            </a:r>
          </a:p>
          <a:p>
            <a:pPr marL="457200" indent="-457200" algn="r" rtl="1">
              <a:buAutoNum type="arabic1Minus" startAt="27"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الخانة الرابعة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enter the 6 characters you see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case-sensitive </a:t>
            </a:r>
            <a:r>
              <a:rPr lang="en-US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” المطلوب منك هو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ادخال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الستة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حرف التي تظهر في الصورة .</a:t>
            </a:r>
          </a:p>
          <a:p>
            <a:pPr marL="457200" indent="-457200"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 اضغط على الرابط ”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accept</a:t>
            </a:r>
            <a:r>
              <a:rPr lang="ar-S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لإتمام عملية التسجيل في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الهوتميل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.</a:t>
            </a:r>
          </a:p>
          <a:p>
            <a:pPr marL="457200" indent="-457200" algn="r" rtl="1">
              <a:buNone/>
            </a:pP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 عند الضغط على الرابط ” </a:t>
            </a:r>
            <a:r>
              <a:rPr lang="en-US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accept</a:t>
            </a:r>
            <a:r>
              <a:rPr lang="ar-S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ستظهر لك نافذة فيها </a:t>
            </a:r>
            <a:r>
              <a:rPr lang="ar-SA" sz="20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ايميلك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وفيها دولتك لتغير الدول اضغط على الرابط ”</a:t>
            </a:r>
            <a:r>
              <a:rPr lang="en-US" sz="20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shange</a:t>
            </a:r>
            <a:r>
              <a:rPr lang="ar-SA" sz="2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 </a:t>
            </a:r>
          </a:p>
          <a:p>
            <a:pPr marL="457200" indent="-457200" algn="r" rtl="1">
              <a:buNone/>
            </a:pPr>
            <a:endParaRPr lang="ar-SA" sz="20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228600" y="47244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ملاحظة / الشرح هذا مصمم على </a:t>
            </a:r>
            <a:r>
              <a:rPr lang="ar-SA" sz="24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اجهزة</a:t>
            </a:r>
            <a:r>
              <a:rPr lang="ar-SA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نوكيا الجيل الثالث مثل </a:t>
            </a:r>
            <a:r>
              <a:rPr lang="en-US" sz="24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nokia</a:t>
            </a:r>
            <a:r>
              <a:rPr lang="en-US" sz="2400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6120 </a:t>
            </a:r>
            <a:r>
              <a:rPr lang="en-US" sz="2400" b="1" i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clasic</a:t>
            </a:r>
            <a:endParaRPr lang="en-US" sz="2400" b="1" i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1693</Words>
  <Application>Microsoft Office PowerPoint</Application>
  <PresentationFormat>عرض على الشاشة (3:4)‏</PresentationFormat>
  <Paragraphs>107</Paragraphs>
  <Slides>11</Slides>
  <Notes>2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SiCo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ScOrPiOnE</dc:creator>
  <cp:lastModifiedBy>ScOrPiOnE</cp:lastModifiedBy>
  <cp:revision>49</cp:revision>
  <dcterms:created xsi:type="dcterms:W3CDTF">2010-09-18T15:51:03Z</dcterms:created>
  <dcterms:modified xsi:type="dcterms:W3CDTF">2010-09-28T05:31:51Z</dcterms:modified>
</cp:coreProperties>
</file>