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601200" cy="12801600" type="A3"/>
  <p:notesSz cx="6858000" cy="9144000"/>
  <p:defaultTextStyle>
    <a:defPPr>
      <a:defRPr lang="ar-EG"/>
    </a:defPPr>
    <a:lvl1pPr marL="0" algn="r" defTabSz="1280160" rtl="1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0080" algn="r" defTabSz="1280160" rtl="1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r" defTabSz="1280160" rtl="1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r" defTabSz="1280160" rtl="1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r" defTabSz="1280160" rtl="1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r" defTabSz="1280160" rtl="1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r" defTabSz="1280160" rtl="1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r" defTabSz="1280160" rtl="1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r" defTabSz="1280160" rtl="1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>
        <p:scale>
          <a:sx n="80" d="100"/>
          <a:sy n="80" d="100"/>
        </p:scale>
        <p:origin x="-666" y="1536"/>
      </p:cViewPr>
      <p:guideLst>
        <p:guide orient="horz" pos="4032"/>
        <p:guide pos="302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720090" y="3976794"/>
            <a:ext cx="8161020" cy="2744047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EG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440180" y="7254240"/>
            <a:ext cx="6720840" cy="32715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EG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976F0-CED5-4270-BE3C-C8C510465184}" type="datetimeFigureOut">
              <a:rPr lang="ar-EG" smtClean="0"/>
              <a:pPr/>
              <a:t>29/11/1432</a:t>
            </a:fld>
            <a:endParaRPr lang="ar-EG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D624C-57DD-42E3-918C-BAA5E2C87F78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EG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EG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976F0-CED5-4270-BE3C-C8C510465184}" type="datetimeFigureOut">
              <a:rPr lang="ar-EG" smtClean="0"/>
              <a:pPr/>
              <a:t>29/11/1432</a:t>
            </a:fld>
            <a:endParaRPr lang="ar-EG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D624C-57DD-42E3-918C-BAA5E2C87F78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7309248" y="957158"/>
            <a:ext cx="2268616" cy="20387733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EG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503397" y="957158"/>
            <a:ext cx="6645831" cy="20387733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EG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976F0-CED5-4270-BE3C-C8C510465184}" type="datetimeFigureOut">
              <a:rPr lang="ar-EG" smtClean="0"/>
              <a:pPr/>
              <a:t>29/11/1432</a:t>
            </a:fld>
            <a:endParaRPr lang="ar-EG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D624C-57DD-42E3-918C-BAA5E2C87F78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EG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EG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976F0-CED5-4270-BE3C-C8C510465184}" type="datetimeFigureOut">
              <a:rPr lang="ar-EG" smtClean="0"/>
              <a:pPr/>
              <a:t>29/11/1432</a:t>
            </a:fld>
            <a:endParaRPr lang="ar-EG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D624C-57DD-42E3-918C-BAA5E2C87F78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58429" y="8226214"/>
            <a:ext cx="8161020" cy="2542540"/>
          </a:xfrm>
        </p:spPr>
        <p:txBody>
          <a:bodyPr anchor="t"/>
          <a:lstStyle>
            <a:lvl1pPr algn="r">
              <a:defRPr sz="56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EG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58429" y="5425865"/>
            <a:ext cx="8161020" cy="2800349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976F0-CED5-4270-BE3C-C8C510465184}" type="datetimeFigureOut">
              <a:rPr lang="ar-EG" smtClean="0"/>
              <a:pPr/>
              <a:t>29/11/1432</a:t>
            </a:fld>
            <a:endParaRPr lang="ar-EG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D624C-57DD-42E3-918C-BAA5E2C87F78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EG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503397" y="5576993"/>
            <a:ext cx="4457224" cy="1576789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EG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120640" y="5576993"/>
            <a:ext cx="4457224" cy="1576789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EG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976F0-CED5-4270-BE3C-C8C510465184}" type="datetimeFigureOut">
              <a:rPr lang="ar-EG" smtClean="0"/>
              <a:pPr/>
              <a:t>29/11/1432</a:t>
            </a:fld>
            <a:endParaRPr lang="ar-EG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D624C-57DD-42E3-918C-BAA5E2C87F78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80060" y="512658"/>
            <a:ext cx="8641080" cy="21336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EG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80060" y="2865544"/>
            <a:ext cx="4242197" cy="1194222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80060" y="4059766"/>
            <a:ext cx="4242197" cy="7375738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EG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877277" y="2865544"/>
            <a:ext cx="4243864" cy="1194222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877277" y="4059766"/>
            <a:ext cx="4243864" cy="7375738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EG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976F0-CED5-4270-BE3C-C8C510465184}" type="datetimeFigureOut">
              <a:rPr lang="ar-EG" smtClean="0"/>
              <a:pPr/>
              <a:t>29/11/1432</a:t>
            </a:fld>
            <a:endParaRPr lang="ar-EG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D624C-57DD-42E3-918C-BAA5E2C87F78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EG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976F0-CED5-4270-BE3C-C8C510465184}" type="datetimeFigureOut">
              <a:rPr lang="ar-EG" smtClean="0"/>
              <a:pPr/>
              <a:t>29/11/1432</a:t>
            </a:fld>
            <a:endParaRPr lang="ar-EG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D624C-57DD-42E3-918C-BAA5E2C87F78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976F0-CED5-4270-BE3C-C8C510465184}" type="datetimeFigureOut">
              <a:rPr lang="ar-EG" smtClean="0"/>
              <a:pPr/>
              <a:t>29/11/1432</a:t>
            </a:fld>
            <a:endParaRPr lang="ar-EG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D624C-57DD-42E3-918C-BAA5E2C87F78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80060" y="509693"/>
            <a:ext cx="3158729" cy="2169160"/>
          </a:xfrm>
        </p:spPr>
        <p:txBody>
          <a:bodyPr anchor="b"/>
          <a:lstStyle>
            <a:lvl1pPr algn="r">
              <a:defRPr sz="28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EG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753802" y="509694"/>
            <a:ext cx="5367338" cy="10925811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EG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80060" y="2678854"/>
            <a:ext cx="3158729" cy="8756651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976F0-CED5-4270-BE3C-C8C510465184}" type="datetimeFigureOut">
              <a:rPr lang="ar-EG" smtClean="0"/>
              <a:pPr/>
              <a:t>29/11/1432</a:t>
            </a:fld>
            <a:endParaRPr lang="ar-EG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D624C-57DD-42E3-918C-BAA5E2C87F78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881902" y="8961120"/>
            <a:ext cx="5760720" cy="1057911"/>
          </a:xfrm>
        </p:spPr>
        <p:txBody>
          <a:bodyPr anchor="b"/>
          <a:lstStyle>
            <a:lvl1pPr algn="r">
              <a:defRPr sz="28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EG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881902" y="1143847"/>
            <a:ext cx="5760720" cy="7680960"/>
          </a:xfr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lang="ar-EG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881902" y="10019031"/>
            <a:ext cx="5760720" cy="1502409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976F0-CED5-4270-BE3C-C8C510465184}" type="datetimeFigureOut">
              <a:rPr lang="ar-EG" smtClean="0"/>
              <a:pPr/>
              <a:t>29/11/1432</a:t>
            </a:fld>
            <a:endParaRPr lang="ar-EG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D624C-57DD-42E3-918C-BAA5E2C87F78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80060" y="512658"/>
            <a:ext cx="8641080" cy="2133600"/>
          </a:xfrm>
          <a:prstGeom prst="rect">
            <a:avLst/>
          </a:prstGeom>
        </p:spPr>
        <p:txBody>
          <a:bodyPr vert="horz" lIns="128016" tIns="64008" rIns="128016" bIns="64008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EG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80060" y="2987041"/>
            <a:ext cx="8641080" cy="8448464"/>
          </a:xfrm>
          <a:prstGeom prst="rect">
            <a:avLst/>
          </a:prstGeom>
        </p:spPr>
        <p:txBody>
          <a:bodyPr vert="horz" lIns="128016" tIns="64008" rIns="128016" bIns="64008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EG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880860" y="11865187"/>
            <a:ext cx="2240280" cy="681567"/>
          </a:xfrm>
          <a:prstGeom prst="rect">
            <a:avLst/>
          </a:prstGeom>
        </p:spPr>
        <p:txBody>
          <a:bodyPr vert="horz" lIns="128016" tIns="64008" rIns="128016" bIns="64008" rtlCol="1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7976F0-CED5-4270-BE3C-C8C510465184}" type="datetimeFigureOut">
              <a:rPr lang="ar-EG" smtClean="0"/>
              <a:pPr/>
              <a:t>29/11/1432</a:t>
            </a:fld>
            <a:endParaRPr lang="ar-EG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280410" y="11865187"/>
            <a:ext cx="3040380" cy="681567"/>
          </a:xfrm>
          <a:prstGeom prst="rect">
            <a:avLst/>
          </a:prstGeom>
        </p:spPr>
        <p:txBody>
          <a:bodyPr vert="horz" lIns="128016" tIns="64008" rIns="128016" bIns="64008" rtlCol="1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EG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80060" y="11865187"/>
            <a:ext cx="2240280" cy="681567"/>
          </a:xfrm>
          <a:prstGeom prst="rect">
            <a:avLst/>
          </a:prstGeom>
        </p:spPr>
        <p:txBody>
          <a:bodyPr vert="horz" lIns="128016" tIns="64008" rIns="128016" bIns="64008" rtlCol="1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DD624C-57DD-42E3-918C-BAA5E2C87F78}" type="slidenum">
              <a:rPr lang="ar-EG" smtClean="0"/>
              <a:pPr/>
              <a:t>‹#›</a:t>
            </a:fld>
            <a:endParaRPr lang="ar-E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80160" rtl="1" eaLnBrk="1" latinLnBrk="0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r" defTabSz="1280160" rtl="1" eaLnBrk="1" latinLnBrk="0" hangingPunct="1">
        <a:spcBef>
          <a:spcPct val="20000"/>
        </a:spcBef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r" defTabSz="1280160" rtl="1" eaLnBrk="1" latinLnBrk="0" hangingPunct="1">
        <a:spcBef>
          <a:spcPct val="20000"/>
        </a:spcBef>
        <a:buFont typeface="Arial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r" defTabSz="1280160" rtl="1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r" defTabSz="128016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r" defTabSz="1280160" rtl="1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r" defTabSz="1280160" rtl="1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r" defTabSz="1280160" rtl="1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r" defTabSz="1280160" rtl="1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r" defTabSz="1280160" rtl="1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EG"/>
      </a:defPPr>
      <a:lvl1pPr marL="0" algn="r" defTabSz="1280160" rtl="1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r" defTabSz="1280160" rtl="1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r" defTabSz="1280160" rtl="1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r" defTabSz="1280160" rtl="1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r" defTabSz="1280160" rtl="1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r" defTabSz="1280160" rtl="1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r" defTabSz="1280160" rtl="1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r" defTabSz="1280160" rtl="1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r" defTabSz="1280160" rtl="1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6943740" y="459304"/>
            <a:ext cx="200026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EG" sz="18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مقدمة عن السيراميك :-</a:t>
            </a:r>
            <a:endParaRPr lang="ar-EG" sz="1800" b="1" u="sng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2514584" y="939321"/>
            <a:ext cx="6429420" cy="224676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EG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المواد الخام </a:t>
            </a:r>
            <a:r>
              <a:rPr lang="ar-EG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الأساسية المستخدمة </a:t>
            </a:r>
            <a:r>
              <a:rPr lang="ar-EG" sz="1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فى</a:t>
            </a:r>
            <a:r>
              <a:rPr lang="ar-EG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صناعة السيراميك </a:t>
            </a:r>
            <a:r>
              <a:rPr lang="ar-EG" sz="1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هى</a:t>
            </a:r>
            <a:r>
              <a:rPr lang="ar-EG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الرمل</a:t>
            </a:r>
            <a:r>
              <a:rPr lang="ar-EG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، الطين </a:t>
            </a:r>
            <a:r>
              <a:rPr lang="ar-EG" sz="1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الاسود</a:t>
            </a:r>
            <a:r>
              <a:rPr lang="ar-EG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، الطين الأبيض، </a:t>
            </a:r>
            <a:r>
              <a:rPr lang="ar-EG" sz="1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الفلسبار</a:t>
            </a:r>
            <a:r>
              <a:rPr lang="ar-EG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, </a:t>
            </a:r>
            <a:r>
              <a:rPr lang="ar-EG" sz="1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الكاولين</a:t>
            </a:r>
            <a:r>
              <a:rPr lang="ar-EG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، </a:t>
            </a:r>
            <a:r>
              <a:rPr lang="ar-EG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بالإضافة إلى بعض المواد الأخرى </a:t>
            </a:r>
            <a:r>
              <a:rPr lang="ar-EG" sz="1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التى</a:t>
            </a:r>
            <a:r>
              <a:rPr lang="ar-EG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تستخدم </a:t>
            </a:r>
            <a:r>
              <a:rPr lang="ar-EG" sz="1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فى</a:t>
            </a:r>
            <a:r>
              <a:rPr lang="ar-EG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EG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بعض العمليات مثل : </a:t>
            </a:r>
            <a:r>
              <a:rPr lang="ar-EG" sz="1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هيدروكسيد</a:t>
            </a:r>
            <a:r>
              <a:rPr lang="ar-EG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الصوديوم ، </a:t>
            </a:r>
            <a:r>
              <a:rPr lang="ar-EG" sz="1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سليكات</a:t>
            </a:r>
            <a:r>
              <a:rPr lang="ar-EG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الصوديوم ، </a:t>
            </a:r>
            <a:r>
              <a:rPr lang="ar-EG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كربونات </a:t>
            </a:r>
            <a:r>
              <a:rPr lang="ar-EG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الكالسيوم ، مواد ملونة , وتستخدم المواد </a:t>
            </a:r>
            <a:r>
              <a:rPr lang="ar-EG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المكونة للطبقة الزجاجية (</a:t>
            </a:r>
            <a:r>
              <a:rPr lang="ar-EG" sz="1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الجليز</a:t>
            </a:r>
            <a:r>
              <a:rPr lang="ar-EG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لتغطية </a:t>
            </a:r>
            <a:r>
              <a:rPr lang="ar-EG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أسطح المنتجات </a:t>
            </a:r>
            <a:r>
              <a:rPr lang="ar-EG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ويتم تحضير المادة الزجاجية باستخدام </a:t>
            </a:r>
            <a:r>
              <a:rPr lang="ar-EG" sz="1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الفلسبار</a:t>
            </a:r>
            <a:r>
              <a:rPr lang="ar-EG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EG" sz="1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وهيدروكسيد</a:t>
            </a:r>
            <a:r>
              <a:rPr lang="ar-EG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الصوديوم ، </a:t>
            </a:r>
            <a:r>
              <a:rPr lang="ar-EG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ومواد </a:t>
            </a:r>
            <a:r>
              <a:rPr lang="ar-EG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رابطة، </a:t>
            </a:r>
            <a:r>
              <a:rPr lang="ar-EG" sz="1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والدلوميت</a:t>
            </a:r>
            <a:r>
              <a:rPr lang="ar-EG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، والماء , </a:t>
            </a:r>
            <a:r>
              <a:rPr lang="ar-EG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وتستخدم بعض الكيماويات </a:t>
            </a:r>
            <a:r>
              <a:rPr lang="ar-EG" sz="1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فى</a:t>
            </a:r>
            <a:r>
              <a:rPr lang="ar-EG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EG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المعامل لمراقبة </a:t>
            </a:r>
            <a:r>
              <a:rPr lang="ar-EG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الجودة وإجراء التحاليل </a:t>
            </a:r>
            <a:r>
              <a:rPr lang="ar-EG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ar-EG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EG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EG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يعد </a:t>
            </a:r>
            <a:r>
              <a:rPr lang="ar-EG" sz="1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الجليز</a:t>
            </a:r>
            <a:r>
              <a:rPr lang="ar-EG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واحد من </a:t>
            </a:r>
            <a:r>
              <a:rPr lang="ar-EG" sz="1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اهم</a:t>
            </a:r>
            <a:r>
              <a:rPr lang="ar-EG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المواد </a:t>
            </a:r>
            <a:r>
              <a:rPr lang="ar-EG" sz="1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التى</a:t>
            </a:r>
            <a:r>
              <a:rPr lang="ar-EG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تستخدم </a:t>
            </a:r>
            <a:r>
              <a:rPr lang="ar-EG" sz="1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فى</a:t>
            </a:r>
            <a:r>
              <a:rPr lang="ar-EG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صناعة السيراميك </a:t>
            </a:r>
            <a:r>
              <a:rPr lang="ar-EG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ar-EG" sz="1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والجليز</a:t>
            </a:r>
            <a:r>
              <a:rPr lang="ar-EG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EG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عبارة </a:t>
            </a:r>
            <a:r>
              <a:rPr lang="ar-EG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عن مادة زجاجية صممت </a:t>
            </a:r>
            <a:r>
              <a:rPr lang="ar-EG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ليكون لها معامل تمدد </a:t>
            </a:r>
            <a:r>
              <a:rPr lang="ar-EG" sz="1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حرارى</a:t>
            </a:r>
            <a:r>
              <a:rPr lang="ar-EG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مناسب للسطح </a:t>
            </a:r>
            <a:r>
              <a:rPr lang="ar-EG" sz="1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السيراميكى</a:t>
            </a:r>
            <a:r>
              <a:rPr lang="ar-EG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, </a:t>
            </a:r>
            <a:r>
              <a:rPr lang="ar-EG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ويعطى </a:t>
            </a:r>
            <a:r>
              <a:rPr lang="ar-EG" sz="1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الجليز</a:t>
            </a:r>
            <a:r>
              <a:rPr lang="ar-EG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للمنتج </a:t>
            </a:r>
            <a:r>
              <a:rPr lang="ar-EG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متانة أفضل وتطبيقات </a:t>
            </a:r>
            <a:r>
              <a:rPr lang="ar-EG" sz="1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اوسع</a:t>
            </a:r>
            <a:r>
              <a:rPr lang="ar-EG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EG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والمنتجات </a:t>
            </a:r>
            <a:r>
              <a:rPr lang="ar-EG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المغطاة </a:t>
            </a:r>
            <a:r>
              <a:rPr lang="ar-EG" sz="1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بالجليز</a:t>
            </a:r>
            <a:r>
              <a:rPr lang="ar-EG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تكون </a:t>
            </a:r>
            <a:r>
              <a:rPr lang="ar-EG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سهلة التنظيف وتقاوم التآكل </a:t>
            </a:r>
            <a:r>
              <a:rPr lang="ar-EG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ويتم </a:t>
            </a:r>
            <a:r>
              <a:rPr lang="ar-EG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حرق </a:t>
            </a:r>
            <a:r>
              <a:rPr lang="ar-EG" sz="1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الجليز</a:t>
            </a:r>
            <a:r>
              <a:rPr lang="ar-EG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على </a:t>
            </a:r>
            <a:r>
              <a:rPr lang="ar-EG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السطح </a:t>
            </a:r>
            <a:r>
              <a:rPr lang="ar-EG" sz="1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السيراميكى</a:t>
            </a:r>
            <a:r>
              <a:rPr lang="ar-EG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المراد تغطيته </a:t>
            </a:r>
            <a:r>
              <a:rPr lang="ar-EG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لتنصهر على السطح وتكون طبقة زجاجية ناعمة </a:t>
            </a:r>
            <a:r>
              <a:rPr lang="ar-EG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ولامعة .</a:t>
            </a:r>
          </a:p>
          <a:p>
            <a:r>
              <a:rPr lang="ar-EG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يستخدم الغاز </a:t>
            </a:r>
            <a:r>
              <a:rPr lang="ar-EG" sz="1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الطبيعى</a:t>
            </a:r>
            <a:r>
              <a:rPr lang="ar-EG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والمازوت كوقود .</a:t>
            </a:r>
            <a:endParaRPr lang="ar-EG" sz="1400" b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D:\spido\ثانية\انشاء\tf971148d25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882" y="757198"/>
            <a:ext cx="2095515" cy="2357454"/>
          </a:xfrm>
          <a:prstGeom prst="rect">
            <a:avLst/>
          </a:prstGeom>
          <a:noFill/>
        </p:spPr>
      </p:pic>
      <p:sp>
        <p:nvSpPr>
          <p:cNvPr id="6" name="مربع نص 5"/>
          <p:cNvSpPr txBox="1"/>
          <p:nvPr/>
        </p:nvSpPr>
        <p:spPr>
          <a:xfrm>
            <a:off x="442882" y="3123405"/>
            <a:ext cx="2000264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EG" sz="12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صورة لأرضية من السيراميك</a:t>
            </a:r>
            <a:endParaRPr lang="ar-EG" sz="1200" b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6372236" y="3757594"/>
            <a:ext cx="257176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EG" sz="18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مقاسات أرضيات السيراميك :- </a:t>
            </a:r>
            <a:endParaRPr lang="ar-EG" sz="1800" b="1" u="sng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3729030" y="4164197"/>
            <a:ext cx="5214974" cy="7386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EG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المقاسات المتوفرة </a:t>
            </a:r>
            <a:r>
              <a:rPr lang="ar-EG" sz="1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هى</a:t>
            </a:r>
            <a:r>
              <a:rPr lang="ar-EG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20×20 , </a:t>
            </a:r>
            <a:r>
              <a:rPr lang="ar-EG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30×30 , 40×40 , 45×45 , 30×60 , 50×50 , 60×60 سم , وكذلك هناك مقاسات حسب التصميم المحدد وفقا للعميل وشكل التصميم .</a:t>
            </a:r>
            <a:endParaRPr lang="ar-EG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0" name="رابط مستقيم 9"/>
          <p:cNvCxnSpPr/>
          <p:nvPr/>
        </p:nvCxnSpPr>
        <p:spPr>
          <a:xfrm>
            <a:off x="3014650" y="3613130"/>
            <a:ext cx="4214842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027" name="Picture 3" descr="D:\spido\ثانية\انشاء\summer_lDSes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20" y="3686156"/>
            <a:ext cx="2841156" cy="4039306"/>
          </a:xfrm>
          <a:prstGeom prst="rect">
            <a:avLst/>
          </a:prstGeom>
          <a:noFill/>
        </p:spPr>
      </p:pic>
      <p:sp>
        <p:nvSpPr>
          <p:cNvPr id="11" name="مربع نص 10"/>
          <p:cNvSpPr txBox="1"/>
          <p:nvPr/>
        </p:nvSpPr>
        <p:spPr>
          <a:xfrm>
            <a:off x="585758" y="7758122"/>
            <a:ext cx="2571768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EG" sz="12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صورة لأرضية سيراميك مقاس 33×33 سم</a:t>
            </a:r>
            <a:endParaRPr lang="ar-EG" sz="1200" b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8" name="Picture 4" descr="D:\spido\ثانية\انشاء\summer_ceramic_floor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00468" y="4829164"/>
            <a:ext cx="3702867" cy="2857520"/>
          </a:xfrm>
          <a:prstGeom prst="rect">
            <a:avLst/>
          </a:prstGeom>
          <a:noFill/>
        </p:spPr>
      </p:pic>
      <p:sp>
        <p:nvSpPr>
          <p:cNvPr id="13" name="مربع نص 12"/>
          <p:cNvSpPr txBox="1"/>
          <p:nvPr/>
        </p:nvSpPr>
        <p:spPr>
          <a:xfrm>
            <a:off x="4300534" y="7686684"/>
            <a:ext cx="2500330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EG" sz="12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صورة  سيراميك مقاس 30×30 سم</a:t>
            </a:r>
            <a:endParaRPr lang="ar-EG" sz="1200" b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135</Words>
  <Application>Microsoft Office PowerPoint</Application>
  <PresentationFormat>A3 Paper (297x420 mm)‎</PresentationFormat>
  <Paragraphs>8</Paragraphs>
  <Slides>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</vt:i4>
      </vt:variant>
    </vt:vector>
  </HeadingPairs>
  <TitlesOfParts>
    <vt:vector size="2" baseType="lpstr">
      <vt:lpstr>سمة Office</vt:lpstr>
      <vt:lpstr>الشريحة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eslam</dc:creator>
  <cp:lastModifiedBy>eslam</cp:lastModifiedBy>
  <cp:revision>13</cp:revision>
  <dcterms:created xsi:type="dcterms:W3CDTF">2011-10-26T17:31:31Z</dcterms:created>
  <dcterms:modified xsi:type="dcterms:W3CDTF">2011-10-26T18:28:29Z</dcterms:modified>
</cp:coreProperties>
</file>