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2D600-1194-4C68-97A8-C4B468AA62AE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F443-487E-4717-AE4A-B035842184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499D-00C6-40C7-BC51-003279F597D4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96FE-A6AE-41DE-9433-532F839089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F3338-3F41-425A-AE93-E0FA8751080B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FB5F-79AA-4839-ABDE-8D9E0150ED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0DEF8-5BCF-462D-BE4F-1645F206AA29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0D8F-374F-4490-A23A-6BB3E865C4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6266-DD57-48F7-95E6-D96EDB941891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BDA6-4DFE-46DB-9705-B2B3371B0D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3D38-CBCF-48C4-BE0C-E61C8A902E70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9432C-C4F2-4F54-9696-CC4CA1E7C7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33C1-6757-4E81-84DC-57DB663983E0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FA8C-3051-47AD-BEB6-6B4F9571CD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3787-77E2-43D1-81D2-12C89EC3AF41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C0A9-B719-4266-AA4B-CDE2CBCFC7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E2E6-472B-423B-BB1F-D16C1E97185D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F07F-1038-4E93-86FD-3A2D1EE6C2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C90A-5E55-4E53-911C-BB8387E81091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C1DA-AEDE-4948-9F68-879568879E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0ED6-6D3A-4013-AA8B-5BE83AC70138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B7DD-789D-42A8-BF9C-E7E3BADA9D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3"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A89522-1862-42B4-997B-864839A78922}" type="datetimeFigureOut">
              <a:rPr lang="fr-FR"/>
              <a:pPr>
                <a:defRPr/>
              </a:pPr>
              <a:t>07/09/2009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A89108-1E83-4E7E-BDBB-C56BCB7D24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heel spokes="3"/>
    <p:sndAc>
      <p:stSnd>
        <p:snd r:embed="rId13" name="applause.wav" builtIn="1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3214686"/>
            <a:ext cx="733405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السلام عليكم ورحمة الله وبركاته</a:t>
            </a:r>
            <a:endParaRPr lang="fr-FR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604" y="1071546"/>
            <a:ext cx="5211683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بسم الله الرحمن الرحيم</a:t>
            </a:r>
            <a:endParaRPr lang="fr-FR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282" y="500042"/>
            <a:ext cx="8643998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Aftrescroll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 بالضبط إلى 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Table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الخاصة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ب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Evénements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ثم  نذهب إلى 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نضغط مرتين على الزر (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دوبل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كليك) ونكتب البرنامج التالي </a:t>
            </a:r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2357430"/>
            <a:ext cx="6215106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Edit1.</a:t>
            </a:r>
            <a:r>
              <a:rPr lang="fr-FR" dirty="0" err="1" smtClean="0"/>
              <a:t>Text</a:t>
            </a:r>
            <a:r>
              <a:rPr lang="fr-FR" dirty="0" smtClean="0"/>
              <a:t>:=Table1.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/>
              <a:t>prenom_empl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;</a:t>
            </a:r>
          </a:p>
          <a:p>
            <a:r>
              <a:rPr lang="fr-FR" dirty="0" smtClean="0"/>
              <a:t>Edit2.</a:t>
            </a:r>
            <a:r>
              <a:rPr lang="fr-FR" dirty="0" err="1" smtClean="0"/>
              <a:t>Text</a:t>
            </a:r>
            <a:r>
              <a:rPr lang="fr-FR" dirty="0" smtClean="0"/>
              <a:t>:=Table1.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/>
              <a:t>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;</a:t>
            </a:r>
          </a:p>
          <a:p>
            <a:r>
              <a:rPr lang="fr-FR" dirty="0" smtClean="0"/>
              <a:t>Edit3.</a:t>
            </a:r>
            <a:r>
              <a:rPr lang="fr-FR" dirty="0" err="1" smtClean="0"/>
              <a:t>Text</a:t>
            </a:r>
            <a:r>
              <a:rPr lang="fr-FR" dirty="0" smtClean="0"/>
              <a:t>:=Table1.</a:t>
            </a:r>
            <a:r>
              <a:rPr lang="fr-FR" dirty="0" err="1" smtClean="0"/>
              <a:t>fieldbyname</a:t>
            </a:r>
            <a:r>
              <a:rPr lang="fr-FR" dirty="0" smtClean="0"/>
              <a:t>('adresse').</a:t>
            </a:r>
            <a:r>
              <a:rPr lang="fr-FR" dirty="0" err="1" smtClean="0"/>
              <a:t>AsString</a:t>
            </a:r>
            <a:r>
              <a:rPr lang="fr-FR" dirty="0" smtClean="0"/>
              <a:t>;</a:t>
            </a:r>
          </a:p>
          <a:p>
            <a:r>
              <a:rPr lang="fr-FR" dirty="0" smtClean="0"/>
              <a:t>Edit4.</a:t>
            </a:r>
            <a:r>
              <a:rPr lang="fr-FR" dirty="0" err="1" smtClean="0"/>
              <a:t>Text</a:t>
            </a:r>
            <a:r>
              <a:rPr lang="fr-FR" dirty="0" smtClean="0"/>
              <a:t>:=Table1.</a:t>
            </a:r>
            <a:r>
              <a:rPr lang="fr-FR" dirty="0" err="1" smtClean="0"/>
              <a:t>fieldbyname</a:t>
            </a:r>
            <a:r>
              <a:rPr lang="fr-FR" dirty="0" smtClean="0"/>
              <a:t>('Solde').</a:t>
            </a:r>
            <a:r>
              <a:rPr lang="fr-FR" dirty="0" err="1" smtClean="0"/>
              <a:t>AsString</a:t>
            </a:r>
            <a:r>
              <a:rPr lang="fr-FR" dirty="0" smtClean="0"/>
              <a:t>;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14488"/>
            <a:ext cx="2505086" cy="439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e 7"/>
          <p:cNvSpPr/>
          <p:nvPr/>
        </p:nvSpPr>
        <p:spPr>
          <a:xfrm>
            <a:off x="1071538" y="3786190"/>
            <a:ext cx="1500198" cy="78581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prstDash val="lgDash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000364" y="4357694"/>
            <a:ext cx="557216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Edit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هذا الحدث يمكننا من تحميل المعلومات إلى 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لكي نستطيع التعديل فيها كما في الشكل التالي </a:t>
            </a:r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3" presetClass="entr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857256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643306" y="928670"/>
            <a:ext cx="45207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و الضغط هنا</a:t>
            </a:r>
            <a:r>
              <a:rPr lang="fr-FR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Edit</a:t>
            </a:r>
            <a:r>
              <a:rPr lang="ar-DZ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التعديل في </a:t>
            </a:r>
            <a:endParaRPr lang="fr-FR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857620" y="135729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00364" y="428604"/>
            <a:ext cx="250033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الجزء الثالث :الحذف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282" y="1214422"/>
            <a:ext cx="8643998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يتطلب منا هذا الجزء أولا عملية بحث عن العامل الذي نريد حذفه ولقد بينا في الدرس السابق عملية البحث في قاعدة البيانات وأرجو أن تكونوا قد فهمتموها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بحيث نعيد تسميته من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Button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وسنمر مباشرة إلى عملية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الحذف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و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تطلب منا 1 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ثم ننقر على الزر مرتين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و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نكتب البرنامج التالي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Caption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3286124"/>
            <a:ext cx="242889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Table1.</a:t>
            </a:r>
            <a:r>
              <a:rPr lang="fr-FR" dirty="0" err="1" smtClean="0"/>
              <a:t>Delete</a:t>
            </a:r>
            <a:r>
              <a:rPr lang="fr-FR" dirty="0" smtClean="0"/>
              <a:t>;</a:t>
            </a:r>
            <a:endParaRPr lang="fr-FR" dirty="0"/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6629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572132" y="2428868"/>
            <a:ext cx="21226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هنا نقوم بالبحث</a:t>
            </a:r>
            <a:endParaRPr lang="fr-FR" sz="2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0166" y="1357298"/>
            <a:ext cx="46442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و عند الضغط على الزر يحذف العامل</a:t>
            </a:r>
            <a:endParaRPr lang="fr-FR" sz="2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" name="Connecteur droit avec flèche 6"/>
          <p:cNvCxnSpPr>
            <a:stCxn id="6" idx="2"/>
          </p:cNvCxnSpPr>
          <p:nvPr/>
        </p:nvCxnSpPr>
        <p:spPr>
          <a:xfrm rot="16200000" flipH="1">
            <a:off x="3744368" y="1958426"/>
            <a:ext cx="619790" cy="4639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6465108" y="2321710"/>
            <a:ext cx="285752" cy="21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714356"/>
            <a:ext cx="4110421" cy="923330"/>
          </a:xfrm>
          <a:prstGeom prst="rect">
            <a:avLst/>
          </a:prstGeom>
          <a:ln w="952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كتاب تحت عنوان</a:t>
            </a:r>
            <a:endParaRPr lang="fr-F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28728" y="3157365"/>
            <a:ext cx="642942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الإضافة والتعديل والحذف</a:t>
            </a:r>
          </a:p>
          <a:p>
            <a:pPr algn="ctr"/>
            <a:r>
              <a:rPr lang="ar-D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من قاعدة البيانات في الدلفي</a:t>
            </a:r>
            <a:endParaRPr lang="fr-F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1670" y="642918"/>
            <a:ext cx="422743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من انجاز الطالب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2588967"/>
            <a:ext cx="8001056" cy="255454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r"/>
            <a:r>
              <a:rPr lang="ar-D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الاسم:                 نبيل</a:t>
            </a:r>
          </a:p>
          <a:p>
            <a:pPr algn="r"/>
            <a:r>
              <a:rPr lang="ar-D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اللقب:                  كزيز</a:t>
            </a:r>
          </a:p>
          <a:p>
            <a:pPr algn="r"/>
            <a:r>
              <a:rPr lang="ar-D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العنوان:               </a:t>
            </a:r>
            <a:r>
              <a:rPr lang="ar-D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أولاد رشاش  خنشلة </a:t>
            </a:r>
          </a:p>
          <a:p>
            <a:pPr algn="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nabilc26@hotmail.fr : </a:t>
            </a:r>
            <a:r>
              <a:rPr lang="ar-D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البريد الإلكتروني</a:t>
            </a:r>
          </a:p>
          <a:p>
            <a:pPr algn="r"/>
            <a:r>
              <a:rPr lang="ar-D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البلد:                   الجزائــــــــــــــــــر</a:t>
            </a:r>
            <a:endParaRPr lang="fr-F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906362"/>
            <a:ext cx="8643998" cy="23083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عزيزي القارئ سوف نتطرق في هذا الدرس إلى كيفية التحكم في قاعدة البيانات من الدلفي و المتمثلة في عمليات الإضافة والتعديل و الحذف .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وسوف أقرب لك المفهوم  بمثال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نفترض أن لدينا شركة فيها عمال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كيف نقوم بإضافة هولاء  العمال وان تم تسريح احدهم كيف نحذفه وان كان لدينا خطاء في معلومات عامل كيف نعدلها وهذا هو موضوع درسي</a:t>
            </a:r>
          </a:p>
        </p:txBody>
      </p:sp>
      <p:sp>
        <p:nvSpPr>
          <p:cNvPr id="7" name="Rectangle 6"/>
          <p:cNvSpPr/>
          <p:nvPr/>
        </p:nvSpPr>
        <p:spPr>
          <a:xfrm>
            <a:off x="814106" y="4002480"/>
            <a:ext cx="7401232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D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ملاحظة </a:t>
            </a:r>
            <a:r>
              <a:rPr lang="ar-D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r"/>
            <a:r>
              <a:rPr lang="ar-DZ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لكي تفهم الدرس يجب الاطلاع على الدروس السابقة التي نشرتها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000364" y="428604"/>
            <a:ext cx="250033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الجزء الأول : الإضافة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282" y="1214422"/>
            <a:ext cx="8643998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لكي نقوم بالإضافة يجب أن تكون لدينا عناصر للإدخال و المتمثلة في </a:t>
            </a:r>
          </a:p>
          <a:p>
            <a:pPr algn="r"/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DbEdit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و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Edit </a:t>
            </a:r>
            <a:endParaRPr lang="ar-DZ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وسنرى لماذا لاحقا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Edit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الأحسن أن نستخدم </a:t>
            </a:r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الذي سوف يملاه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و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ذلك بالعنصر 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Edit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وكذلك يجب أن نوضح للمستخدم ماذا يمثل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حيث تخصص لنا منطقة للكتابة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Label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necteur droit avec flèche 10"/>
          <p:cNvCxnSpPr/>
          <p:nvPr/>
        </p:nvCxnSpPr>
        <p:spPr>
          <a:xfrm rot="16200000" flipV="1">
            <a:off x="3428992" y="521495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1857356" y="4857760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4286248" y="4857760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00430" y="5643578"/>
            <a:ext cx="1492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Edit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86512" y="5429264"/>
            <a:ext cx="241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Button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8596" y="5500702"/>
            <a:ext cx="199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Label</a:t>
            </a:r>
          </a:p>
        </p:txBody>
      </p:sp>
    </p:spTree>
  </p:cSld>
  <p:clrMapOvr>
    <a:masterClrMapping/>
  </p:clrMapOvr>
  <p:transition spd="med">
    <p:newsflash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285728"/>
            <a:ext cx="8643998" cy="19389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بحيث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Form1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نقوم الآن بإدراج العناصر السابقة في مشروعنا  </a:t>
            </a:r>
          </a:p>
          <a:p>
            <a:pPr algn="r"/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Text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ونقوم بمسح ما هو مكتوب في الخاصية 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Edit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ندرج 4 </a:t>
            </a:r>
          </a:p>
          <a:p>
            <a:pPr algn="r"/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Caption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ونقوم بتعديل الكتابة فيها من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Lable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كما في الشكل التالي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Caption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نعدل الخاصية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Button1 </a:t>
            </a:r>
            <a:endParaRPr lang="ar-DZ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/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357430"/>
            <a:ext cx="6286544" cy="421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14282" y="285728"/>
            <a:ext cx="8643998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نأتي الآن إلى جزأ البرمجة و هو القسم المهم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نضغط مرتين (دوبل كليك) على زر الإضافة لنقوم بكتابة البرنامج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 البرنامج كالتالي </a:t>
            </a:r>
          </a:p>
          <a:p>
            <a:pPr algn="r"/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928934"/>
            <a:ext cx="7429552" cy="203132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Table1.Last;</a:t>
            </a:r>
          </a:p>
          <a:p>
            <a:r>
              <a:rPr lang="fr-FR" dirty="0" smtClean="0"/>
              <a:t>Table1.Insert;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:=Edit1.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:=Edit2.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adresse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:=Edit3.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solde').</a:t>
            </a:r>
            <a:r>
              <a:rPr lang="fr-FR" dirty="0" err="1" smtClean="0"/>
              <a:t>AsCurrency</a:t>
            </a:r>
            <a:r>
              <a:rPr lang="fr-FR" dirty="0" smtClean="0"/>
              <a:t>:=</a:t>
            </a:r>
            <a:r>
              <a:rPr lang="fr-FR" dirty="0" err="1" smtClean="0"/>
              <a:t>StrToCurr</a:t>
            </a:r>
            <a:r>
              <a:rPr lang="fr-FR" dirty="0" smtClean="0"/>
              <a:t>(Edit4.</a:t>
            </a:r>
            <a:r>
              <a:rPr lang="fr-FR" dirty="0" err="1" smtClean="0"/>
              <a:t>Text</a:t>
            </a:r>
            <a:r>
              <a:rPr lang="fr-FR" dirty="0" smtClean="0"/>
              <a:t>);</a:t>
            </a:r>
          </a:p>
          <a:p>
            <a:r>
              <a:rPr lang="fr-FR" dirty="0" smtClean="0"/>
              <a:t>Table1.Post;</a:t>
            </a:r>
            <a:endParaRPr lang="fr-FR" dirty="0"/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62" y="714356"/>
            <a:ext cx="7665252" cy="528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14678" y="928670"/>
            <a:ext cx="472276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68000"/>
            <a:r>
              <a:rPr lang="fr-FR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Ajouter</a:t>
            </a:r>
            <a:r>
              <a:rPr lang="ar-DZ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عند ملأ الفراغات و الضغط على </a:t>
            </a:r>
          </a:p>
          <a:p>
            <a:pPr algn="ctr" defTabSz="468000"/>
            <a:r>
              <a:rPr lang="ar-DZ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ar-DZ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نلاحظ أن العامل قد أضيف</a:t>
            </a:r>
            <a:endParaRPr lang="ar-DZ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 defTabSz="468000"/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214414" y="164305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6710" y="2214554"/>
            <a:ext cx="9877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Label</a:t>
            </a:r>
            <a:endParaRPr lang="fr-F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5500694" y="235743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1428728" y="3000372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5213" y="4038905"/>
            <a:ext cx="7649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Edit</a:t>
            </a:r>
            <a:endParaRPr lang="fr-F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6446" y="2714620"/>
            <a:ext cx="11753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Button</a:t>
            </a:r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00364" y="428604"/>
            <a:ext cx="250033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الجزء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االثاني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:التعديل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282" y="1214422"/>
            <a:ext cx="8643998" cy="26776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في هذا الجزء سوف نقوم بنفس الخطوات لكن مع بعض التغييرات حيث أننا في الجزء    إلى الجدول الآن سنقوم بعملية عكسية 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Edit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الأول قمنا بنقل المعلومات من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بحيث نخرج المعلومات لتعديلها ثم نعيدها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أضن أن الأمر تعقد عليكم قليلا لكن هي جد سهلة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اتبعوا الخطوات التالية فقط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Caption 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ونعيد تسميته من الخاصية </a:t>
            </a:r>
            <a:r>
              <a:rPr lang="fr-F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Button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نضيف 1 </a:t>
            </a:r>
          </a:p>
          <a:p>
            <a:pPr algn="r"/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نضغط مرتين على الزر و نكتب البرنامج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التالى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fr-FR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4357694"/>
            <a:ext cx="7429552" cy="175432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Table1.Edit;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/>
              <a:t>prenom_empl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:=Edit1.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</a:t>
            </a:r>
            <a:r>
              <a:rPr lang="fr-FR" dirty="0" err="1" smtClean="0"/>
              <a:t>Nom_empl</a:t>
            </a:r>
            <a:r>
              <a:rPr lang="fr-FR" dirty="0" smtClean="0"/>
              <a:t>').</a:t>
            </a:r>
            <a:r>
              <a:rPr lang="fr-FR" dirty="0" err="1" smtClean="0"/>
              <a:t>AsString</a:t>
            </a:r>
            <a:r>
              <a:rPr lang="fr-FR" dirty="0" smtClean="0"/>
              <a:t>:=Edit2.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('adresse').</a:t>
            </a:r>
            <a:r>
              <a:rPr lang="fr-FR" dirty="0" err="1" smtClean="0"/>
              <a:t>AsString</a:t>
            </a:r>
            <a:r>
              <a:rPr lang="fr-FR" dirty="0" smtClean="0"/>
              <a:t>:=Edit3.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</a:t>
            </a:r>
            <a:r>
              <a:rPr lang="fr-FR" dirty="0" err="1" smtClean="0"/>
              <a:t>fieldbyname</a:t>
            </a:r>
            <a:r>
              <a:rPr lang="fr-FR" dirty="0" smtClean="0"/>
              <a:t>('Solde').</a:t>
            </a:r>
            <a:r>
              <a:rPr lang="fr-FR" dirty="0" err="1" smtClean="0"/>
              <a:t>AsString</a:t>
            </a:r>
            <a:r>
              <a:rPr lang="fr-FR" dirty="0" smtClean="0"/>
              <a:t>:=Edit4.</a:t>
            </a:r>
            <a:r>
              <a:rPr lang="fr-FR" dirty="0" err="1" smtClean="0"/>
              <a:t>Text</a:t>
            </a:r>
            <a:r>
              <a:rPr lang="fr-FR" dirty="0" smtClean="0"/>
              <a:t>;</a:t>
            </a:r>
          </a:p>
          <a:p>
            <a:r>
              <a:rPr lang="fr-FR" dirty="0" smtClean="0"/>
              <a:t>Table1.Post;</a:t>
            </a:r>
            <a:endParaRPr lang="fr-FR" dirty="0"/>
          </a:p>
        </p:txBody>
      </p:sp>
    </p:spTree>
  </p:cSld>
  <p:clrMapOvr>
    <a:masterClrMapping/>
  </p:clrMapOvr>
  <p:transition spd="med">
    <p:wheel spokes="3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1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318</TotalTime>
  <Words>528</Words>
  <Application>Microsoft Office PowerPoint</Application>
  <PresentationFormat>Affichage à l'écran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Présentation1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Nabil</dc:creator>
  <cp:lastModifiedBy>g</cp:lastModifiedBy>
  <cp:revision>52</cp:revision>
  <dcterms:created xsi:type="dcterms:W3CDTF">2009-07-05T11:23:29Z</dcterms:created>
  <dcterms:modified xsi:type="dcterms:W3CDTF">2009-09-07T18:47:30Z</dcterms:modified>
</cp:coreProperties>
</file>