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70D4-8C47-4E80-8CD3-F9AFD36A8CBA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6875-0536-4C79-BC89-7438DE44AE8E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CE94-CAFA-489D-AFF1-7B6BF76454B3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D706-3221-4FC3-849A-18412F4CA7E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3FB92-7F38-4EFC-9D14-47CE6B29793F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9070-B410-485B-A01B-0827DE7D0D7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8F7A-4201-41E7-86D4-05F9F6465474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B6F8-B038-412B-9FB7-E90E6C2320C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FA7B-983C-4C54-8A42-C42650B92571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5360-4B6F-4AF6-A1FD-CA8299424B2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61CF-ECF8-4B8F-8C8B-F0E750232C5D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7F208-F1A7-473E-8FA6-E3FCEE279A8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90D0-6324-463A-9670-26A903E5592E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75955-F97F-474F-801E-9E4071DF8ED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9D2F-9CAD-4FB1-BD58-C66AA59C0249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6B921-5B7D-4050-A95C-72A8CCFAB04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4330-31CD-4441-9BD4-824CB100136E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43C2-D6D8-4E1B-94AA-25628C94FBA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47F3-DA7A-432D-9036-5878ED42920C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38FC1-BFD2-47A3-884C-E65ABB54FE3E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ة واحدة مخدوشة ودائرية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مثلث قائم الزاوية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شكل حر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dirty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9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1902-FCBB-4494-B083-635015E53DF0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10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FFCA-D298-47D2-9602-69C0A3D7ED00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7A6714-39EA-48B1-A3ED-41727DA9BFDF}" type="datetimeFigureOut">
              <a:rPr lang="ar-SA"/>
              <a:pPr>
                <a:defRPr/>
              </a:pPr>
              <a:t>13/09/33</a:t>
            </a:fld>
            <a:endParaRPr lang="ar-SA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E81A7D-7BDA-4025-B4EC-9FBAD7F5C43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  <p:grpSp>
        <p:nvGrpSpPr>
          <p:cNvPr id="1033" name="مجموعة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18" charset="-78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vb.eqla3.com/showthread.php?t=48138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b.eqla3.com/showthread.php?t=4145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dirty="0" smtClean="0"/>
              <a:t>دورة فورمات وتثبيت ويندوز 7</a:t>
            </a:r>
            <a:endParaRPr lang="ar-SA" dirty="0"/>
          </a:p>
        </p:txBody>
      </p:sp>
      <p:sp>
        <p:nvSpPr>
          <p:cNvPr id="512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ar-SA" b="1" smtClean="0"/>
              <a:t>إعداد الأستاذ : فيصل عبدالله الحميدي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smtClean="0"/>
              <a:t>إعداد الجهاز للفورمات</a:t>
            </a:r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500" dirty="0" smtClean="0">
                <a:ea typeface="+mn-ea"/>
                <a:cs typeface="DecoType Naskh" pitchFamily="2" charset="-78"/>
              </a:rPr>
              <a:t>أدخل </a:t>
            </a:r>
            <a:r>
              <a:rPr lang="ar-SA" sz="3500" dirty="0" err="1" smtClean="0">
                <a:ea typeface="+mn-ea"/>
                <a:cs typeface="DecoType Naskh" pitchFamily="2" charset="-78"/>
              </a:rPr>
              <a:t>الـ</a:t>
            </a:r>
            <a:r>
              <a:rPr lang="ar-SA" sz="3500" dirty="0" smtClean="0">
                <a:ea typeface="+mn-ea"/>
                <a:cs typeface="DecoType Naskh" pitchFamily="2" charset="-78"/>
              </a:rPr>
              <a:t> </a:t>
            </a:r>
            <a:r>
              <a:rPr lang="en-US" sz="3500" dirty="0" smtClean="0">
                <a:ea typeface="+mn-ea"/>
                <a:cs typeface="DecoType Naskh" pitchFamily="2" charset="-78"/>
              </a:rPr>
              <a:t>DVD </a:t>
            </a:r>
            <a:r>
              <a:rPr lang="ar-SA" sz="3500" dirty="0" smtClean="0">
                <a:ea typeface="+mn-ea"/>
                <a:cs typeface="DecoType Naskh" pitchFamily="2" charset="-78"/>
              </a:rPr>
              <a:t>ثم أعد التشغيل 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إذا ظهرت العبارة التالية عند تشغيلك للجهاز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/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en-US" sz="3500" dirty="0" smtClean="0">
                <a:ea typeface="+mn-ea"/>
                <a:cs typeface="DecoType Naskh" pitchFamily="2" charset="-78"/>
              </a:rPr>
              <a:t>Press any key to boot from </a:t>
            </a:r>
            <a:r>
              <a:rPr lang="en-US" sz="3500" dirty="0" err="1" smtClean="0">
                <a:ea typeface="+mn-ea"/>
                <a:cs typeface="DecoType Naskh" pitchFamily="2" charset="-78"/>
              </a:rPr>
              <a:t>cd</a:t>
            </a:r>
            <a:r>
              <a:rPr lang="en-US" sz="3500" dirty="0" smtClean="0">
                <a:ea typeface="+mn-ea"/>
                <a:cs typeface="DecoType Naskh" pitchFamily="2" charset="-78"/>
              </a:rPr>
              <a:t> or </a:t>
            </a:r>
            <a:r>
              <a:rPr lang="en-US" sz="3500" dirty="0" err="1" smtClean="0">
                <a:ea typeface="+mn-ea"/>
                <a:cs typeface="DecoType Naskh" pitchFamily="2" charset="-78"/>
              </a:rPr>
              <a:t>dvd</a:t>
            </a:r>
            <a:r>
              <a:rPr lang="en-US" sz="3500" dirty="0" smtClean="0">
                <a:ea typeface="+mn-ea"/>
                <a:cs typeface="DecoType Naskh" pitchFamily="2" charset="-78"/>
              </a:rPr>
              <a:t/>
            </a:r>
            <a:br>
              <a:rPr lang="en-US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اضغط أي زر من الكيبورد لتشغيل </a:t>
            </a:r>
            <a:r>
              <a:rPr lang="ar-SA" sz="3500" dirty="0" err="1" smtClean="0">
                <a:ea typeface="+mn-ea"/>
                <a:cs typeface="DecoType Naskh" pitchFamily="2" charset="-78"/>
              </a:rPr>
              <a:t>الـ</a:t>
            </a:r>
            <a:r>
              <a:rPr lang="ar-SA" sz="3500" dirty="0" smtClean="0">
                <a:ea typeface="+mn-ea"/>
                <a:cs typeface="DecoType Naskh" pitchFamily="2" charset="-78"/>
              </a:rPr>
              <a:t> </a:t>
            </a:r>
            <a:r>
              <a:rPr lang="en-US" sz="3500" dirty="0" err="1" smtClean="0">
                <a:ea typeface="+mn-ea"/>
                <a:cs typeface="DecoType Naskh" pitchFamily="2" charset="-78"/>
              </a:rPr>
              <a:t>dvd</a:t>
            </a:r>
            <a:r>
              <a:rPr lang="en-US" sz="3500" dirty="0" smtClean="0">
                <a:ea typeface="+mn-ea"/>
                <a:cs typeface="DecoType Naskh" pitchFamily="2" charset="-78"/>
              </a:rPr>
              <a:t> </a:t>
            </a:r>
            <a:br>
              <a:rPr lang="en-US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العبارة تظهر مدة خمس ثواني فقط 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/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إذا ظهرت العبارة : تجاوز بقية توجيهات الخطوة 3 وانتقل للخطوة 4 مباشرة 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إذا لم تظهر العبارة السابقة : أكمل توجيهات الخطوة 3</a:t>
            </a:r>
            <a:r>
              <a:rPr lang="ar-SA" b="1" dirty="0" smtClean="0">
                <a:ea typeface="+mn-ea"/>
              </a:rPr>
              <a:t/>
            </a:r>
            <a:br>
              <a:rPr lang="ar-SA" b="1" dirty="0" smtClean="0">
                <a:ea typeface="+mn-ea"/>
              </a:rPr>
            </a:br>
            <a:endParaRPr lang="ar-SA" dirty="0">
              <a:ea typeface="+mn-ea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857500"/>
            <a:ext cx="3086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u="sng" smtClean="0"/>
              <a:t>تحتاج لإعداد الجهاز لتشغيل الـ </a:t>
            </a:r>
            <a:r>
              <a:rPr lang="en-US" b="1" u="sng" smtClean="0">
                <a:cs typeface="Traditional Arabic" pitchFamily="18" charset="-78"/>
              </a:rPr>
              <a:t>DVD</a:t>
            </a:r>
            <a:endParaRPr lang="ar-SA" smtClean="0"/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z="3200" smtClean="0">
                <a:cs typeface="DecoType Naskh" pitchFamily="2" charset="-78"/>
              </a:rPr>
              <a:t>طريقة الإعداد يتم عن طريق لوحة تحكم موجودة في الجهاز اسمها </a:t>
            </a:r>
            <a:r>
              <a:rPr lang="en-US" sz="3200" smtClean="0">
                <a:cs typeface="DecoType Naskh" pitchFamily="2" charset="-78"/>
              </a:rPr>
              <a:t>Bios</a:t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وشكلها يختلف من جهاز لجهاز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 b="1" dirty="0" smtClean="0"/>
              <a:t>عملية توجيه الجهاز لتشغيل </a:t>
            </a:r>
            <a:r>
              <a:rPr lang="ar-SA" b="1" dirty="0" err="1" smtClean="0"/>
              <a:t>الـ</a:t>
            </a:r>
            <a:r>
              <a:rPr lang="ar-SA" b="1" dirty="0" smtClean="0"/>
              <a:t> </a:t>
            </a:r>
            <a:r>
              <a:rPr lang="en-US" b="1" dirty="0" smtClean="0"/>
              <a:t>DVD </a:t>
            </a:r>
            <a:r>
              <a:rPr lang="ar-SA" b="1" dirty="0" smtClean="0"/>
              <a:t>تسمى </a:t>
            </a:r>
            <a:r>
              <a:rPr lang="en-US" b="1" dirty="0" smtClean="0"/>
              <a:t>Boot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3500" dirty="0" err="1" smtClean="0">
                <a:ea typeface="+mn-ea"/>
                <a:cs typeface="DecoType Naskh" pitchFamily="2" charset="-78"/>
              </a:rPr>
              <a:t>البوت</a:t>
            </a:r>
            <a:r>
              <a:rPr lang="ar-SA" sz="3500" dirty="0" smtClean="0">
                <a:ea typeface="+mn-ea"/>
                <a:cs typeface="DecoType Naskh" pitchFamily="2" charset="-78"/>
              </a:rPr>
              <a:t> يعني إعطاء أمر للجهاز بتشغيل النظام من </a:t>
            </a:r>
            <a:r>
              <a:rPr lang="ar-SA" sz="3500" dirty="0" err="1" smtClean="0">
                <a:ea typeface="+mn-ea"/>
                <a:cs typeface="DecoType Naskh" pitchFamily="2" charset="-78"/>
              </a:rPr>
              <a:t>الـ</a:t>
            </a:r>
            <a:r>
              <a:rPr lang="ar-SA" sz="3500" dirty="0" smtClean="0">
                <a:ea typeface="+mn-ea"/>
                <a:cs typeface="DecoType Naskh" pitchFamily="2" charset="-78"/>
              </a:rPr>
              <a:t> </a:t>
            </a:r>
            <a:r>
              <a:rPr lang="en-US" sz="3500" dirty="0" smtClean="0">
                <a:ea typeface="+mn-ea"/>
                <a:cs typeface="DecoType Naskh" pitchFamily="2" charset="-78"/>
              </a:rPr>
              <a:t>DVD </a:t>
            </a:r>
            <a:r>
              <a:rPr lang="ar-SA" sz="3500" dirty="0" smtClean="0">
                <a:ea typeface="+mn-ea"/>
                <a:cs typeface="DecoType Naskh" pitchFamily="2" charset="-78"/>
              </a:rPr>
              <a:t>أو </a:t>
            </a:r>
            <a:r>
              <a:rPr lang="ar-SA" sz="3500" dirty="0" err="1" smtClean="0">
                <a:ea typeface="+mn-ea"/>
                <a:cs typeface="DecoType Naskh" pitchFamily="2" charset="-78"/>
              </a:rPr>
              <a:t>الـ</a:t>
            </a:r>
            <a:r>
              <a:rPr lang="ar-SA" sz="3500" dirty="0" smtClean="0">
                <a:ea typeface="+mn-ea"/>
                <a:cs typeface="DecoType Naskh" pitchFamily="2" charset="-78"/>
              </a:rPr>
              <a:t> </a:t>
            </a:r>
            <a:r>
              <a:rPr lang="en-US" sz="3500" dirty="0" smtClean="0">
                <a:ea typeface="+mn-ea"/>
                <a:cs typeface="DecoType Naskh" pitchFamily="2" charset="-78"/>
              </a:rPr>
              <a:t>USB </a:t>
            </a:r>
            <a:r>
              <a:rPr lang="ar-SA" sz="3500" dirty="0" smtClean="0">
                <a:ea typeface="+mn-ea"/>
                <a:cs typeface="DecoType Naskh" pitchFamily="2" charset="-78"/>
              </a:rPr>
              <a:t>أو الهاردسك 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اللي يهمنا الآن توجيهه حتى يشغل </a:t>
            </a:r>
            <a:r>
              <a:rPr lang="ar-SA" sz="3500" dirty="0" err="1" smtClean="0">
                <a:ea typeface="+mn-ea"/>
                <a:cs typeface="DecoType Naskh" pitchFamily="2" charset="-78"/>
              </a:rPr>
              <a:t>الـ</a:t>
            </a:r>
            <a:r>
              <a:rPr lang="ar-SA" sz="3500" dirty="0" smtClean="0">
                <a:ea typeface="+mn-ea"/>
                <a:cs typeface="DecoType Naskh" pitchFamily="2" charset="-78"/>
              </a:rPr>
              <a:t> </a:t>
            </a:r>
            <a:r>
              <a:rPr lang="en-US" sz="3500" dirty="0" smtClean="0">
                <a:ea typeface="+mn-ea"/>
                <a:cs typeface="DecoType Naskh" pitchFamily="2" charset="-78"/>
              </a:rPr>
              <a:t>DVD </a:t>
            </a:r>
            <a:br>
              <a:rPr lang="en-US" sz="3500" dirty="0" smtClean="0">
                <a:ea typeface="+mn-ea"/>
                <a:cs typeface="DecoType Naskh" pitchFamily="2" charset="-78"/>
              </a:rPr>
            </a:br>
            <a:r>
              <a:rPr lang="en-US" sz="3500" dirty="0" smtClean="0">
                <a:ea typeface="+mn-ea"/>
                <a:cs typeface="DecoType Naskh" pitchFamily="2" charset="-78"/>
              </a:rPr>
              <a:t/>
            </a:r>
            <a:br>
              <a:rPr lang="en-US" sz="3500" dirty="0" smtClean="0">
                <a:ea typeface="+mn-ea"/>
                <a:cs typeface="DecoType Naskh" pitchFamily="2" charset="-78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بمعنى مختصر :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en-US" sz="3500" dirty="0" smtClean="0">
                <a:ea typeface="+mn-ea"/>
                <a:cs typeface="DecoType Naskh" pitchFamily="2" charset="-78"/>
              </a:rPr>
              <a:t>Bios : </a:t>
            </a:r>
            <a:r>
              <a:rPr lang="ar-SA" sz="3500" dirty="0" smtClean="0">
                <a:ea typeface="+mn-ea"/>
                <a:cs typeface="DecoType Naskh" pitchFamily="2" charset="-78"/>
              </a:rPr>
              <a:t>لوحة تحكم متقدمة كاملة للجهاز تشمل عدة خصائص </a:t>
            </a:r>
            <a:br>
              <a:rPr lang="ar-SA" sz="3500" dirty="0" smtClean="0">
                <a:ea typeface="+mn-ea"/>
                <a:cs typeface="DecoType Naskh" pitchFamily="2" charset="-78"/>
              </a:rPr>
            </a:br>
            <a:r>
              <a:rPr lang="en-US" sz="3500" dirty="0" smtClean="0">
                <a:ea typeface="+mn-ea"/>
                <a:cs typeface="DecoType Naskh" pitchFamily="2" charset="-78"/>
              </a:rPr>
              <a:t>Boot : </a:t>
            </a:r>
            <a:r>
              <a:rPr lang="ar-SA" sz="3500" dirty="0" smtClean="0">
                <a:ea typeface="+mn-ea"/>
                <a:cs typeface="DecoType Naskh" pitchFamily="2" charset="-78"/>
              </a:rPr>
              <a:t>خيار من ضمن خيارات </a:t>
            </a:r>
            <a:r>
              <a:rPr lang="en-US" sz="3500" dirty="0" smtClean="0">
                <a:ea typeface="+mn-ea"/>
                <a:cs typeface="DecoType Naskh" pitchFamily="2" charset="-78"/>
              </a:rPr>
              <a:t>Bios </a:t>
            </a:r>
            <a:r>
              <a:rPr lang="ar-SA" sz="3500" dirty="0" smtClean="0">
                <a:ea typeface="+mn-ea"/>
                <a:cs typeface="DecoType Naskh" pitchFamily="2" charset="-78"/>
              </a:rPr>
              <a:t>لتشغيل الأنظمة من </a:t>
            </a:r>
            <a:r>
              <a:rPr lang="en-US" sz="3500" dirty="0" smtClean="0">
                <a:ea typeface="+mn-ea"/>
                <a:cs typeface="DecoType Naskh" pitchFamily="2" charset="-78"/>
              </a:rPr>
              <a:t>DVD </a:t>
            </a:r>
            <a:r>
              <a:rPr lang="ar-SA" sz="3500" dirty="0" smtClean="0">
                <a:ea typeface="+mn-ea"/>
                <a:cs typeface="DecoType Naskh" pitchFamily="2" charset="-78"/>
              </a:rPr>
              <a:t>أو </a:t>
            </a:r>
            <a:r>
              <a:rPr lang="en-US" sz="3500" dirty="0" smtClean="0">
                <a:ea typeface="+mn-ea"/>
                <a:cs typeface="DecoType Naskh" pitchFamily="2" charset="-78"/>
              </a:rPr>
              <a:t>USB </a:t>
            </a:r>
            <a:r>
              <a:rPr lang="ar-SA" sz="3500" dirty="0" smtClean="0">
                <a:ea typeface="+mn-ea"/>
                <a:cs typeface="DecoType Naskh" pitchFamily="2" charset="-78"/>
              </a:rPr>
              <a:t>أو </a:t>
            </a:r>
            <a:r>
              <a:rPr lang="en-US" sz="3500" dirty="0" smtClean="0">
                <a:ea typeface="+mn-ea"/>
                <a:cs typeface="DecoType Naskh" pitchFamily="2" charset="-78"/>
              </a:rPr>
              <a:t>HDD</a:t>
            </a:r>
            <a:r>
              <a:rPr lang="en-US" b="1" dirty="0" smtClean="0">
                <a:ea typeface="+mn-ea"/>
              </a:rPr>
              <a:t/>
            </a:r>
            <a:br>
              <a:rPr lang="en-US" b="1" dirty="0" smtClean="0">
                <a:ea typeface="+mn-ea"/>
              </a:rPr>
            </a:br>
            <a:endParaRPr lang="ar-SA" dirty="0"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2800" b="1" smtClean="0"/>
              <a:t>كيف ندخل على الـ </a:t>
            </a:r>
            <a:r>
              <a:rPr lang="en-US" sz="2800" b="1" smtClean="0">
                <a:cs typeface="Traditional Arabic" pitchFamily="18" charset="-78"/>
              </a:rPr>
              <a:t>Bios </a:t>
            </a:r>
            <a:r>
              <a:rPr lang="ar-SA" sz="2800" b="1" smtClean="0"/>
              <a:t>ونعدل الـ </a:t>
            </a:r>
            <a:r>
              <a:rPr lang="en-US" sz="2800" b="1" smtClean="0">
                <a:cs typeface="Traditional Arabic" pitchFamily="18" charset="-78"/>
              </a:rPr>
              <a:t>Boot </a:t>
            </a:r>
            <a:r>
              <a:rPr lang="ar-SA" sz="2800" b="1" smtClean="0"/>
              <a:t>حتى نشغل النظام من الـ </a:t>
            </a:r>
            <a:r>
              <a:rPr lang="en-US" sz="2800" b="1" smtClean="0">
                <a:cs typeface="Traditional Arabic" pitchFamily="18" charset="-78"/>
              </a:rPr>
              <a:t>DVD</a:t>
            </a:r>
            <a:endParaRPr lang="ar-SA" sz="2800" smtClean="0"/>
          </a:p>
        </p:txBody>
      </p:sp>
      <p:sp>
        <p:nvSpPr>
          <p:cNvPr id="174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z="3200" u="sng" smtClean="0">
                <a:cs typeface="DecoType Naskh" pitchFamily="2" charset="-78"/>
              </a:rPr>
              <a:t>عند بداية تشغيل الجهاز</a:t>
            </a:r>
            <a:r>
              <a:rPr lang="ar-SA" sz="3200" smtClean="0">
                <a:cs typeface="DecoType Naskh" pitchFamily="2" charset="-78"/>
              </a:rPr>
              <a:t> نلاحظ كلمات أسفل الشاشة 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مثلاً </a:t>
            </a:r>
            <a:r>
              <a:rPr lang="en-US" sz="3200" smtClean="0">
                <a:cs typeface="DecoType Naskh" pitchFamily="2" charset="-78"/>
              </a:rPr>
              <a:t>bios = Delete </a:t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أو </a:t>
            </a:r>
            <a:r>
              <a:rPr lang="en-US" sz="3200" smtClean="0">
                <a:cs typeface="DecoType Naskh" pitchFamily="2" charset="-78"/>
              </a:rPr>
              <a:t>boot = F12</a:t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أو </a:t>
            </a:r>
            <a:r>
              <a:rPr lang="en-US" sz="3200" smtClean="0">
                <a:cs typeface="DecoType Naskh" pitchFamily="2" charset="-78"/>
              </a:rPr>
              <a:t>setup = F2</a:t>
            </a:r>
            <a:br>
              <a:rPr lang="en-US" sz="3200" smtClean="0">
                <a:cs typeface="DecoType Naskh" pitchFamily="2" charset="-78"/>
              </a:rPr>
            </a:br>
            <a:r>
              <a:rPr lang="en-US" sz="3200" smtClean="0">
                <a:cs typeface="DecoType Naskh" pitchFamily="2" charset="-78"/>
              </a:rPr>
              <a:t/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كل جهاز يختلف زر التحكم فيه بس الشائع :</a:t>
            </a:r>
            <a:br>
              <a:rPr lang="ar-SA" sz="3200" smtClean="0">
                <a:cs typeface="DecoType Naskh" pitchFamily="2" charset="-78"/>
              </a:rPr>
            </a:br>
            <a:r>
              <a:rPr lang="en-US" sz="3200" smtClean="0">
                <a:cs typeface="DecoType Naskh" pitchFamily="2" charset="-78"/>
              </a:rPr>
              <a:t>F12 </a:t>
            </a:r>
            <a:r>
              <a:rPr lang="ar-SA" sz="3200" smtClean="0">
                <a:cs typeface="DecoType Naskh" pitchFamily="2" charset="-78"/>
              </a:rPr>
              <a:t> للتحكم بخيارات الـ </a:t>
            </a:r>
            <a:r>
              <a:rPr lang="en-US" sz="3200" smtClean="0">
                <a:cs typeface="DecoType Naskh" pitchFamily="2" charset="-78"/>
              </a:rPr>
              <a:t>Boot</a:t>
            </a:r>
            <a:br>
              <a:rPr lang="en-US" sz="3200" smtClean="0">
                <a:cs typeface="DecoType Naskh" pitchFamily="2" charset="-78"/>
              </a:rPr>
            </a:br>
            <a:r>
              <a:rPr lang="en-US" sz="3200" smtClean="0">
                <a:cs typeface="DecoType Naskh" pitchFamily="2" charset="-78"/>
              </a:rPr>
              <a:t>Delete </a:t>
            </a:r>
            <a:r>
              <a:rPr lang="ar-SA" sz="3200" smtClean="0">
                <a:cs typeface="DecoType Naskh" pitchFamily="2" charset="-78"/>
              </a:rPr>
              <a:t> للدخول على خيارات الـ </a:t>
            </a:r>
            <a:r>
              <a:rPr lang="en-US" sz="3200" smtClean="0">
                <a:cs typeface="DecoType Naskh" pitchFamily="2" charset="-78"/>
              </a:rPr>
              <a:t>Bios </a:t>
            </a:r>
            <a:r>
              <a:rPr lang="en-US" b="1" smtClean="0">
                <a:cs typeface="Majalla UI"/>
              </a:rPr>
              <a:t/>
            </a:r>
            <a:br>
              <a:rPr lang="en-US" b="1" smtClean="0">
                <a:cs typeface="Majalla UI"/>
              </a:rPr>
            </a:br>
            <a:endParaRPr lang="ar-SA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8229600" cy="1143000"/>
          </a:xfrm>
        </p:spPr>
        <p:txBody>
          <a:bodyPr/>
          <a:lstStyle/>
          <a:p>
            <a:pPr eaLnBrk="1" hangingPunct="1"/>
            <a:r>
              <a:rPr lang="ar-SA" b="1" smtClean="0"/>
              <a:t>الصورة التالية كـ مثال لبداية تشغيل جهاز </a:t>
            </a:r>
            <a:r>
              <a:rPr lang="en-US" b="1" smtClean="0">
                <a:cs typeface="Traditional Arabic" pitchFamily="18" charset="-78"/>
              </a:rPr>
              <a:t>LG</a:t>
            </a:r>
            <a:endParaRPr lang="ar-SA" smtClean="0"/>
          </a:p>
        </p:txBody>
      </p:sp>
      <p:pic>
        <p:nvPicPr>
          <p:cNvPr id="18435" name="عنصر نائب للمحتوى 3" descr="boot1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500188"/>
            <a:ext cx="7286625" cy="3994150"/>
          </a:xfrm>
        </p:spPr>
      </p:pic>
      <p:sp>
        <p:nvSpPr>
          <p:cNvPr id="18436" name="مستطيل 4"/>
          <p:cNvSpPr>
            <a:spLocks noChangeArrowheads="1"/>
          </p:cNvSpPr>
          <p:nvPr/>
        </p:nvSpPr>
        <p:spPr bwMode="auto">
          <a:xfrm>
            <a:off x="1143000" y="5572125"/>
            <a:ext cx="7072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2400" b="1"/>
              <a:t>إذا لقيت زر مختصر لخيارات الـ </a:t>
            </a:r>
            <a:r>
              <a:rPr lang="en-US" sz="2400" b="1"/>
              <a:t>boot</a:t>
            </a:r>
            <a:br>
              <a:rPr lang="en-US" sz="2400" b="1"/>
            </a:br>
            <a:r>
              <a:rPr lang="ar-SA" sz="2400" b="1"/>
              <a:t>رح تطلع لك قائمة </a:t>
            </a:r>
            <a:r>
              <a:rPr lang="en-US" sz="2400" b="1"/>
              <a:t>Hardisk - USB- CD DVD</a:t>
            </a:r>
            <a:br>
              <a:rPr lang="en-US" sz="2400" b="1"/>
            </a:br>
            <a:endParaRPr lang="ar-SA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>
          <a:xfrm>
            <a:off x="714375" y="4643438"/>
            <a:ext cx="8229600" cy="114300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9459" name="عنصر نائب للمحتوى 3" descr="bootdevic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0" y="428625"/>
            <a:ext cx="4762500" cy="3571875"/>
          </a:xfrm>
        </p:spPr>
      </p:pic>
      <p:pic>
        <p:nvPicPr>
          <p:cNvPr id="19460" name="صورة 4" descr="bootdevic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4214813"/>
            <a:ext cx="3790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/>
          <a:lstStyle/>
          <a:p>
            <a:pPr algn="r" eaLnBrk="1" hangingPunct="1"/>
            <a:r>
              <a:rPr lang="ar-SA" b="1" smtClean="0"/>
              <a:t>اللي يهمنا نختار الـ </a:t>
            </a:r>
            <a:r>
              <a:rPr lang="en-US" b="1" smtClean="0">
                <a:cs typeface="Traditional Arabic" pitchFamily="18" charset="-78"/>
              </a:rPr>
              <a:t>CD DVD</a:t>
            </a:r>
            <a:br>
              <a:rPr lang="en-US" b="1" smtClean="0">
                <a:cs typeface="Traditional Arabic" pitchFamily="18" charset="-78"/>
              </a:rPr>
            </a:br>
            <a:r>
              <a:rPr lang="ar-SA" b="1" smtClean="0"/>
              <a:t>وكذا يشتغل معنا النظام ونكمل الخطوات </a:t>
            </a:r>
            <a:br>
              <a:rPr lang="ar-SA" b="1" smtClean="0"/>
            </a:br>
            <a:r>
              <a:rPr lang="ar-SA" b="1" smtClean="0"/>
              <a:t/>
            </a:r>
            <a:br>
              <a:rPr lang="ar-SA" b="1" smtClean="0"/>
            </a:br>
            <a:r>
              <a:rPr lang="ar-SA" b="1" smtClean="0"/>
              <a:t>لو ما قدرت تدخل إلا على الـ </a:t>
            </a:r>
            <a:r>
              <a:rPr lang="en-US" b="1" smtClean="0">
                <a:cs typeface="Traditional Arabic" pitchFamily="18" charset="-78"/>
              </a:rPr>
              <a:t>Bios</a:t>
            </a:r>
            <a:br>
              <a:rPr lang="en-US" b="1" smtClean="0">
                <a:cs typeface="Traditional Arabic" pitchFamily="18" charset="-78"/>
              </a:rPr>
            </a:br>
            <a:r>
              <a:rPr lang="ar-SA" b="1" smtClean="0"/>
              <a:t>بتطلع لك خيارات كثيرة لا تخاف ، كل اللي عليك تدور على </a:t>
            </a:r>
            <a:r>
              <a:rPr lang="en-US" b="1" smtClean="0">
                <a:cs typeface="Traditional Arabic" pitchFamily="18" charset="-78"/>
              </a:rPr>
              <a:t>Boot </a:t>
            </a:r>
            <a:r>
              <a:rPr lang="ar-SA" b="1" smtClean="0"/>
              <a:t>أو </a:t>
            </a:r>
            <a:r>
              <a:rPr lang="en-US" b="1" smtClean="0">
                <a:cs typeface="Traditional Arabic" pitchFamily="18" charset="-78"/>
              </a:rPr>
              <a:t>Boot options</a:t>
            </a:r>
            <a:br>
              <a:rPr lang="en-US" b="1" smtClean="0">
                <a:cs typeface="Traditional Arabic" pitchFamily="18" charset="-78"/>
              </a:rPr>
            </a:br>
            <a:endParaRPr lang="ar-SA" smtClean="0"/>
          </a:p>
        </p:txBody>
      </p:sp>
      <p:pic>
        <p:nvPicPr>
          <p:cNvPr id="20483" name="عنصر نائب للمحتوى 3" descr="bootdevic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313" y="4143375"/>
            <a:ext cx="4699000" cy="19177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1507" name="عنصر نائب للمحتوى 3" descr="bootord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71500"/>
            <a:ext cx="4214813" cy="5734050"/>
          </a:xfrm>
        </p:spPr>
      </p:pic>
      <p:pic>
        <p:nvPicPr>
          <p:cNvPr id="21508" name="صورة 6" descr="bootord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00063"/>
            <a:ext cx="48577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>
          <a:xfrm>
            <a:off x="571500" y="1428750"/>
            <a:ext cx="8229600" cy="1143000"/>
          </a:xfrm>
        </p:spPr>
        <p:txBody>
          <a:bodyPr/>
          <a:lstStyle/>
          <a:p>
            <a:pPr eaLnBrk="1" hangingPunct="1"/>
            <a:r>
              <a:rPr lang="ar-SA" b="1" smtClean="0"/>
              <a:t>اهم شي نختار </a:t>
            </a:r>
            <a:r>
              <a:rPr lang="en-US" b="1" smtClean="0">
                <a:cs typeface="Traditional Arabic" pitchFamily="18" charset="-78"/>
              </a:rPr>
              <a:t>CD/DVD Room </a:t>
            </a:r>
            <a:r>
              <a:rPr lang="ar-SA" b="1" smtClean="0"/>
              <a:t>هو رقم 1 او يكون الاول بالقائمة</a:t>
            </a:r>
            <a:br>
              <a:rPr lang="ar-SA" b="1" smtClean="0"/>
            </a:br>
            <a:r>
              <a:rPr lang="ar-SA" b="1" smtClean="0"/>
              <a:t>( تغيير الترتيب يتم غالباً عن طريق زر + و - ، او يكون موضح عندكم على الشاشة )</a:t>
            </a:r>
            <a:br>
              <a:rPr lang="ar-SA" b="1" smtClean="0"/>
            </a:br>
            <a:r>
              <a:rPr lang="ar-SA" b="1" smtClean="0"/>
              <a:t/>
            </a:r>
            <a:br>
              <a:rPr lang="ar-SA" b="1" smtClean="0"/>
            </a:br>
            <a:r>
              <a:rPr lang="ar-SA" b="1" smtClean="0"/>
              <a:t>إذا رتبت القائمة وسجلت خروج </a:t>
            </a:r>
            <a:r>
              <a:rPr lang="en-US" b="1" smtClean="0">
                <a:cs typeface="Traditional Arabic" pitchFamily="18" charset="-78"/>
              </a:rPr>
              <a:t>exit </a:t>
            </a:r>
            <a:r>
              <a:rPr lang="ar-SA" b="1" smtClean="0"/>
              <a:t>يسألك هل تريد حفظ التغييرات اختر نعم </a:t>
            </a:r>
            <a:r>
              <a:rPr lang="en-US" b="1" smtClean="0">
                <a:cs typeface="Traditional Arabic" pitchFamily="18" charset="-78"/>
              </a:rPr>
              <a:t>Yes</a:t>
            </a:r>
            <a:br>
              <a:rPr lang="en-US" b="1" smtClean="0">
                <a:cs typeface="Traditional Arabic" pitchFamily="18" charset="-78"/>
              </a:rPr>
            </a:br>
            <a:endParaRPr lang="ar-SA" smtClean="0"/>
          </a:p>
        </p:txBody>
      </p:sp>
      <p:pic>
        <p:nvPicPr>
          <p:cNvPr id="22531" name="عنصر نائب للمحتوى 3" descr="bootorder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2071688"/>
            <a:ext cx="5486400" cy="4114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285750" y="1785938"/>
            <a:ext cx="8229600" cy="1143000"/>
          </a:xfrm>
        </p:spPr>
        <p:txBody>
          <a:bodyPr/>
          <a:lstStyle/>
          <a:p>
            <a:pPr eaLnBrk="1" hangingPunct="1"/>
            <a:r>
              <a:rPr lang="ar-SA" b="1" smtClean="0"/>
              <a:t>تثبيت النظام</a:t>
            </a:r>
            <a:br>
              <a:rPr lang="ar-SA" b="1" smtClean="0"/>
            </a:br>
            <a:r>
              <a:rPr lang="ar-SA" b="1" smtClean="0"/>
              <a:t>نافذة تشغيل أول مرة </a:t>
            </a:r>
            <a:br>
              <a:rPr lang="ar-SA" b="1" smtClean="0"/>
            </a:br>
            <a:r>
              <a:rPr lang="ar-SA" b="1" smtClean="0"/>
              <a:t/>
            </a:r>
            <a:br>
              <a:rPr lang="ar-SA" b="1" smtClean="0"/>
            </a:br>
            <a:endParaRPr lang="ar-SA" smtClean="0"/>
          </a:p>
        </p:txBody>
      </p:sp>
      <p:pic>
        <p:nvPicPr>
          <p:cNvPr id="23555" name="عنصر نائب للمحتوى 7" descr="windowsstar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571625"/>
            <a:ext cx="6858000" cy="49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2800" b="1" smtClean="0"/>
              <a:t>لتثبيت ويندوز 7 الجديد خطوة بخطوة من البداية للنهاية في 7 خطوات :</a:t>
            </a:r>
            <a:br>
              <a:rPr lang="ar-SA" sz="2800" b="1" smtClean="0"/>
            </a:br>
            <a:endParaRPr lang="ar-SA" sz="2800" smtClean="0"/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z="3600" smtClean="0">
                <a:latin typeface="Arial Black" pitchFamily="34" charset="0"/>
                <a:cs typeface="DecoType Naskh" pitchFamily="2" charset="-78"/>
              </a:rPr>
              <a:t>التأكد من توافقية النظام مع جهازك .</a:t>
            </a:r>
          </a:p>
          <a:p>
            <a:pPr eaLnBrk="1" hangingPunct="1"/>
            <a:r>
              <a:rPr lang="ar-SA" sz="3600" smtClean="0">
                <a:latin typeface="Arial Black" pitchFamily="34" charset="0"/>
                <a:cs typeface="DecoType Naskh" pitchFamily="2" charset="-78"/>
              </a:rPr>
              <a:t> أخذ نسخة احتياطية من ملفاتك .</a:t>
            </a:r>
          </a:p>
          <a:p>
            <a:pPr eaLnBrk="1" hangingPunct="1"/>
            <a:r>
              <a:rPr lang="ar-SA" sz="3600" smtClean="0">
                <a:latin typeface="Arial Black" pitchFamily="34" charset="0"/>
                <a:cs typeface="DecoType Naskh" pitchFamily="2" charset="-78"/>
              </a:rPr>
              <a:t>إعداد الجهاز للفورمات. </a:t>
            </a:r>
          </a:p>
          <a:p>
            <a:pPr eaLnBrk="1" hangingPunct="1"/>
            <a:r>
              <a:rPr lang="ar-SA" sz="3600" smtClean="0">
                <a:latin typeface="Arial Black" pitchFamily="34" charset="0"/>
                <a:cs typeface="DecoType Naskh" pitchFamily="2" charset="-78"/>
              </a:rPr>
              <a:t> تثبيت النظام </a:t>
            </a:r>
            <a:r>
              <a:rPr lang="ar-SA" b="1" smtClean="0"/>
              <a:t/>
            </a:r>
            <a:br>
              <a:rPr lang="ar-SA" b="1" smtClean="0"/>
            </a:br>
            <a:endParaRPr lang="ar-SA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642938" y="-571500"/>
            <a:ext cx="8229600" cy="1143000"/>
          </a:xfrm>
        </p:spPr>
        <p:txBody>
          <a:bodyPr/>
          <a:lstStyle/>
          <a:p>
            <a:pPr eaLnBrk="1" hangingPunct="1"/>
            <a:r>
              <a:rPr lang="ar-SA" sz="3600" smtClean="0"/>
              <a:t>واجهة التثبيت</a:t>
            </a:r>
          </a:p>
        </p:txBody>
      </p:sp>
      <p:pic>
        <p:nvPicPr>
          <p:cNvPr id="24579" name="عنصر نائب للمحتوى 3" descr="install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5603" name="عنصر نائب للمحتوى 3" descr="install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14375"/>
            <a:ext cx="9144000" cy="6143625"/>
          </a:xfrm>
        </p:spPr>
      </p:pic>
      <p:sp>
        <p:nvSpPr>
          <p:cNvPr id="25604" name="مستطيل 4"/>
          <p:cNvSpPr>
            <a:spLocks noChangeArrowheads="1"/>
          </p:cNvSpPr>
          <p:nvPr/>
        </p:nvSpPr>
        <p:spPr bwMode="auto">
          <a:xfrm>
            <a:off x="1000125" y="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>
                <a:cs typeface="DecoType Naskh" pitchFamily="2" charset="-78"/>
              </a:rPr>
              <a:t>النافذة الثانية ( تحديد مكان تثبيت الويندوز وحذف النظام السابق )</a:t>
            </a:r>
            <a:br>
              <a:rPr lang="ar-SA" sz="3600">
                <a:cs typeface="DecoType Naskh" pitchFamily="2" charset="-78"/>
              </a:rPr>
            </a:br>
            <a:endParaRPr lang="ar-SA" sz="3600">
              <a:cs typeface="DecoType Naskh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عنصر نائب للمحتوى 3" descr="install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42938"/>
            <a:ext cx="9144000" cy="6215062"/>
          </a:xfrm>
        </p:spPr>
      </p:pic>
      <p:sp>
        <p:nvSpPr>
          <p:cNvPr id="26627" name="عنوان 4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endParaRPr lang="ar-SA" sz="32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ar-SA" b="1" smtClean="0"/>
              <a:t>* إذا كنت مخزن ملفاتك على الـ </a:t>
            </a:r>
            <a:r>
              <a:rPr lang="en-US" b="1" smtClean="0">
                <a:cs typeface="Majalla UI"/>
              </a:rPr>
              <a:t>D </a:t>
            </a:r>
            <a:r>
              <a:rPr lang="ar-SA" b="1" smtClean="0"/>
              <a:t>أو الـ </a:t>
            </a:r>
            <a:r>
              <a:rPr lang="en-US" b="1" smtClean="0">
                <a:cs typeface="Majalla UI"/>
              </a:rPr>
              <a:t>E </a:t>
            </a:r>
            <a:r>
              <a:rPr lang="ar-SA" b="1" smtClean="0"/>
              <a:t>أو غيره </a:t>
            </a:r>
            <a:br>
              <a:rPr lang="ar-SA" b="1" smtClean="0"/>
            </a:br>
            <a:r>
              <a:rPr lang="ar-SA" b="1" smtClean="0"/>
              <a:t>انتبه لا تحذف القرص ( تعرفه من الاسم أو الحجم إذا كانت التسميات غير ظاهرة )</a:t>
            </a:r>
            <a:br>
              <a:rPr lang="ar-SA" b="1" smtClean="0"/>
            </a:br>
            <a:r>
              <a:rPr lang="ar-SA" b="1" smtClean="0"/>
              <a:t/>
            </a:r>
            <a:br>
              <a:rPr lang="ar-SA" b="1" smtClean="0"/>
            </a:br>
            <a:r>
              <a:rPr lang="ar-SA" b="1" smtClean="0"/>
              <a:t>* إذا الجهاز أعاد التشغيل </a:t>
            </a:r>
            <a:r>
              <a:rPr lang="ar-SA" b="1" u="sng" smtClean="0"/>
              <a:t>لا تضغط أي زر من الكيبورد إذا طلعت رسالة </a:t>
            </a:r>
            <a:r>
              <a:rPr lang="en-US" b="1" u="sng" smtClean="0">
                <a:cs typeface="Majalla UI"/>
              </a:rPr>
              <a:t>press any key</a:t>
            </a:r>
            <a:r>
              <a:rPr lang="en-US" b="1" smtClean="0">
                <a:cs typeface="Majalla UI"/>
              </a:rPr>
              <a:t/>
            </a:r>
            <a:br>
              <a:rPr lang="en-US" b="1" smtClean="0">
                <a:cs typeface="Majalla UI"/>
              </a:rPr>
            </a:br>
            <a:r>
              <a:rPr lang="en-US" b="1" smtClean="0">
                <a:cs typeface="Majalla UI"/>
              </a:rPr>
              <a:t/>
            </a:r>
            <a:br>
              <a:rPr lang="en-US" b="1" smtClean="0">
                <a:cs typeface="Majalla UI"/>
              </a:rPr>
            </a:br>
            <a:endParaRPr lang="ar-SA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ar-SA" sz="4000" smtClean="0">
                <a:cs typeface="DecoType Naskh" pitchFamily="2" charset="-78"/>
              </a:rPr>
              <a:t>وقم بعد ذلك بإعدادات الخاصة بالنظام من لغة وتاريخ .. إلخ </a:t>
            </a:r>
          </a:p>
          <a:p>
            <a:pPr eaLnBrk="1" hangingPunct="1">
              <a:buFont typeface="Wingdings 2" pitchFamily="18" charset="2"/>
              <a:buNone/>
            </a:pPr>
            <a:endParaRPr lang="ar-SA" sz="4000" smtClean="0">
              <a:cs typeface="DecoType Naskh" pitchFamily="2" charset="-78"/>
            </a:endParaRPr>
          </a:p>
          <a:p>
            <a:pPr eaLnBrk="1" hangingPunct="1">
              <a:buFont typeface="Wingdings 2" pitchFamily="18" charset="2"/>
              <a:buNone/>
            </a:pPr>
            <a:endParaRPr lang="ar-SA" sz="4000" smtClean="0">
              <a:cs typeface="DecoType Naskh" pitchFamily="2" charset="-78"/>
            </a:endParaRPr>
          </a:p>
          <a:p>
            <a:pPr eaLnBrk="1" hangingPunct="1">
              <a:buFont typeface="Wingdings 2" pitchFamily="18" charset="2"/>
              <a:buNone/>
            </a:pPr>
            <a:endParaRPr lang="ar-SA" sz="4000" smtClean="0">
              <a:cs typeface="DecoType Naskh" pitchFamily="2" charset="-7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ar-SA" sz="4000" smtClean="0">
                <a:cs typeface="DecoType Naskh" pitchFamily="2" charset="-78"/>
              </a:rPr>
              <a:t>تمت وبخير عمت ,,, ...</a:t>
            </a:r>
          </a:p>
          <a:p>
            <a:pPr eaLnBrk="1" hangingPunct="1">
              <a:buFont typeface="Wingdings 2" pitchFamily="18" charset="2"/>
              <a:buNone/>
            </a:pPr>
            <a:endParaRPr lang="ar-SA" sz="4000" smtClean="0">
              <a:cs typeface="DecoType Naskh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smtClean="0"/>
              <a:t>ما هو ويندوز 7 ؟</a:t>
            </a:r>
            <a:endParaRPr lang="ar-SA" smtClean="0"/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z="3200" smtClean="0">
                <a:cs typeface="DecoType Naskh" pitchFamily="2" charset="-78"/>
              </a:rPr>
              <a:t>ويندوز 7 هو أحدث إصدارات ويندوز وأفضلها حتى الآن .</a:t>
            </a:r>
            <a:br>
              <a:rPr lang="ar-SA" sz="3200" smtClean="0">
                <a:cs typeface="DecoType Naskh" pitchFamily="2" charset="-78"/>
              </a:rPr>
            </a:br>
            <a:endParaRPr lang="ar-SA" sz="3200" smtClean="0">
              <a:cs typeface="DecoType Naskh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1143000"/>
          </a:xfrm>
        </p:spPr>
        <p:txBody>
          <a:bodyPr/>
          <a:lstStyle/>
          <a:p>
            <a:pPr algn="r" eaLnBrk="1" hangingPunct="1"/>
            <a:r>
              <a:rPr lang="ar-SA" sz="3200" b="1" smtClean="0"/>
              <a:t>وهذي النسخة النهائية رقم 7600 </a:t>
            </a:r>
            <a:r>
              <a:rPr lang="en-US" sz="3200" b="1" smtClean="0">
                <a:cs typeface="Traditional Arabic" pitchFamily="18" charset="-78"/>
              </a:rPr>
              <a:t>RTM </a:t>
            </a:r>
            <a:r>
              <a:rPr lang="ar-SA" sz="3200" b="1" smtClean="0"/>
              <a:t>يعني تم اعتمادها للتوزيع </a:t>
            </a:r>
            <a:endParaRPr lang="ar-SA" sz="3200" smtClean="0"/>
          </a:p>
        </p:txBody>
      </p:sp>
      <p:pic>
        <p:nvPicPr>
          <p:cNvPr id="8195" name="عنصر نائب للمحتوى 3" descr="windows7rtmbuild760016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857375"/>
            <a:ext cx="7786687" cy="48593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smtClean="0"/>
              <a:t>التأكد من توافقية النظام مع جهازك</a:t>
            </a:r>
            <a:endParaRPr lang="ar-SA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z="3200" smtClean="0">
                <a:cs typeface="DecoType Naskh" pitchFamily="2" charset="-78"/>
              </a:rPr>
              <a:t>التأكد من التوافقية على جزئين :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- هاردوير </a:t>
            </a:r>
            <a:r>
              <a:rPr lang="en-US" sz="3200" smtClean="0">
                <a:cs typeface="DecoType Naskh" pitchFamily="2" charset="-78"/>
              </a:rPr>
              <a:t> Hardware </a:t>
            </a:r>
            <a:r>
              <a:rPr lang="ar-SA" sz="3200" smtClean="0">
                <a:cs typeface="DecoType Naskh" pitchFamily="2" charset="-78"/>
              </a:rPr>
              <a:t>مواصفات الجهاز 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- سوفتوير </a:t>
            </a:r>
            <a:r>
              <a:rPr lang="en-US" sz="3200" smtClean="0">
                <a:cs typeface="DecoType Naskh" pitchFamily="2" charset="-78"/>
              </a:rPr>
              <a:t> Softeware </a:t>
            </a:r>
            <a:r>
              <a:rPr lang="ar-SA" sz="3200" smtClean="0">
                <a:cs typeface="DecoType Naskh" pitchFamily="2" charset="-78"/>
              </a:rPr>
              <a:t>تعاريف الجهاز </a:t>
            </a:r>
            <a:r>
              <a:rPr lang="ar-SA" b="1" smtClean="0"/>
              <a:t/>
            </a:r>
            <a:br>
              <a:rPr lang="ar-SA" b="1" smtClean="0"/>
            </a:br>
            <a:endParaRPr lang="ar-SA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b="1" u="sng" smtClean="0"/>
              <a:t>هاردوير </a:t>
            </a:r>
            <a:r>
              <a:rPr lang="en-US" b="1" u="sng" smtClean="0">
                <a:cs typeface="Traditional Arabic" pitchFamily="18" charset="-78"/>
              </a:rPr>
              <a:t>Hardware</a:t>
            </a:r>
            <a:endParaRPr lang="ar-SA" smtClean="0"/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pPr eaLnBrk="1" hangingPunct="1"/>
            <a:r>
              <a:rPr lang="ar-SA" sz="3200" smtClean="0">
                <a:cs typeface="DecoType Naskh" pitchFamily="2" charset="-78"/>
              </a:rPr>
              <a:t>أقل مواصفات لتشغيل الجهاز 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سرعة المعالج : 1.6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الرام : 1</a:t>
            </a:r>
            <a:r>
              <a:rPr lang="en-US" sz="3200" smtClean="0">
                <a:cs typeface="DecoType Naskh" pitchFamily="2" charset="-78"/>
              </a:rPr>
              <a:t>GB</a:t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الهاردسك : 40</a:t>
            </a:r>
            <a:r>
              <a:rPr lang="en-US" sz="3200" smtClean="0">
                <a:cs typeface="DecoType Naskh" pitchFamily="2" charset="-78"/>
              </a:rPr>
              <a:t>GB</a:t>
            </a:r>
            <a:br>
              <a:rPr lang="en-US" sz="3200" smtClean="0">
                <a:cs typeface="DecoType Naskh" pitchFamily="2" charset="-78"/>
              </a:rPr>
            </a:br>
            <a:r>
              <a:rPr lang="en-US" sz="3200" smtClean="0">
                <a:cs typeface="DecoType Naskh" pitchFamily="2" charset="-78"/>
              </a:rPr>
              <a:t/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المواصفات اللي انصح فيها لتشغيل النظام بافضل شكل 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سرعة المعالج : 1.6+</a:t>
            </a:r>
            <a:br>
              <a:rPr lang="ar-SA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الرام : 2</a:t>
            </a:r>
            <a:r>
              <a:rPr lang="en-US" sz="3200" smtClean="0">
                <a:cs typeface="DecoType Naskh" pitchFamily="2" charset="-78"/>
              </a:rPr>
              <a:t>+GB</a:t>
            </a:r>
            <a:br>
              <a:rPr lang="en-US" sz="3200" smtClean="0">
                <a:cs typeface="DecoType Naskh" pitchFamily="2" charset="-78"/>
              </a:rPr>
            </a:br>
            <a:r>
              <a:rPr lang="ar-SA" sz="3200" smtClean="0">
                <a:cs typeface="DecoType Naskh" pitchFamily="2" charset="-78"/>
              </a:rPr>
              <a:t>الهاردسك : 80</a:t>
            </a:r>
            <a:r>
              <a:rPr lang="en-US" sz="3200" smtClean="0">
                <a:cs typeface="DecoType Naskh" pitchFamily="2" charset="-78"/>
              </a:rPr>
              <a:t>+</a:t>
            </a:r>
            <a:r>
              <a:rPr lang="en-US" sz="2800" smtClean="0">
                <a:cs typeface="DecoType Naskh" pitchFamily="2" charset="-78"/>
              </a:rPr>
              <a:t>GB</a:t>
            </a:r>
            <a:r>
              <a:rPr lang="en-US" b="1" smtClean="0">
                <a:cs typeface="Majalla UI"/>
              </a:rPr>
              <a:t/>
            </a:r>
            <a:br>
              <a:rPr lang="en-US" b="1" smtClean="0">
                <a:cs typeface="Majalla UI"/>
              </a:rPr>
            </a:br>
            <a:endParaRPr lang="ar-SA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5400" smtClean="0">
                <a:cs typeface="DecoType Naskh" pitchFamily="2" charset="-78"/>
              </a:rPr>
              <a:t>كيف تعرف سرعة المعالج وحجم الرام ؟</a:t>
            </a:r>
            <a:endParaRPr lang="ar-SA" smtClean="0"/>
          </a:p>
        </p:txBody>
      </p:sp>
      <p:sp>
        <p:nvSpPr>
          <p:cNvPr id="1126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3200" smtClean="0">
                <a:cs typeface="DecoType Naskh" pitchFamily="2" charset="-78"/>
              </a:rPr>
              <a:t>:vista </a:t>
            </a:r>
            <a:r>
              <a:rPr lang="ar-SA" sz="3200" smtClean="0">
                <a:cs typeface="DecoType Naskh" pitchFamily="2" charset="-78"/>
              </a:rPr>
              <a:t>ابدأ </a:t>
            </a:r>
            <a:r>
              <a:rPr lang="en-US" sz="3200" smtClean="0">
                <a:cs typeface="DecoType Naskh" pitchFamily="2" charset="-78"/>
              </a:rPr>
              <a:t>start &gt; </a:t>
            </a:r>
            <a:r>
              <a:rPr lang="ar-SA" sz="3200" smtClean="0">
                <a:cs typeface="DecoType Naskh" pitchFamily="2" charset="-78"/>
              </a:rPr>
              <a:t>بحث </a:t>
            </a:r>
            <a:r>
              <a:rPr lang="en-US" sz="3200" smtClean="0">
                <a:cs typeface="DecoType Naskh" pitchFamily="2" charset="-78"/>
              </a:rPr>
              <a:t> search &gt; </a:t>
            </a:r>
            <a:r>
              <a:rPr lang="ar-SA" sz="3200" smtClean="0">
                <a:cs typeface="DecoType Naskh" pitchFamily="2" charset="-78"/>
              </a:rPr>
              <a:t>اكتب </a:t>
            </a:r>
            <a:r>
              <a:rPr lang="en-US" sz="3200" smtClean="0">
                <a:cs typeface="DecoType Naskh" pitchFamily="2" charset="-78"/>
              </a:rPr>
              <a:t>Dxdiag &gt;</a:t>
            </a:r>
            <a:r>
              <a:rPr lang="ar-SA" sz="3200" smtClean="0">
                <a:cs typeface="DecoType Naskh" pitchFamily="2" charset="-78"/>
              </a:rPr>
              <a:t>موافق</a:t>
            </a:r>
            <a:br>
              <a:rPr lang="ar-SA" sz="3200" smtClean="0">
                <a:cs typeface="DecoType Naskh" pitchFamily="2" charset="-78"/>
              </a:rPr>
            </a:br>
            <a:r>
              <a:rPr lang="en-US" sz="3200" smtClean="0">
                <a:cs typeface="DecoType Naskh" pitchFamily="2" charset="-78"/>
              </a:rPr>
              <a:t>:XP </a:t>
            </a:r>
            <a:r>
              <a:rPr lang="ar-SA" sz="3200" smtClean="0">
                <a:cs typeface="DecoType Naskh" pitchFamily="2" charset="-78"/>
              </a:rPr>
              <a:t>ابدأ </a:t>
            </a:r>
            <a:r>
              <a:rPr lang="en-US" sz="3200" smtClean="0">
                <a:cs typeface="DecoType Naskh" pitchFamily="2" charset="-78"/>
              </a:rPr>
              <a:t>start &gt; </a:t>
            </a:r>
            <a:r>
              <a:rPr lang="ar-SA" sz="3200" smtClean="0">
                <a:cs typeface="DecoType Naskh" pitchFamily="2" charset="-78"/>
              </a:rPr>
              <a:t>تشغيل </a:t>
            </a:r>
            <a:r>
              <a:rPr lang="en-US" sz="3200" smtClean="0">
                <a:cs typeface="DecoType Naskh" pitchFamily="2" charset="-78"/>
              </a:rPr>
              <a:t>run &gt; </a:t>
            </a:r>
            <a:r>
              <a:rPr lang="ar-SA" sz="3200" smtClean="0">
                <a:cs typeface="DecoType Naskh" pitchFamily="2" charset="-78"/>
              </a:rPr>
              <a:t> اكتب </a:t>
            </a:r>
            <a:r>
              <a:rPr lang="en-US" sz="3200" smtClean="0">
                <a:cs typeface="DecoType Naskh" pitchFamily="2" charset="-78"/>
              </a:rPr>
              <a:t>Dxdiag &gt;</a:t>
            </a:r>
            <a:r>
              <a:rPr lang="ar-SA" sz="3200" smtClean="0">
                <a:cs typeface="DecoType Naskh" pitchFamily="2" charset="-78"/>
              </a:rPr>
              <a:t>موافق</a:t>
            </a:r>
            <a:r>
              <a:rPr lang="ar-SA" b="1" smtClean="0"/>
              <a:t/>
            </a:r>
            <a:br>
              <a:rPr lang="ar-SA" b="1" smtClean="0"/>
            </a:br>
            <a:endParaRPr lang="ar-SA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143250"/>
            <a:ext cx="7572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143000"/>
          </a:xfrm>
        </p:spPr>
        <p:txBody>
          <a:bodyPr/>
          <a:lstStyle/>
          <a:p>
            <a:pPr algn="r" eaLnBrk="1" hangingPunct="1"/>
            <a:r>
              <a:rPr lang="ar-SA" b="1" u="sng" smtClean="0"/>
              <a:t>تعاريف الجهاز </a:t>
            </a:r>
            <a:r>
              <a:rPr lang="en-US" b="1" u="sng" smtClean="0">
                <a:cs typeface="Traditional Arabic" pitchFamily="18" charset="-78"/>
              </a:rPr>
              <a:t>Software</a:t>
            </a:r>
            <a:endParaRPr lang="ar-SA" smtClean="0"/>
          </a:p>
        </p:txBody>
      </p:sp>
      <p:sp>
        <p:nvSpPr>
          <p:cNvPr id="12291" name="عنصر نائب للمحتوى 2"/>
          <p:cNvSpPr>
            <a:spLocks noGrp="1"/>
          </p:cNvSpPr>
          <p:nvPr>
            <p:ph idx="1"/>
          </p:nvPr>
        </p:nvSpPr>
        <p:spPr>
          <a:xfrm>
            <a:off x="642938" y="1500188"/>
            <a:ext cx="8229600" cy="4779962"/>
          </a:xfrm>
        </p:spPr>
        <p:txBody>
          <a:bodyPr/>
          <a:lstStyle/>
          <a:p>
            <a:pPr eaLnBrk="1" hangingPunct="1"/>
            <a:r>
              <a:rPr lang="ar-SA" sz="4000" smtClean="0">
                <a:cs typeface="DecoType Naskh" pitchFamily="2" charset="-78"/>
              </a:rPr>
              <a:t>ويندوز 7 رح يتعرف غالباً على أهم التعاريف مثل الوايرلس والصوت والبلوتوث </a:t>
            </a:r>
            <a:br>
              <a:rPr lang="ar-SA" sz="4000" smtClean="0">
                <a:cs typeface="DecoType Naskh" pitchFamily="2" charset="-78"/>
              </a:rPr>
            </a:br>
            <a:r>
              <a:rPr lang="ar-SA" sz="4000" smtClean="0">
                <a:cs typeface="DecoType Naskh" pitchFamily="2" charset="-78"/>
              </a:rPr>
              <a:t>لكن للتأكد والمزيد من الحرص ، تأكد من وجود تعاريف جهازك على موقع جهازك </a:t>
            </a:r>
            <a:br>
              <a:rPr lang="ar-SA" sz="4000" smtClean="0">
                <a:cs typeface="DecoType Naskh" pitchFamily="2" charset="-78"/>
              </a:rPr>
            </a:br>
            <a:r>
              <a:rPr lang="ar-SA" sz="4000" smtClean="0">
                <a:cs typeface="DecoType Naskh" pitchFamily="2" charset="-78"/>
              </a:rPr>
              <a:t/>
            </a:r>
            <a:br>
              <a:rPr lang="ar-SA" sz="4000" smtClean="0">
                <a:cs typeface="DecoType Naskh" pitchFamily="2" charset="-78"/>
              </a:rPr>
            </a:br>
            <a:r>
              <a:rPr lang="ar-SA" sz="4000" smtClean="0">
                <a:cs typeface="DecoType Naskh" pitchFamily="2" charset="-78"/>
              </a:rPr>
              <a:t>الموضوع التالي موضح فيه كل شي بخصوص التعاريف</a:t>
            </a:r>
            <a:br>
              <a:rPr lang="ar-SA" sz="4000" smtClean="0">
                <a:cs typeface="DecoType Naskh" pitchFamily="2" charset="-78"/>
              </a:rPr>
            </a:br>
            <a:r>
              <a:rPr lang="ar-SA" sz="4000" smtClean="0">
                <a:solidFill>
                  <a:srgbClr val="FF0000"/>
                </a:solidFill>
                <a:cs typeface="DecoType Naskh" pitchFamily="2" charset="-78"/>
                <a:hlinkClick r:id="rId2"/>
              </a:rPr>
              <a:t>تعاريف الأجهزة وطريقة تحميلها </a:t>
            </a:r>
            <a:r>
              <a:rPr lang="en-US" sz="4000" smtClean="0">
                <a:solidFill>
                  <a:srgbClr val="FF0000"/>
                </a:solidFill>
                <a:cs typeface="DecoType Naskh" pitchFamily="2" charset="-78"/>
                <a:hlinkClick r:id="rId2"/>
              </a:rPr>
              <a:t>HP - LG - Sony - Asus - Siemens- Acer - Dell </a:t>
            </a:r>
            <a:r>
              <a:rPr lang="en-US" sz="4000" smtClean="0">
                <a:cs typeface="DecoType Naskh" pitchFamily="2" charset="-78"/>
              </a:rPr>
              <a:t/>
            </a:r>
            <a:br>
              <a:rPr lang="en-US" sz="4000" smtClean="0">
                <a:cs typeface="DecoType Naskh" pitchFamily="2" charset="-78"/>
              </a:rPr>
            </a:br>
            <a:r>
              <a:rPr lang="en-US" sz="2800" smtClean="0">
                <a:cs typeface="Majalla UI"/>
              </a:rPr>
              <a:t/>
            </a:r>
            <a:br>
              <a:rPr lang="en-US" sz="2800" smtClean="0">
                <a:cs typeface="Majalla UI"/>
              </a:rPr>
            </a:br>
            <a:r>
              <a:rPr lang="en-US" sz="2800" smtClean="0">
                <a:cs typeface="Majalla UI"/>
              </a:rPr>
              <a:t/>
            </a:r>
            <a:br>
              <a:rPr lang="en-US" sz="2800" smtClean="0">
                <a:cs typeface="Majalla UI"/>
              </a:rPr>
            </a:br>
            <a:endParaRPr lang="ar-SA" sz="28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1143000"/>
          </a:xfrm>
        </p:spPr>
        <p:txBody>
          <a:bodyPr/>
          <a:lstStyle/>
          <a:p>
            <a:pPr algn="r" eaLnBrk="1" hangingPunct="1"/>
            <a:r>
              <a:rPr lang="ar-SA" b="1" smtClean="0"/>
              <a:t>أخذ نسخة احتياطية من ملفاتك</a:t>
            </a:r>
            <a:endParaRPr lang="ar-SA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143500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إذا كان عندك ملفات مهمة من الطبيعي إنك تأخذ نسخة منها </a:t>
            </a:r>
            <a:br>
              <a:rPr lang="ar-SA" sz="8600" dirty="0" smtClean="0">
                <a:ea typeface="+mn-ea"/>
                <a:cs typeface="DecoType Naskh" pitchFamily="2" charset="-78"/>
              </a:rPr>
            </a:br>
            <a:r>
              <a:rPr lang="ar-SA" sz="8600" dirty="0" smtClean="0">
                <a:ea typeface="+mn-ea"/>
                <a:cs typeface="DecoType Naskh" pitchFamily="2" charset="-78"/>
              </a:rPr>
              <a:t>أجمعها في مجلد واحد ومن ثم أنسخها بطريقة عادية ( نسخ &amp; لصق ) .</a:t>
            </a:r>
            <a:br>
              <a:rPr lang="ar-SA" sz="8600" dirty="0" smtClean="0">
                <a:ea typeface="+mn-ea"/>
                <a:cs typeface="DecoType Naskh" pitchFamily="2" charset="-78"/>
              </a:rPr>
            </a:br>
            <a:r>
              <a:rPr lang="ar-SA" sz="8600" dirty="0" smtClean="0">
                <a:ea typeface="+mn-ea"/>
                <a:cs typeface="DecoType Naskh" pitchFamily="2" charset="-78"/>
              </a:rPr>
              <a:t>عندك عدة خيارات أما فلاش ميموري أو هاردسك خارجي أو </a:t>
            </a:r>
            <a:r>
              <a:rPr lang="en-US" sz="8600" dirty="0" smtClean="0">
                <a:ea typeface="+mn-ea"/>
                <a:cs typeface="DecoType Naskh" pitchFamily="2" charset="-78"/>
              </a:rPr>
              <a:t>DVD</a:t>
            </a:r>
            <a:br>
              <a:rPr lang="en-US" sz="8600" dirty="0" smtClean="0">
                <a:ea typeface="+mn-ea"/>
                <a:cs typeface="DecoType Naskh" pitchFamily="2" charset="-78"/>
              </a:rPr>
            </a:br>
            <a:r>
              <a:rPr lang="ar-SA" sz="8600" dirty="0" smtClean="0">
                <a:ea typeface="+mn-ea"/>
                <a:cs typeface="DecoType Naskh" pitchFamily="2" charset="-78"/>
              </a:rPr>
              <a:t>مثل ما وضحت في الموضوع الشامل لفهم ومقارنة وسائل التخزين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 ( </a:t>
            </a:r>
            <a:r>
              <a:rPr lang="ar-SA" sz="8600" dirty="0" smtClean="0">
                <a:ea typeface="+mn-ea"/>
                <a:cs typeface="DecoType Naskh" pitchFamily="2" charset="-78"/>
                <a:hlinkClick r:id="rId2"/>
              </a:rPr>
              <a:t>اضغط هنا</a:t>
            </a:r>
            <a:r>
              <a:rPr lang="ar-SA" sz="8600" dirty="0" smtClean="0">
                <a:ea typeface="+mn-ea"/>
                <a:cs typeface="DecoType Naskh" pitchFamily="2" charset="-78"/>
              </a:rPr>
              <a:t>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إذا الهاردسك عندك مقسوم مثلاً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( </a:t>
            </a:r>
            <a:r>
              <a:rPr lang="en-US" sz="8600" dirty="0" smtClean="0">
                <a:ea typeface="+mn-ea"/>
                <a:cs typeface="DecoType Naskh" pitchFamily="2" charset="-78"/>
              </a:rPr>
              <a:t>D- E ... </a:t>
            </a:r>
            <a:r>
              <a:rPr lang="ar-SA" sz="8600" dirty="0" smtClean="0">
                <a:ea typeface="+mn-ea"/>
                <a:cs typeface="DecoType Naskh" pitchFamily="2" charset="-78"/>
              </a:rPr>
              <a:t>الخ 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/>
            </a:r>
            <a:br>
              <a:rPr lang="ar-SA" sz="8600" dirty="0" smtClean="0">
                <a:ea typeface="+mn-ea"/>
                <a:cs typeface="DecoType Naskh" pitchFamily="2" charset="-78"/>
              </a:rPr>
            </a:br>
            <a:r>
              <a:rPr lang="ar-SA" sz="8600" dirty="0" smtClean="0">
                <a:ea typeface="+mn-ea"/>
                <a:cs typeface="DecoType Naskh" pitchFamily="2" charset="-78"/>
              </a:rPr>
              <a:t>أدخل على أيقونة جهاز الكمبيوتر للتأكد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بإمكانك تستخدم أي جزء منهم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لحفظ ملفاتك الاحتياطية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ar-SA" sz="8600" dirty="0" smtClean="0">
                <a:ea typeface="+mn-ea"/>
                <a:cs typeface="DecoType Naskh" pitchFamily="2" charset="-78"/>
              </a:rPr>
              <a:t>لأن الفورمات يتم فقط على القسم </a:t>
            </a:r>
            <a:r>
              <a:rPr lang="en-US" sz="8600" dirty="0" smtClean="0">
                <a:ea typeface="+mn-ea"/>
                <a:cs typeface="DecoType Naskh" pitchFamily="2" charset="-78"/>
              </a:rPr>
              <a:t>C</a:t>
            </a:r>
            <a:r>
              <a:rPr lang="en-US" sz="3200" b="1" dirty="0" smtClean="0">
                <a:ea typeface="+mn-ea"/>
              </a:rPr>
              <a:t/>
            </a:r>
            <a:br>
              <a:rPr lang="en-US" sz="3200" b="1" dirty="0" smtClean="0">
                <a:ea typeface="+mn-ea"/>
              </a:rPr>
            </a:br>
            <a:r>
              <a:rPr lang="ar-SA" sz="3500" dirty="0" smtClean="0">
                <a:ea typeface="+mn-ea"/>
                <a:cs typeface="DecoType Naskh" pitchFamily="2" charset="-78"/>
              </a:rPr>
              <a:t> </a:t>
            </a:r>
            <a:r>
              <a:rPr lang="ar-SA" b="1" dirty="0" smtClean="0">
                <a:ea typeface="+mn-ea"/>
              </a:rPr>
              <a:t/>
            </a:r>
            <a:br>
              <a:rPr lang="ar-SA" b="1" dirty="0" smtClean="0">
                <a:ea typeface="+mn-ea"/>
              </a:rPr>
            </a:br>
            <a:r>
              <a:rPr lang="ar-SA" b="1" dirty="0" smtClean="0">
                <a:ea typeface="+mn-ea"/>
              </a:rPr>
              <a:t> </a:t>
            </a:r>
            <a:br>
              <a:rPr lang="ar-SA" b="1" dirty="0" smtClean="0">
                <a:ea typeface="+mn-ea"/>
              </a:rPr>
            </a:br>
            <a:endParaRPr lang="ar-SA" dirty="0">
              <a:ea typeface="+mn-ea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071813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تدفق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287</Words>
  <Application>Microsoft Office PowerPoint</Application>
  <PresentationFormat>عرض على الشاشة (3:4)‏</PresentationFormat>
  <Paragraphs>48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Arial</vt:lpstr>
      <vt:lpstr>Majalla UI</vt:lpstr>
      <vt:lpstr>Calibri</vt:lpstr>
      <vt:lpstr>Traditional Arabic</vt:lpstr>
      <vt:lpstr>Constantia</vt:lpstr>
      <vt:lpstr>Wingdings 2</vt:lpstr>
      <vt:lpstr>Arial Black</vt:lpstr>
      <vt:lpstr>DecoType Naskh</vt:lpstr>
      <vt:lpstr>تدفق</vt:lpstr>
      <vt:lpstr>دورة فورمات وتثبيت ويندوز 7</vt:lpstr>
      <vt:lpstr>لتثبيت ويندوز 7 الجديد خطوة بخطوة من البداية للنهاية في 7 خطوات : </vt:lpstr>
      <vt:lpstr>ما هو ويندوز 7 ؟</vt:lpstr>
      <vt:lpstr>وهذي النسخة النهائية رقم 7600 RTM يعني تم اعتمادها للتوزيع </vt:lpstr>
      <vt:lpstr>التأكد من توافقية النظام مع جهازك</vt:lpstr>
      <vt:lpstr>هاردوير Hardware</vt:lpstr>
      <vt:lpstr>كيف تعرف سرعة المعالج وحجم الرام ؟</vt:lpstr>
      <vt:lpstr>تعاريف الجهاز Software</vt:lpstr>
      <vt:lpstr>أخذ نسخة احتياطية من ملفاتك</vt:lpstr>
      <vt:lpstr>إعداد الجهاز للفورمات</vt:lpstr>
      <vt:lpstr>تحتاج لإعداد الجهاز لتشغيل الـ DVD</vt:lpstr>
      <vt:lpstr>عملية توجيه الجهاز لتشغيل الـ DVD تسمى Boot</vt:lpstr>
      <vt:lpstr>كيف ندخل على الـ Bios ونعدل الـ Boot حتى نشغل النظام من الـ DVD</vt:lpstr>
      <vt:lpstr>الصورة التالية كـ مثال لبداية تشغيل جهاز LG</vt:lpstr>
      <vt:lpstr>الشريحة 15</vt:lpstr>
      <vt:lpstr>اللي يهمنا نختار الـ CD DVD وكذا يشتغل معنا النظام ونكمل الخطوات   لو ما قدرت تدخل إلا على الـ Bios بتطلع لك خيارات كثيرة لا تخاف ، كل اللي عليك تدور على Boot أو Boot options </vt:lpstr>
      <vt:lpstr>الشريحة 17</vt:lpstr>
      <vt:lpstr>اهم شي نختار CD/DVD Room هو رقم 1 او يكون الاول بالقائمة ( تغيير الترتيب يتم غالباً عن طريق زر + و - ، او يكون موضح عندكم على الشاشة )  إذا رتبت القائمة وسجلت خروج exit يسألك هل تريد حفظ التغييرات اختر نعم Yes </vt:lpstr>
      <vt:lpstr>تثبيت النظام نافذة تشغيل أول مرة   </vt:lpstr>
      <vt:lpstr>واجهة التثبيت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فورمات وتثبيت ويندوز 7</dc:title>
  <dc:creator>Administrator</dc:creator>
  <cp:lastModifiedBy>Administrator</cp:lastModifiedBy>
  <cp:revision>12</cp:revision>
  <dcterms:created xsi:type="dcterms:W3CDTF">2011-05-07T05:56:23Z</dcterms:created>
  <dcterms:modified xsi:type="dcterms:W3CDTF">2012-07-31T18:11:32Z</dcterms:modified>
</cp:coreProperties>
</file>