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</p:sldIdLst>
  <p:sldSz cx="9721850" cy="10945813"/>
  <p:notesSz cx="6858000" cy="9144000"/>
  <p:defaultTextStyle>
    <a:defPPr>
      <a:defRPr lang="en-US"/>
    </a:defPPr>
    <a:lvl1pPr marL="0" algn="l" defTabSz="150625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53129" algn="l" defTabSz="150625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06258" algn="l" defTabSz="150625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59386" algn="l" defTabSz="150625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12515" algn="l" defTabSz="150625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65645" algn="l" defTabSz="150625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18774" algn="l" defTabSz="150625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271902" algn="l" defTabSz="150625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25031" algn="l" defTabSz="150625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5" autoAdjust="0"/>
    <p:restoredTop sz="94582" autoAdjust="0"/>
  </p:normalViewPr>
  <p:slideViewPr>
    <p:cSldViewPr>
      <p:cViewPr>
        <p:scale>
          <a:sx n="100" d="100"/>
          <a:sy n="100" d="100"/>
        </p:scale>
        <p:origin x="-522" y="1920"/>
      </p:cViewPr>
      <p:guideLst>
        <p:guide orient="horz" pos="3448"/>
        <p:guide pos="30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90C8-3223-477D-827A-1E68958453B5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906588" y="685800"/>
            <a:ext cx="3044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6679-298F-4F77-AF6B-E3C250DB5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5062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53129" algn="l" defTabSz="15062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06258" algn="l" defTabSz="15062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259386" algn="l" defTabSz="15062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012515" algn="l" defTabSz="15062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765645" algn="l" defTabSz="15062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18774" algn="l" defTabSz="15062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271902" algn="l" defTabSz="15062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25031" algn="l" defTabSz="15062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906588" y="685800"/>
            <a:ext cx="3044825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تأليف :- </a:t>
            </a:r>
            <a:r>
              <a:rPr lang="ar-IQ" smtClean="0"/>
              <a:t>أحمد أركان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6679-298F-4F77-AF6B-E3C250DB59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67108" y="2189163"/>
            <a:ext cx="8347829" cy="2918883"/>
          </a:xfrm>
          <a:ln>
            <a:noFill/>
          </a:ln>
        </p:spPr>
        <p:txBody>
          <a:bodyPr vert="horz" tIns="0" rIns="2361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67108" y="5152953"/>
            <a:ext cx="8351069" cy="2797263"/>
          </a:xfrm>
        </p:spPr>
        <p:txBody>
          <a:bodyPr lIns="0" rIns="23619"/>
          <a:lstStyle>
            <a:lvl1pPr marL="0" marR="59047" indent="0" algn="r">
              <a:buNone/>
              <a:defRPr>
                <a:solidFill>
                  <a:schemeClr val="tx1"/>
                </a:solidFill>
              </a:defRPr>
            </a:lvl1pPr>
            <a:lvl2pPr marL="590474" indent="0" algn="ctr">
              <a:buNone/>
            </a:lvl2pPr>
            <a:lvl3pPr marL="1180948" indent="0" algn="ctr">
              <a:buNone/>
            </a:lvl3pPr>
            <a:lvl4pPr marL="1771421" indent="0" algn="ctr">
              <a:buNone/>
            </a:lvl4pPr>
            <a:lvl5pPr marL="2361895" indent="0" algn="ctr">
              <a:buNone/>
            </a:lvl5pPr>
            <a:lvl6pPr marL="2952369" indent="0" algn="ctr">
              <a:buNone/>
            </a:lvl6pPr>
            <a:lvl7pPr marL="3542843" indent="0" algn="ctr">
              <a:buNone/>
            </a:lvl7pPr>
            <a:lvl8pPr marL="4133317" indent="0" algn="ctr">
              <a:buNone/>
            </a:lvl8pPr>
            <a:lvl9pPr marL="472379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2BB-926D-4189-B3E0-BE8BD947417A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CFBD-9A55-401F-A51B-10F59A3B0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2BB-926D-4189-B3E0-BE8BD947417A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CFBD-9A55-401F-A51B-10F59A3B0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048341" y="1459444"/>
            <a:ext cx="2187416" cy="8318312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86092" y="1459444"/>
            <a:ext cx="6400218" cy="8318312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2BB-926D-4189-B3E0-BE8BD947417A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CFBD-9A55-401F-A51B-10F59A3B0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2BB-926D-4189-B3E0-BE8BD947417A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CFBD-9A55-401F-A51B-10F59A3B0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3867" y="2101596"/>
            <a:ext cx="8263573" cy="217456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63867" y="4316819"/>
            <a:ext cx="8263573" cy="2409598"/>
          </a:xfrm>
        </p:spPr>
        <p:txBody>
          <a:bodyPr lIns="59047" rIns="59047" anchor="t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2BB-926D-4189-B3E0-BE8BD947417A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CFBD-9A55-401F-A51B-10F59A3B0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6093" y="1123770"/>
            <a:ext cx="8749665" cy="182430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86093" y="3064580"/>
            <a:ext cx="4293817" cy="7078292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941940" y="3064580"/>
            <a:ext cx="4293817" cy="7078292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2BB-926D-4189-B3E0-BE8BD947417A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CFBD-9A55-401F-A51B-10F59A3B0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6093" y="1123770"/>
            <a:ext cx="8749665" cy="1824302"/>
          </a:xfrm>
        </p:spPr>
        <p:txBody>
          <a:bodyPr tIns="59047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86093" y="2961096"/>
            <a:ext cx="4295505" cy="1052369"/>
          </a:xfrm>
        </p:spPr>
        <p:txBody>
          <a:bodyPr lIns="59047" tIns="0" rIns="59047" bIns="0" anchor="ctr">
            <a:noAutofit/>
          </a:bodyPr>
          <a:lstStyle>
            <a:lvl1pPr marL="0" indent="0">
              <a:buNone/>
              <a:defRPr sz="3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38565" y="2968294"/>
            <a:ext cx="4297193" cy="1045172"/>
          </a:xfrm>
        </p:spPr>
        <p:txBody>
          <a:bodyPr lIns="59047" tIns="0" rIns="59047" bIns="0" anchor="ctr"/>
          <a:lstStyle>
            <a:lvl1pPr marL="0" indent="0">
              <a:buNone/>
              <a:defRPr sz="3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86093" y="4013465"/>
            <a:ext cx="4295505" cy="6138019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938565" y="4013465"/>
            <a:ext cx="4297193" cy="6138019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2BB-926D-4189-B3E0-BE8BD947417A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CFBD-9A55-401F-A51B-10F59A3B0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6093" y="1123770"/>
            <a:ext cx="8830680" cy="1824302"/>
          </a:xfrm>
        </p:spPr>
        <p:txBody>
          <a:bodyPr vert="horz" tIns="5904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2BB-926D-4189-B3E0-BE8BD947417A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CFBD-9A55-401F-A51B-10F59A3B0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2BB-926D-4189-B3E0-BE8BD947417A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CFBD-9A55-401F-A51B-10F59A3B0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9139" y="820939"/>
            <a:ext cx="2916555" cy="185470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729139" y="2675643"/>
            <a:ext cx="2916555" cy="7297209"/>
          </a:xfrm>
        </p:spPr>
        <p:txBody>
          <a:bodyPr lIns="23619" rIns="23619"/>
          <a:lstStyle>
            <a:lvl1pPr marL="0" indent="0" algn="l">
              <a:buNone/>
              <a:defRPr sz="1800"/>
            </a:lvl1pPr>
            <a:lvl2pPr indent="0" algn="l">
              <a:buNone/>
              <a:defRPr sz="1500"/>
            </a:lvl2pPr>
            <a:lvl3pPr indent="0" algn="l">
              <a:buNone/>
              <a:defRPr sz="1300"/>
            </a:lvl3pPr>
            <a:lvl4pPr indent="0" algn="l">
              <a:buNone/>
              <a:defRPr sz="1200"/>
            </a:lvl4pPr>
            <a:lvl5pPr indent="0" algn="l">
              <a:buNone/>
              <a:defRPr sz="12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800973" y="2675643"/>
            <a:ext cx="5434784" cy="7297209"/>
          </a:xfrm>
        </p:spPr>
        <p:txBody>
          <a:bodyPr tIns="0"/>
          <a:lstStyle>
            <a:lvl1pPr>
              <a:defRPr sz="36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3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2BB-926D-4189-B3E0-BE8BD947417A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CFBD-9A55-401F-A51B-10F59A3B0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365811" y="1768563"/>
            <a:ext cx="5590064" cy="656748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095" tIns="59047" rIns="118095" bIns="5904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509951" y="8554539"/>
            <a:ext cx="165271" cy="24810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095" tIns="59047" rIns="118095" bIns="5904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8123" y="1878563"/>
            <a:ext cx="2352688" cy="2525966"/>
          </a:xfrm>
        </p:spPr>
        <p:txBody>
          <a:bodyPr vert="horz" lIns="59047" tIns="59047" rIns="59047" bIns="59047" anchor="b"/>
          <a:lstStyle>
            <a:lvl1pPr algn="l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48123" y="4514924"/>
            <a:ext cx="2349447" cy="3478336"/>
          </a:xfrm>
        </p:spPr>
        <p:txBody>
          <a:bodyPr lIns="82666" rIns="59047" bIns="59047" anchor="t"/>
          <a:lstStyle>
            <a:lvl1pPr marL="0" indent="0" algn="l">
              <a:spcBef>
                <a:spcPts val="323"/>
              </a:spcBef>
              <a:buFontTx/>
              <a:buNone/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2BB-926D-4189-B3E0-BE8BD947417A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587634" y="10145148"/>
            <a:ext cx="648123" cy="582763"/>
          </a:xfrm>
        </p:spPr>
        <p:txBody>
          <a:bodyPr/>
          <a:lstStyle/>
          <a:p>
            <a:fld id="{A161CFBD-9A55-401F-A51B-10F59A3B0B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706076" y="1914507"/>
            <a:ext cx="4909534" cy="627559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1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10127" y="9283671"/>
            <a:ext cx="9742104" cy="16621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8095" tIns="59047" rIns="118095" bIns="5904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658386" y="9927245"/>
            <a:ext cx="5063464" cy="10185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8095" tIns="59047" rIns="118095" bIns="5904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10127" y="-11402"/>
            <a:ext cx="9742104" cy="16621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8095" tIns="59047" rIns="118095" bIns="5904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658386" y="-11402"/>
            <a:ext cx="5063464" cy="10185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8095" tIns="59047" rIns="118095" bIns="5904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86093" y="1123770"/>
            <a:ext cx="8749665" cy="1824302"/>
          </a:xfrm>
          <a:prstGeom prst="rect">
            <a:avLst/>
          </a:prstGeom>
        </p:spPr>
        <p:txBody>
          <a:bodyPr vert="horz" lIns="0" tIns="59047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86093" y="3089152"/>
            <a:ext cx="8749665" cy="7005320"/>
          </a:xfrm>
          <a:prstGeom prst="rect">
            <a:avLst/>
          </a:prstGeom>
        </p:spPr>
        <p:txBody>
          <a:bodyPr vert="horz" lIns="118095" tIns="59047" rIns="118095" bIns="59047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86092" y="10145148"/>
            <a:ext cx="2268432" cy="58276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A092BB-926D-4189-B3E0-BE8BD947417A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835540" y="10145148"/>
            <a:ext cx="3564678" cy="58276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425603" y="10145148"/>
            <a:ext cx="810154" cy="58276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61CFBD-9A55-401F-A51B-10F59A3B0B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20219" y="323056"/>
            <a:ext cx="9760708" cy="103620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6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54284" indent="-35428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6663" indent="-3188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180948" indent="-3188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32" indent="-27161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516" indent="-27161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3800" indent="-27161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479990" indent="-23619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34274" indent="-236190" algn="l" rtl="0" eaLnBrk="1" latinLnBrk="0" hangingPunct="1">
        <a:spcBef>
          <a:spcPct val="20000"/>
        </a:spcBef>
        <a:buClr>
          <a:schemeClr val="tx2"/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188559" indent="-23619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904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809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71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618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523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428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333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237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71546" y="1278953"/>
            <a:ext cx="8347829" cy="1550747"/>
          </a:xfrm>
        </p:spPr>
        <p:txBody>
          <a:bodyPr>
            <a:normAutofit/>
          </a:bodyPr>
          <a:lstStyle/>
          <a:p>
            <a:r>
              <a:rPr lang="en-US" sz="7700" dirty="0" err="1" smtClean="0">
                <a:solidFill>
                  <a:schemeClr val="tx2">
                    <a:lumMod val="75000"/>
                  </a:schemeClr>
                </a:solidFill>
              </a:rPr>
              <a:t>AutoRun</a:t>
            </a:r>
            <a:r>
              <a:rPr lang="en-US" sz="7700" dirty="0" smtClean="0">
                <a:solidFill>
                  <a:schemeClr val="tx2">
                    <a:lumMod val="75000"/>
                  </a:schemeClr>
                </a:solidFill>
              </a:rPr>
              <a:t> Shortcut3</a:t>
            </a:r>
            <a:endParaRPr lang="en-US" sz="7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85756" y="5323123"/>
            <a:ext cx="9104620" cy="3519926"/>
          </a:xfrm>
        </p:spPr>
        <p:txBody>
          <a:bodyPr>
            <a:normAutofit fontScale="92500" lnSpcReduction="10000"/>
          </a:bodyPr>
          <a:lstStyle/>
          <a:p>
            <a:r>
              <a:rPr lang="ar-IQ" sz="4600" dirty="0" smtClean="0">
                <a:solidFill>
                  <a:srgbClr val="FF0000"/>
                </a:solidFill>
              </a:rPr>
              <a:t>شرح البرنامج وصنع مجلة الكترونية تعمل تلقائيا من خلال البرنامج </a:t>
            </a:r>
          </a:p>
          <a:p>
            <a:endParaRPr lang="ar-IQ" sz="4600" dirty="0" smtClean="0">
              <a:solidFill>
                <a:srgbClr val="FF0000"/>
              </a:solidFill>
            </a:endParaRPr>
          </a:p>
          <a:p>
            <a:endParaRPr lang="ar-IQ" sz="4600" dirty="0" smtClean="0">
              <a:solidFill>
                <a:srgbClr val="FF0000"/>
              </a:solidFill>
            </a:endParaRPr>
          </a:p>
          <a:p>
            <a:r>
              <a:rPr lang="ar-IQ" sz="4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تأليف :- </a:t>
            </a:r>
            <a:r>
              <a:rPr lang="ar-IQ" sz="39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أحمد أركان</a:t>
            </a:r>
            <a:endParaRPr lang="en-US" sz="39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217719" y="9259120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u="sng" dirty="0" smtClean="0">
                <a:solidFill>
                  <a:srgbClr val="002060"/>
                </a:solidFill>
              </a:rPr>
              <a:t>جميع الحقوق محفوظة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2010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5779"/>
            <a:ext cx="9721850" cy="601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1297"/>
            <a:ext cx="9721850" cy="6203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146413" y="1115188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800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 (ألفصل الثاني )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صورة 4" descr="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1297"/>
            <a:ext cx="9721850" cy="62032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750905" y="1258064"/>
            <a:ext cx="397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dirty="0" smtClean="0"/>
              <a:t>سوف تظهر القائمة التالية :</a:t>
            </a:r>
            <a:endParaRPr lang="en-US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506612" y="7901798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4000" dirty="0" smtClean="0"/>
              <a:t>1- نختار موقع تخزين المشروع </a:t>
            </a:r>
          </a:p>
          <a:p>
            <a:pPr algn="r"/>
            <a:r>
              <a:rPr lang="ar-IQ" sz="4000" dirty="0" smtClean="0"/>
              <a:t>  2- نضع علامة صح في المربع الفارغ </a:t>
            </a:r>
          </a:p>
          <a:p>
            <a:pPr algn="r"/>
            <a:r>
              <a:rPr lang="en-US" sz="4000" dirty="0" smtClean="0"/>
              <a:t>Finish </a:t>
            </a:r>
            <a:r>
              <a:rPr lang="ar-IQ" sz="4000" dirty="0" smtClean="0"/>
              <a:t>3- ثم نختار </a:t>
            </a:r>
            <a:endParaRPr lang="en-US" sz="4000" dirty="0"/>
          </a:p>
        </p:txBody>
      </p:sp>
      <p:pic>
        <p:nvPicPr>
          <p:cNvPr id="5" name="صورة 4" descr="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67" y="1829568"/>
            <a:ext cx="6457950" cy="601027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21" y="2186758"/>
            <a:ext cx="8115300" cy="62103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503339" y="1186626"/>
            <a:ext cx="6971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dirty="0" smtClean="0"/>
              <a:t>سوف تظهر الواجهة التالية :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254"/>
            <a:ext cx="9721850" cy="62032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مربع نص 2"/>
          <p:cNvSpPr txBox="1"/>
          <p:nvPr/>
        </p:nvSpPr>
        <p:spPr>
          <a:xfrm>
            <a:off x="3789355" y="8116112"/>
            <a:ext cx="497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Back </a:t>
            </a:r>
            <a:r>
              <a:rPr lang="en-US" sz="2400" dirty="0" err="1" smtClean="0"/>
              <a:t>lmage</a:t>
            </a:r>
            <a:r>
              <a:rPr lang="en-US" sz="2400" dirty="0" smtClean="0"/>
              <a:t> </a:t>
            </a:r>
            <a:r>
              <a:rPr lang="ar-IQ" sz="2400" dirty="0" smtClean="0"/>
              <a:t>1- ثم نذهب </a:t>
            </a:r>
            <a:r>
              <a:rPr lang="ar-IQ" sz="2400" dirty="0" err="1" smtClean="0"/>
              <a:t>الى</a:t>
            </a:r>
            <a:r>
              <a:rPr lang="ar-IQ" sz="2400" dirty="0" smtClean="0"/>
              <a:t> </a:t>
            </a:r>
          </a:p>
          <a:p>
            <a:pPr algn="r"/>
            <a:r>
              <a:rPr lang="ar-IQ" sz="2400" dirty="0" err="1" smtClean="0"/>
              <a:t>لختيار</a:t>
            </a:r>
            <a:r>
              <a:rPr lang="ar-IQ" sz="2400" dirty="0" smtClean="0"/>
              <a:t> خلفية المشروع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575173" y="9044806"/>
            <a:ext cx="4185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Load </a:t>
            </a:r>
            <a:r>
              <a:rPr lang="ar-IQ" sz="2400" dirty="0" smtClean="0"/>
              <a:t>2- نكبس على</a:t>
            </a:r>
          </a:p>
          <a:p>
            <a:pPr algn="r"/>
            <a:r>
              <a:rPr lang="ar-IQ" sz="2400" dirty="0" smtClean="0"/>
              <a:t>  </a:t>
            </a:r>
            <a:r>
              <a:rPr lang="ar-IQ" sz="2400" dirty="0" err="1" smtClean="0"/>
              <a:t>لختيار</a:t>
            </a:r>
            <a:r>
              <a:rPr lang="ar-IQ" sz="2400" dirty="0" smtClean="0"/>
              <a:t> الخلفية من الحاسوب </a:t>
            </a:r>
          </a:p>
          <a:p>
            <a:pPr algn="r"/>
            <a:r>
              <a:rPr lang="en-US" sz="2400" dirty="0" smtClean="0"/>
              <a:t>Ok </a:t>
            </a:r>
            <a:r>
              <a:rPr lang="ar-IQ" sz="2400" dirty="0" smtClean="0"/>
              <a:t>3- ثم نكبس على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agical Snap - 2010.07.07 11.22 -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97" y="1901006"/>
            <a:ext cx="8115300" cy="62103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1646215" y="8973368"/>
            <a:ext cx="632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dirty="0" smtClean="0"/>
              <a:t>سوف تظهر الخلفية صغيرة نكبرها من خلال الخطوة التالية: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لاى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1297"/>
            <a:ext cx="9721850" cy="62032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صورة 9" descr="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999" y="4187022"/>
            <a:ext cx="828675" cy="533400"/>
          </a:xfrm>
          <a:prstGeom prst="rect">
            <a:avLst/>
          </a:prstGeom>
        </p:spPr>
      </p:pic>
      <p:cxnSp>
        <p:nvCxnSpPr>
          <p:cNvPr id="12" name="رابط كسهم مستقيم 11"/>
          <p:cNvCxnSpPr/>
          <p:nvPr/>
        </p:nvCxnSpPr>
        <p:spPr>
          <a:xfrm rot="5400000">
            <a:off x="5218115" y="5044278"/>
            <a:ext cx="178595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3003537" y="6330162"/>
            <a:ext cx="5857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Stretch </a:t>
            </a:r>
            <a:r>
              <a:rPr lang="ar-IQ" dirty="0" smtClean="0">
                <a:solidFill>
                  <a:srgbClr val="C00000"/>
                </a:solidFill>
              </a:rPr>
              <a:t>سوف تظهر هذه القائمة نختار منها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ي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35" y="1258064"/>
            <a:ext cx="8115300" cy="621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2217719" y="8044674"/>
            <a:ext cx="5471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 smtClean="0"/>
              <a:t>سوف تظهر الخلفية كبيرة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292694" y="2472510"/>
            <a:ext cx="4429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 smtClean="0"/>
              <a:t>لجعل </a:t>
            </a:r>
            <a:r>
              <a:rPr lang="ar-IQ" dirty="0" err="1" smtClean="0"/>
              <a:t>للواجة</a:t>
            </a:r>
            <a:r>
              <a:rPr lang="ar-IQ" dirty="0" smtClean="0"/>
              <a:t> موسيقى نفعل التالي :</a:t>
            </a:r>
            <a:endParaRPr lang="en-US" dirty="0"/>
          </a:p>
        </p:txBody>
      </p:sp>
      <p:pic>
        <p:nvPicPr>
          <p:cNvPr id="3" name="صورة 2" descr="تة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7" y="1043750"/>
            <a:ext cx="5267325" cy="6877050"/>
          </a:xfrm>
          <a:prstGeom prst="rect">
            <a:avLst/>
          </a:prstGeom>
        </p:spPr>
      </p:pic>
      <p:pic>
        <p:nvPicPr>
          <p:cNvPr id="4" name="صورة 3" descr="ئ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21" y="4687088"/>
            <a:ext cx="1228725" cy="1971675"/>
          </a:xfrm>
          <a:prstGeom prst="rect">
            <a:avLst/>
          </a:prstGeom>
        </p:spPr>
      </p:pic>
      <p:cxnSp>
        <p:nvCxnSpPr>
          <p:cNvPr id="6" name="رابط كسهم مستقيم 5"/>
          <p:cNvCxnSpPr/>
          <p:nvPr/>
        </p:nvCxnSpPr>
        <p:spPr>
          <a:xfrm rot="10800000" flipV="1">
            <a:off x="6075371" y="6115848"/>
            <a:ext cx="1785950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2646347" y="7115980"/>
            <a:ext cx="6354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 Sound </a:t>
            </a:r>
            <a:r>
              <a:rPr lang="ar-IQ" dirty="0" smtClean="0"/>
              <a:t>سوف تظهر هذه القائمة نختار منها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003405" y="1543816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60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بسم الله الرحمن الرحيم</a:t>
            </a:r>
            <a:endParaRPr lang="en-US" sz="60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17983" y="3186890"/>
            <a:ext cx="550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dirty="0" smtClean="0">
                <a:latin typeface="Andalus" pitchFamily="18" charset="-78"/>
                <a:cs typeface="Andalus" pitchFamily="18" charset="-78"/>
              </a:rPr>
              <a:t> قال الله تعالى : (( </a:t>
            </a:r>
            <a:r>
              <a:rPr lang="ar-IQ" sz="2800" dirty="0" smtClean="0">
                <a:solidFill>
                  <a:schemeClr val="bg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وما أوتيتم من العلم إلا قليلا </a:t>
            </a:r>
            <a:r>
              <a:rPr lang="ar-IQ" sz="2800" dirty="0" smtClean="0">
                <a:latin typeface="Andalus" pitchFamily="18" charset="-78"/>
                <a:cs typeface="Andalus" pitchFamily="18" charset="-78"/>
              </a:rPr>
              <a:t>))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17785" y="318689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dirty="0" smtClean="0">
                <a:latin typeface="Andalus" pitchFamily="18" charset="-78"/>
                <a:cs typeface="Andalus" pitchFamily="18" charset="-78"/>
              </a:rPr>
              <a:t>الإسراء آية 85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217718" y="4401336"/>
            <a:ext cx="750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dirty="0" smtClean="0">
                <a:latin typeface="Andalus" pitchFamily="18" charset="-78"/>
                <a:cs typeface="Andalus" pitchFamily="18" charset="-78"/>
              </a:rPr>
              <a:t>الحمد لله وكفى . وصلى الله وسلم على نبينا المصطفى: محمد صلى الله عليه وسلم .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647139" y="5544344"/>
            <a:ext cx="107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dirty="0" smtClean="0">
                <a:latin typeface="Andalus" pitchFamily="18" charset="-78"/>
                <a:cs typeface="Andalus" pitchFamily="18" charset="-78"/>
              </a:rPr>
              <a:t>أما بعد: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6973104"/>
            <a:ext cx="9721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dirty="0" err="1" smtClean="0">
                <a:latin typeface="Andalus" pitchFamily="18" charset="-78"/>
                <a:cs typeface="Andalus" pitchFamily="18" charset="-78"/>
              </a:rPr>
              <a:t>اخواني</a:t>
            </a:r>
            <a:r>
              <a:rPr lang="ar-IQ" sz="2400" dirty="0" smtClean="0">
                <a:latin typeface="Andalus" pitchFamily="18" charset="-78"/>
                <a:cs typeface="Andalus" pitchFamily="18" charset="-78"/>
              </a:rPr>
              <a:t> في الله : ليس هناك علم كعلم الله عز وجل . ولا كتاب أقوى من كتاب الله. وليس هناك كتاب يضاهي كتاب الله . فالكتاب الوحيد الذي لا يحمل الخطأ ولا شك </a:t>
            </a:r>
            <a:r>
              <a:rPr lang="ar-IQ" sz="2400" dirty="0" err="1" smtClean="0">
                <a:latin typeface="Andalus" pitchFamily="18" charset="-78"/>
                <a:cs typeface="Andalus" pitchFamily="18" charset="-78"/>
              </a:rPr>
              <a:t>فية</a:t>
            </a:r>
            <a:r>
              <a:rPr lang="ar-IQ" sz="2400" dirty="0" smtClean="0">
                <a:latin typeface="Andalus" pitchFamily="18" charset="-78"/>
                <a:cs typeface="Andalus" pitchFamily="18" charset="-78"/>
              </a:rPr>
              <a:t> هو كتاب الله ( القرآن الكريم ) . فأنا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AutoRun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Design3 </a:t>
            </a:r>
            <a:r>
              <a:rPr lang="ar-IQ" sz="2400" dirty="0" err="1" smtClean="0">
                <a:latin typeface="Andalus" pitchFamily="18" charset="-78"/>
                <a:cs typeface="Andalus" pitchFamily="18" charset="-78"/>
              </a:rPr>
              <a:t>اقدم</a:t>
            </a:r>
            <a:r>
              <a:rPr lang="ar-IQ" sz="2400" dirty="0" smtClean="0">
                <a:latin typeface="Andalus" pitchFamily="18" charset="-78"/>
                <a:cs typeface="Andalus" pitchFamily="18" charset="-78"/>
              </a:rPr>
              <a:t> لكم هذا الكتاب لنتعلم صنع مجلة الكترونية </a:t>
            </a:r>
            <a:r>
              <a:rPr lang="ar-IQ" sz="2400" dirty="0" err="1" smtClean="0">
                <a:latin typeface="Andalus" pitchFamily="18" charset="-78"/>
                <a:cs typeface="Andalus" pitchFamily="18" charset="-78"/>
              </a:rPr>
              <a:t>بأستخدام</a:t>
            </a:r>
            <a:r>
              <a:rPr lang="ar-IQ" sz="2400" dirty="0" smtClean="0">
                <a:latin typeface="Andalus" pitchFamily="18" charset="-78"/>
                <a:cs typeface="Andalus" pitchFamily="18" charset="-78"/>
              </a:rPr>
              <a:t> برنامج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لاىلةتان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69" y="1258064"/>
            <a:ext cx="2505075" cy="691515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03207" y="8401864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File </a:t>
            </a:r>
            <a:r>
              <a:rPr lang="ar-IQ" dirty="0" smtClean="0">
                <a:solidFill>
                  <a:schemeClr val="tx2">
                    <a:lumMod val="50000"/>
                  </a:schemeClr>
                </a:solidFill>
              </a:rPr>
              <a:t>1-نذهب </a:t>
            </a:r>
            <a:r>
              <a:rPr lang="ar-IQ" dirty="0" err="1" smtClean="0">
                <a:solidFill>
                  <a:schemeClr val="tx2">
                    <a:lumMod val="50000"/>
                  </a:schemeClr>
                </a:solidFill>
              </a:rPr>
              <a:t>الى</a:t>
            </a:r>
            <a:r>
              <a:rPr lang="ar-IQ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ar-IQ" dirty="0" smtClean="0">
                <a:solidFill>
                  <a:schemeClr val="tx2">
                    <a:lumMod val="50000"/>
                  </a:schemeClr>
                </a:solidFill>
              </a:rPr>
              <a:t>لكي نختار </a:t>
            </a:r>
            <a:r>
              <a:rPr lang="ar-IQ" dirty="0" err="1" smtClean="0">
                <a:solidFill>
                  <a:schemeClr val="tx2">
                    <a:lumMod val="50000"/>
                  </a:schemeClr>
                </a:solidFill>
              </a:rPr>
              <a:t>الموسيق</a:t>
            </a:r>
            <a:r>
              <a:rPr lang="ar-IQ" dirty="0" smtClean="0">
                <a:solidFill>
                  <a:schemeClr val="tx2">
                    <a:lumMod val="50000"/>
                  </a:schemeClr>
                </a:solidFill>
              </a:rPr>
              <a:t> التي نريدها من </a:t>
            </a:r>
            <a:r>
              <a:rPr lang="ar-IQ" dirty="0" err="1" smtClean="0">
                <a:solidFill>
                  <a:schemeClr val="tx2">
                    <a:lumMod val="50000"/>
                  </a:schemeClr>
                </a:solidFill>
              </a:rPr>
              <a:t>الكوبيوتر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صورة 5" descr="قت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099" y="1329502"/>
            <a:ext cx="6789751" cy="4524375"/>
          </a:xfrm>
          <a:prstGeom prst="rect">
            <a:avLst/>
          </a:prstGeom>
        </p:spPr>
      </p:pic>
      <p:cxnSp>
        <p:nvCxnSpPr>
          <p:cNvPr id="8" name="رابط كسهم مستقيم 7"/>
          <p:cNvCxnSpPr/>
          <p:nvPr/>
        </p:nvCxnSpPr>
        <p:spPr>
          <a:xfrm rot="16200000" flipH="1">
            <a:off x="2360595" y="811611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>
            <a:off x="4110826" y="5722939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3003537" y="6758790"/>
            <a:ext cx="4714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 smtClean="0"/>
              <a:t>تظهر هذه النافذة</a:t>
            </a:r>
            <a:endParaRPr lang="en-US" dirty="0"/>
          </a:p>
        </p:txBody>
      </p:sp>
      <p:cxnSp>
        <p:nvCxnSpPr>
          <p:cNvPr id="13" name="رابط كسهم مستقيم 12"/>
          <p:cNvCxnSpPr/>
          <p:nvPr/>
        </p:nvCxnSpPr>
        <p:spPr>
          <a:xfrm flipV="1">
            <a:off x="5146677" y="2686824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 rot="685907">
            <a:off x="4867765" y="2356608"/>
            <a:ext cx="392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srgbClr val="C00000"/>
                </a:solidFill>
              </a:rPr>
              <a:t>2- نختار الموسيقى التي نريدها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 rot="5400000">
            <a:off x="7861321" y="5258592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6003933" y="6401600"/>
            <a:ext cx="3429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</a:t>
            </a:r>
            <a:r>
              <a:rPr lang="ar-IQ" dirty="0" smtClean="0"/>
              <a:t>3-ثم </a:t>
            </a:r>
            <a:r>
              <a:rPr lang="ar-IQ" dirty="0" err="1" smtClean="0"/>
              <a:t>نظغط</a:t>
            </a:r>
            <a:r>
              <a:rPr lang="ar-IQ" dirty="0" smtClean="0"/>
              <a:t> على 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فان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5650"/>
            <a:ext cx="5191125" cy="3619500"/>
          </a:xfrm>
          <a:prstGeom prst="rect">
            <a:avLst/>
          </a:prstGeom>
        </p:spPr>
      </p:pic>
      <p:pic>
        <p:nvPicPr>
          <p:cNvPr id="3" name="صورة 2" descr="ي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2378"/>
            <a:ext cx="3467100" cy="2124075"/>
          </a:xfrm>
          <a:prstGeom prst="rect">
            <a:avLst/>
          </a:prstGeom>
        </p:spPr>
      </p:pic>
      <p:cxnSp>
        <p:nvCxnSpPr>
          <p:cNvPr id="5" name="رابط كسهم مستقيم 4"/>
          <p:cNvCxnSpPr/>
          <p:nvPr/>
        </p:nvCxnSpPr>
        <p:spPr>
          <a:xfrm flipV="1">
            <a:off x="3146413" y="2401072"/>
            <a:ext cx="200026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5003801" y="2115320"/>
            <a:ext cx="2714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 smtClean="0">
                <a:solidFill>
                  <a:srgbClr val="92D050"/>
                </a:solidFill>
              </a:rPr>
              <a:t>تظهر هذه النافذة 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2003405" y="3115452"/>
            <a:ext cx="242889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4289421" y="3544080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 </a:t>
            </a:r>
            <a:r>
              <a:rPr lang="ar-IQ" dirty="0" smtClean="0"/>
              <a:t>نكبس على</a:t>
            </a:r>
            <a:endParaRPr lang="en-US" dirty="0"/>
          </a:p>
        </p:txBody>
      </p:sp>
      <p:cxnSp>
        <p:nvCxnSpPr>
          <p:cNvPr id="11" name="رابط كسهم مستقيم 10"/>
          <p:cNvCxnSpPr/>
          <p:nvPr/>
        </p:nvCxnSpPr>
        <p:spPr>
          <a:xfrm rot="5400000" flipH="1" flipV="1">
            <a:off x="2753504" y="4865683"/>
            <a:ext cx="3786214" cy="2286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V="1">
            <a:off x="5218115" y="5687220"/>
            <a:ext cx="200026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7224661" y="5401468"/>
            <a:ext cx="2497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 smtClean="0">
                <a:solidFill>
                  <a:srgbClr val="C00000"/>
                </a:solidFill>
              </a:rPr>
              <a:t>ثم تظهر هذه النافذة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خع8بفففففففففف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758"/>
            <a:ext cx="9721850" cy="1414234"/>
          </a:xfrm>
          <a:prstGeom prst="rect">
            <a:avLst/>
          </a:prstGeom>
        </p:spPr>
      </p:pic>
      <p:cxnSp>
        <p:nvCxnSpPr>
          <p:cNvPr id="4" name="رابط كسهم مستقيم 3"/>
          <p:cNvCxnSpPr/>
          <p:nvPr/>
        </p:nvCxnSpPr>
        <p:spPr>
          <a:xfrm flipV="1">
            <a:off x="2432033" y="1543816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1074711" y="1043750"/>
            <a:ext cx="5429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 smtClean="0">
                <a:solidFill>
                  <a:srgbClr val="92D050"/>
                </a:solidFill>
              </a:rPr>
              <a:t>نختار شكل الزر الذي نريد  لفعل شيء ما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6" name="صورة 5" descr="يلعفلافغ8قتفه8فلنفععتففغتفففغعفعف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587" y="5044278"/>
            <a:ext cx="7667625" cy="5429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860397" y="3901270"/>
            <a:ext cx="8185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 smtClean="0">
                <a:solidFill>
                  <a:srgbClr val="7030A0"/>
                </a:solidFill>
              </a:rPr>
              <a:t>بعد اختيار شكل الزر وترتيب </a:t>
            </a:r>
            <a:r>
              <a:rPr lang="ar-IQ" dirty="0" err="1" smtClean="0">
                <a:solidFill>
                  <a:srgbClr val="7030A0"/>
                </a:solidFill>
              </a:rPr>
              <a:t>اماكنة</a:t>
            </a:r>
            <a:r>
              <a:rPr lang="ar-IQ" dirty="0" smtClean="0">
                <a:solidFill>
                  <a:srgbClr val="7030A0"/>
                </a:solidFill>
              </a:rPr>
              <a:t> يصبح هكذا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jhdydjy n jtlhgrikyod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064"/>
            <a:ext cx="9721850" cy="6085433"/>
          </a:xfrm>
          <a:prstGeom prst="rect">
            <a:avLst/>
          </a:prstGeom>
        </p:spPr>
      </p:pic>
      <p:cxnSp>
        <p:nvCxnSpPr>
          <p:cNvPr id="12" name="رابط كسهم مستقيم 11"/>
          <p:cNvCxnSpPr/>
          <p:nvPr/>
        </p:nvCxnSpPr>
        <p:spPr>
          <a:xfrm rot="10800000" flipV="1">
            <a:off x="5932495" y="2901138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rot="5400000" flipH="1" flipV="1">
            <a:off x="1574777" y="5615782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5575305" y="2972576"/>
            <a:ext cx="508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IQ" sz="4800" dirty="0" smtClean="0">
                <a:solidFill>
                  <a:srgbClr val="FFC000"/>
                </a:solidFill>
              </a:rPr>
              <a:t>1</a:t>
            </a:r>
            <a:endParaRPr lang="en-US" sz="4800" dirty="0">
              <a:solidFill>
                <a:srgbClr val="FFC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1646215" y="2543948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1574777" y="2686824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1646215" y="2901138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>
            <a:off x="1574777" y="2758262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2503471" y="2329634"/>
            <a:ext cx="399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 smtClean="0"/>
              <a:t>2</a:t>
            </a:r>
            <a:endParaRPr lang="en-US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2503471" y="275826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IQ" dirty="0" smtClean="0"/>
              <a:t>3</a:t>
            </a:r>
            <a:endParaRPr lang="en-US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1789091" y="518715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400" dirty="0" smtClean="0"/>
              <a:t>4-نضغط </a:t>
            </a:r>
            <a:r>
              <a:rPr lang="ar-IQ" sz="2400" dirty="0" err="1" smtClean="0"/>
              <a:t>هنى</a:t>
            </a:r>
            <a:r>
              <a:rPr lang="ar-IQ" sz="2400" dirty="0" smtClean="0"/>
              <a:t> </a:t>
            </a:r>
            <a:endParaRPr lang="en-US" sz="24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1" y="7687484"/>
            <a:ext cx="97218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dirty="0" smtClean="0"/>
              <a:t>1- نضغط بزر </a:t>
            </a:r>
            <a:r>
              <a:rPr lang="ar-IQ" dirty="0" err="1" smtClean="0"/>
              <a:t>الماوس</a:t>
            </a:r>
            <a:r>
              <a:rPr lang="ar-IQ" dirty="0" smtClean="0"/>
              <a:t> الأيسر على هذا الزر  </a:t>
            </a:r>
          </a:p>
          <a:p>
            <a:pPr algn="r"/>
            <a:r>
              <a:rPr lang="ar-IQ" dirty="0" smtClean="0"/>
              <a:t>2- نغير الاسم من هنا </a:t>
            </a:r>
          </a:p>
          <a:p>
            <a:pPr algn="r"/>
            <a:r>
              <a:rPr lang="ar-IQ" dirty="0" smtClean="0"/>
              <a:t>3- نغير نوع الخط</a:t>
            </a:r>
          </a:p>
          <a:p>
            <a:pPr algn="r"/>
            <a:r>
              <a:rPr lang="ar-IQ" dirty="0" smtClean="0"/>
              <a:t> </a:t>
            </a:r>
            <a:r>
              <a:rPr lang="en-US" dirty="0" smtClean="0"/>
              <a:t>Open File / Run Program </a:t>
            </a:r>
            <a:r>
              <a:rPr lang="ar-IQ" dirty="0" smtClean="0"/>
              <a:t>5- سوف تظهر القائمة التالية نختار منها  </a:t>
            </a:r>
          </a:p>
          <a:p>
            <a:pPr algn="r"/>
            <a:r>
              <a:rPr lang="ar-IQ" dirty="0" smtClean="0"/>
              <a:t>6- نضغط </a:t>
            </a:r>
            <a:r>
              <a:rPr lang="ar-IQ" dirty="0" err="1" smtClean="0"/>
              <a:t>هنى</a:t>
            </a:r>
            <a:r>
              <a:rPr lang="ar-IQ" dirty="0" smtClean="0"/>
              <a:t> سوف تظهر القائمة التالية:- </a:t>
            </a:r>
          </a:p>
          <a:p>
            <a:pPr algn="r"/>
            <a:r>
              <a:rPr lang="ar-IQ" dirty="0" smtClean="0"/>
              <a:t>7- من هنا نختار الشيء الذي نريد فتحة </a:t>
            </a:r>
          </a:p>
          <a:p>
            <a:pPr algn="r"/>
            <a:r>
              <a:rPr lang="ar-IQ" dirty="0" smtClean="0"/>
              <a:t>عند الضغط على زر تاريخ النادي</a:t>
            </a:r>
            <a:endParaRPr lang="en-US" dirty="0"/>
          </a:p>
        </p:txBody>
      </p:sp>
      <p:pic>
        <p:nvPicPr>
          <p:cNvPr id="44" name="صورة 43" descr="t,jy.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231" y="3044014"/>
            <a:ext cx="1200150" cy="1943100"/>
          </a:xfrm>
          <a:prstGeom prst="rect">
            <a:avLst/>
          </a:prstGeom>
        </p:spPr>
      </p:pic>
      <p:cxnSp>
        <p:nvCxnSpPr>
          <p:cNvPr id="46" name="رابط كسهم مستقيم 45"/>
          <p:cNvCxnSpPr/>
          <p:nvPr/>
        </p:nvCxnSpPr>
        <p:spPr>
          <a:xfrm rot="10800000" flipV="1">
            <a:off x="2789223" y="3758394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مربع نص 46"/>
          <p:cNvSpPr txBox="1"/>
          <p:nvPr/>
        </p:nvSpPr>
        <p:spPr>
          <a:xfrm>
            <a:off x="2360595" y="4044146"/>
            <a:ext cx="613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000" dirty="0" smtClean="0"/>
              <a:t>5</a:t>
            </a:r>
            <a:endParaRPr lang="en-US" sz="4000" dirty="0"/>
          </a:p>
        </p:txBody>
      </p:sp>
      <p:cxnSp>
        <p:nvCxnSpPr>
          <p:cNvPr id="49" name="رابط كسهم مستقيم 48"/>
          <p:cNvCxnSpPr/>
          <p:nvPr/>
        </p:nvCxnSpPr>
        <p:spPr>
          <a:xfrm flipV="1">
            <a:off x="1646215" y="5901534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2789223" y="5615782"/>
            <a:ext cx="470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000" dirty="0" smtClean="0"/>
              <a:t>6</a:t>
            </a:r>
            <a:endParaRPr lang="en-US" sz="4000" dirty="0"/>
          </a:p>
        </p:txBody>
      </p:sp>
      <p:pic>
        <p:nvPicPr>
          <p:cNvPr id="51" name="صورة 50" descr="adv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73" y="9544872"/>
            <a:ext cx="3000396" cy="1249521"/>
          </a:xfrm>
          <a:prstGeom prst="rect">
            <a:avLst/>
          </a:prstGeom>
        </p:spPr>
      </p:pic>
      <p:cxnSp>
        <p:nvCxnSpPr>
          <p:cNvPr id="53" name="رابط كسهم مستقيم 52"/>
          <p:cNvCxnSpPr/>
          <p:nvPr/>
        </p:nvCxnSpPr>
        <p:spPr>
          <a:xfrm>
            <a:off x="3717917" y="10044938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ghmyl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312"/>
            <a:ext cx="9721850" cy="6203218"/>
          </a:xfrm>
          <a:prstGeom prst="rect">
            <a:avLst/>
          </a:prstGeom>
        </p:spPr>
      </p:pic>
      <p:cxnSp>
        <p:nvCxnSpPr>
          <p:cNvPr id="5" name="رابط كسهم مستقيم 4"/>
          <p:cNvCxnSpPr/>
          <p:nvPr/>
        </p:nvCxnSpPr>
        <p:spPr>
          <a:xfrm rot="10800000">
            <a:off x="3503603" y="4401336"/>
            <a:ext cx="1785950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5400000" flipH="1" flipV="1">
            <a:off x="1610496" y="5294311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3074975" y="4044146"/>
            <a:ext cx="613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000" dirty="0" smtClean="0"/>
              <a:t>1</a:t>
            </a:r>
            <a:endParaRPr lang="en-US" sz="40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289157" y="4687088"/>
            <a:ext cx="68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000" dirty="0" smtClean="0"/>
              <a:t>2</a:t>
            </a:r>
            <a:endParaRPr lang="en-US" sz="40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0" y="7258856"/>
            <a:ext cx="95758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dirty="0" smtClean="0"/>
              <a:t>1- نعمل زر </a:t>
            </a:r>
            <a:r>
              <a:rPr lang="ar-IQ" dirty="0" err="1" smtClean="0"/>
              <a:t>فديوات</a:t>
            </a:r>
            <a:r>
              <a:rPr lang="ar-IQ" dirty="0" smtClean="0"/>
              <a:t> كما عملنا زر تاريخ النادي ولكن </a:t>
            </a:r>
            <a:r>
              <a:rPr lang="ar-IQ" dirty="0" err="1" smtClean="0"/>
              <a:t>فية</a:t>
            </a:r>
            <a:r>
              <a:rPr lang="ar-IQ" dirty="0" smtClean="0"/>
              <a:t> اختلاف وحيد هو </a:t>
            </a:r>
          </a:p>
          <a:p>
            <a:pPr algn="r"/>
            <a:r>
              <a:rPr lang="en-US" dirty="0" smtClean="0"/>
              <a:t>Click Action</a:t>
            </a:r>
            <a:r>
              <a:rPr lang="ar-IQ" dirty="0" smtClean="0"/>
              <a:t> </a:t>
            </a:r>
            <a:r>
              <a:rPr lang="en-US" dirty="0" smtClean="0"/>
              <a:t> </a:t>
            </a:r>
            <a:r>
              <a:rPr lang="ar-IQ" dirty="0" smtClean="0"/>
              <a:t>2- نذهب </a:t>
            </a:r>
            <a:r>
              <a:rPr lang="ar-IQ" dirty="0" err="1" smtClean="0"/>
              <a:t>الى</a:t>
            </a:r>
            <a:endParaRPr lang="ar-IQ" dirty="0" smtClean="0"/>
          </a:p>
          <a:p>
            <a:pPr algn="r"/>
            <a:r>
              <a:rPr lang="ar-IQ" dirty="0" smtClean="0"/>
              <a:t>3- سوف تظهر القائمة ألتاليه:- </a:t>
            </a:r>
          </a:p>
          <a:p>
            <a:pPr algn="r"/>
            <a:r>
              <a:rPr lang="en-US" dirty="0" smtClean="0"/>
              <a:t>Browse </a:t>
            </a:r>
            <a:r>
              <a:rPr lang="en-US" dirty="0" err="1" smtClean="0"/>
              <a:t>Cd</a:t>
            </a:r>
            <a:r>
              <a:rPr lang="en-US" dirty="0" smtClean="0"/>
              <a:t>/Folder </a:t>
            </a:r>
            <a:r>
              <a:rPr lang="ar-IQ" dirty="0" smtClean="0"/>
              <a:t>نختار منها</a:t>
            </a:r>
          </a:p>
          <a:p>
            <a:pPr algn="r"/>
            <a:r>
              <a:rPr lang="en-US" dirty="0" smtClean="0"/>
              <a:t>New folder </a:t>
            </a:r>
            <a:r>
              <a:rPr lang="ar-IQ" dirty="0" smtClean="0"/>
              <a:t>ولكن قبل هذه الخطوة نعمل</a:t>
            </a:r>
          </a:p>
          <a:p>
            <a:pPr algn="r"/>
            <a:r>
              <a:rPr lang="ar-IQ" dirty="0" smtClean="0"/>
              <a:t>في مكان تخزين المجلة وننقل إلية </a:t>
            </a:r>
            <a:r>
              <a:rPr lang="ar-IQ" dirty="0" err="1" smtClean="0"/>
              <a:t>الفديوات</a:t>
            </a:r>
            <a:r>
              <a:rPr lang="ar-IQ" dirty="0" smtClean="0"/>
              <a:t> التي نريد إظهارها </a:t>
            </a:r>
          </a:p>
          <a:p>
            <a:pPr algn="r"/>
            <a:endParaRPr lang="en-US" dirty="0"/>
          </a:p>
        </p:txBody>
      </p:sp>
      <p:pic>
        <p:nvPicPr>
          <p:cNvPr id="11" name="صورة 10" descr="tyktr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5" y="7973236"/>
            <a:ext cx="1190625" cy="1933575"/>
          </a:xfrm>
          <a:prstGeom prst="rect">
            <a:avLst/>
          </a:prstGeom>
        </p:spPr>
      </p:pic>
      <p:cxnSp>
        <p:nvCxnSpPr>
          <p:cNvPr id="13" name="رابط كسهم مستقيم 12"/>
          <p:cNvCxnSpPr/>
          <p:nvPr/>
        </p:nvCxnSpPr>
        <p:spPr>
          <a:xfrm>
            <a:off x="1789091" y="8330426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h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93" y="1329502"/>
            <a:ext cx="2466975" cy="656272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360727" y="1186626"/>
            <a:ext cx="600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dirty="0" smtClean="0"/>
              <a:t>نذهب </a:t>
            </a:r>
            <a:r>
              <a:rPr lang="ar-IQ" dirty="0" smtClean="0"/>
              <a:t>إلى قائمة </a:t>
            </a:r>
            <a:r>
              <a:rPr lang="ar-IQ" dirty="0" smtClean="0"/>
              <a:t>المهام من جديد :- </a:t>
            </a:r>
          </a:p>
          <a:p>
            <a:pPr algn="r"/>
            <a:r>
              <a:rPr lang="ar-IQ" dirty="0" smtClean="0"/>
              <a:t>ونعمل التالي .</a:t>
            </a:r>
            <a:endParaRPr lang="en-US" dirty="0"/>
          </a:p>
        </p:txBody>
      </p:sp>
      <p:cxnSp>
        <p:nvCxnSpPr>
          <p:cNvPr id="8" name="رابط كسهم مستقيم 7"/>
          <p:cNvCxnSpPr/>
          <p:nvPr/>
        </p:nvCxnSpPr>
        <p:spPr>
          <a:xfrm rot="5400000" flipH="1" flipV="1">
            <a:off x="1967686" y="6437319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3003537" y="554434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000" dirty="0" smtClean="0"/>
              <a:t>1</a:t>
            </a:r>
            <a:endParaRPr lang="en-US" sz="40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250707" y="2401072"/>
            <a:ext cx="5471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dirty="0" smtClean="0"/>
              <a:t>1- نذهب إلى القائمة التالية :-</a:t>
            </a:r>
            <a:endParaRPr lang="en-US" dirty="0"/>
          </a:p>
        </p:txBody>
      </p:sp>
      <p:pic>
        <p:nvPicPr>
          <p:cNvPr id="11" name="صورة 10" descr="Magical Snap - 2010.07.08 13.46 - 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89" y="2615386"/>
            <a:ext cx="2438400" cy="190500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2789223" y="3115452"/>
            <a:ext cx="682846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\new folder </a:t>
            </a:r>
            <a:r>
              <a:rPr lang="ar-IQ" dirty="0" smtClean="0"/>
              <a:t>ونكتب فيها</a:t>
            </a:r>
          </a:p>
          <a:p>
            <a:pPr algn="r"/>
            <a:endParaRPr lang="ar-IQ" dirty="0" smtClean="0"/>
          </a:p>
          <a:p>
            <a:pPr algn="r"/>
            <a:r>
              <a:rPr lang="ar-IQ" dirty="0" smtClean="0">
                <a:solidFill>
                  <a:srgbClr val="C00000"/>
                </a:solidFill>
              </a:rPr>
              <a:t>ملاحظة:- </a:t>
            </a:r>
            <a:r>
              <a:rPr lang="ar-IQ" dirty="0" smtClean="0"/>
              <a:t>الاسم الذي نكتبه في داخلة يجب إن يكون نفس أسم الحافظ الذي عملنا في موقع التخزين </a:t>
            </a:r>
          </a:p>
          <a:p>
            <a:pPr algn="r"/>
            <a:endParaRPr lang="ar-IQ" dirty="0" smtClean="0"/>
          </a:p>
          <a:p>
            <a:pPr algn="r"/>
            <a:r>
              <a:rPr lang="ar-IQ" dirty="0" smtClean="0"/>
              <a:t>وأخيرا نجرب المجلة الكترونية من هنا </a:t>
            </a:r>
          </a:p>
          <a:p>
            <a:pPr algn="r"/>
            <a:r>
              <a:rPr lang="ar-IQ" dirty="0" smtClean="0"/>
              <a:t>ونضغط على الأزرار التي </a:t>
            </a:r>
            <a:r>
              <a:rPr lang="ar-IQ" dirty="0" err="1" smtClean="0"/>
              <a:t>عملناها</a:t>
            </a:r>
            <a:r>
              <a:rPr lang="ar-IQ" dirty="0" smtClean="0"/>
              <a:t> سوف تظهر </a:t>
            </a:r>
            <a:r>
              <a:rPr lang="ar-IQ" dirty="0" err="1" smtClean="0"/>
              <a:t>الفايلات</a:t>
            </a:r>
            <a:r>
              <a:rPr lang="ar-IQ" dirty="0" smtClean="0"/>
              <a:t> التي أردنا ظهورها </a:t>
            </a:r>
          </a:p>
          <a:p>
            <a:pPr algn="r"/>
            <a:endParaRPr lang="ar-IQ" dirty="0" smtClean="0"/>
          </a:p>
          <a:p>
            <a:pPr algn="r"/>
            <a:endParaRPr lang="ar-IQ" dirty="0" smtClean="0"/>
          </a:p>
          <a:p>
            <a:pPr algn="r"/>
            <a:endParaRPr lang="ar-IQ" dirty="0" smtClean="0"/>
          </a:p>
          <a:p>
            <a:pPr algn="r"/>
            <a:endParaRPr lang="ar-IQ" dirty="0" smtClean="0"/>
          </a:p>
          <a:p>
            <a:pPr algn="r"/>
            <a:r>
              <a:rPr lang="ar-IQ" dirty="0" smtClean="0">
                <a:solidFill>
                  <a:schemeClr val="accent1">
                    <a:lumMod val="75000"/>
                  </a:schemeClr>
                </a:solidFill>
              </a:rPr>
              <a:t>سوف تظهر هكذا:-</a:t>
            </a:r>
          </a:p>
        </p:txBody>
      </p:sp>
      <p:pic>
        <p:nvPicPr>
          <p:cNvPr id="13" name="صورة 12" descr="Magical Snap - 2010.07.08 13.51 - 0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421" y="5544344"/>
            <a:ext cx="361950" cy="238125"/>
          </a:xfrm>
          <a:prstGeom prst="rect">
            <a:avLst/>
          </a:prstGeom>
        </p:spPr>
      </p:pic>
      <p:pic>
        <p:nvPicPr>
          <p:cNvPr id="14" name="صورة 13" descr="a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3273" y="7973236"/>
            <a:ext cx="4357719" cy="297257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003273" y="7687484"/>
            <a:ext cx="85042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4400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كتابة وتأليف :- ألطالب: أحمد أركان </a:t>
            </a:r>
          </a:p>
          <a:p>
            <a:pPr algn="r"/>
            <a:r>
              <a:rPr lang="ar-IQ" sz="4400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أذا لديكم أي استفسار يرجى مراسلتي على البريد التالي:-</a:t>
            </a:r>
          </a:p>
          <a:p>
            <a:pPr algn="r"/>
            <a:r>
              <a:rPr lang="en-US" sz="4400" dirty="0" smtClean="0">
                <a:solidFill>
                  <a:srgbClr val="C00000"/>
                </a:solidFill>
                <a:latin typeface="Brush Script MT" pitchFamily="66" charset="0"/>
                <a:cs typeface="Andalus" pitchFamily="18" charset="-78"/>
              </a:rPr>
              <a:t>ahmedmilany94@yahoo.co.uk</a:t>
            </a:r>
            <a:endParaRPr lang="en-US" sz="4400" dirty="0">
              <a:solidFill>
                <a:srgbClr val="C00000"/>
              </a:solidFill>
              <a:latin typeface="Brush Script MT" pitchFamily="66" charset="0"/>
              <a:cs typeface="Andalus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360463" y="1186626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800" u="sng" dirty="0" smtClean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وهنا قد انتهت رحلتنا في هذا الكتاب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0" y="3472642"/>
            <a:ext cx="97218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dirty="0" smtClean="0"/>
              <a:t>أرجوا قد </a:t>
            </a:r>
            <a:r>
              <a:rPr lang="ar-IQ" smtClean="0"/>
              <a:t>أستفدتم</a:t>
            </a:r>
            <a:r>
              <a:rPr lang="ar-IQ" dirty="0" smtClean="0"/>
              <a:t> </a:t>
            </a:r>
            <a:r>
              <a:rPr lang="ar-IQ" dirty="0" smtClean="0"/>
              <a:t>من هذا الكتاب وتعلمتم منه كل ما يلزم لصنع مجلة الكترونية.</a:t>
            </a:r>
          </a:p>
          <a:p>
            <a:pPr algn="r"/>
            <a:r>
              <a:rPr lang="ar-IQ" dirty="0" smtClean="0"/>
              <a:t>وان كان لدي أخطاء فسامحوني عليها</a:t>
            </a:r>
          </a:p>
          <a:p>
            <a:pPr algn="r"/>
            <a:r>
              <a:rPr lang="ar-IQ" dirty="0" smtClean="0"/>
              <a:t> </a:t>
            </a:r>
          </a:p>
          <a:p>
            <a:pPr algn="r"/>
            <a:r>
              <a:rPr lang="ar-IQ" dirty="0" smtClean="0"/>
              <a:t>وأنا لا ارجوا منكم غير الدعاء ألي بالخير لي وتكميل مسيرتي الدراسية بأحسن </a:t>
            </a:r>
          </a:p>
          <a:p>
            <a:pPr algn="r"/>
            <a:r>
              <a:rPr lang="ar-IQ" dirty="0" smtClean="0"/>
              <a:t>الأوجه </a:t>
            </a:r>
            <a:r>
              <a:rPr lang="ar-IQ" dirty="0" smtClean="0"/>
              <a:t>. وشكرا.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074975" y="1258064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9600" dirty="0" smtClean="0">
                <a:latin typeface="Andalus" pitchFamily="18" charset="-78"/>
                <a:cs typeface="Andalus" pitchFamily="18" charset="-78"/>
              </a:rPr>
              <a:t>الفهرس</a:t>
            </a:r>
            <a:endParaRPr lang="en-US" sz="9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221388" y="304401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800" dirty="0" smtClean="0"/>
              <a:t>1- الفصل الأول </a:t>
            </a:r>
            <a:endParaRPr lang="en-US" sz="4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789751" y="397270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200" dirty="0" smtClean="0"/>
              <a:t>شرح البرنامج</a:t>
            </a:r>
            <a:endParaRPr lang="en-US" sz="32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292826" y="533003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800" dirty="0" smtClean="0"/>
              <a:t>2- الفصل الثاني</a:t>
            </a:r>
            <a:endParaRPr lang="en-US" sz="4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221124" y="6830228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200" dirty="0" smtClean="0"/>
              <a:t>صنع مجلة الكترونية من خلال البرنامج</a:t>
            </a:r>
            <a:endParaRPr lang="en-US" sz="32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agical Snap - 2010.07.06 19.20 -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9700"/>
            <a:ext cx="9721850" cy="601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2574909" y="9259120"/>
            <a:ext cx="518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800" dirty="0" smtClean="0"/>
              <a:t>هذه هي </a:t>
            </a:r>
            <a:r>
              <a:rPr lang="ar-IQ" sz="4800" dirty="0" err="1" smtClean="0"/>
              <a:t>واجة</a:t>
            </a:r>
            <a:r>
              <a:rPr lang="ar-IQ" sz="4800" dirty="0" smtClean="0"/>
              <a:t> البرنامج</a:t>
            </a:r>
            <a:endParaRPr lang="en-US" sz="4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217851" y="1186626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60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ألفصل الأول</a:t>
            </a:r>
            <a:endParaRPr lang="en-US" sz="6000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agical Snap - 2010.07.06 20.02 -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1297"/>
            <a:ext cx="9721850" cy="6203218"/>
          </a:xfrm>
          <a:prstGeom prst="rect">
            <a:avLst/>
          </a:prstGeom>
        </p:spPr>
      </p:pic>
      <p:cxnSp>
        <p:nvCxnSpPr>
          <p:cNvPr id="4" name="رابط كسهم مستقيم 3"/>
          <p:cNvCxnSpPr/>
          <p:nvPr/>
        </p:nvCxnSpPr>
        <p:spPr>
          <a:xfrm rot="16200000" flipH="1">
            <a:off x="824678" y="3365485"/>
            <a:ext cx="171451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 rot="20046027">
            <a:off x="2011030" y="5017669"/>
            <a:ext cx="1420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000" dirty="0" smtClean="0"/>
              <a:t>من </a:t>
            </a:r>
            <a:r>
              <a:rPr lang="ar-IQ" sz="2000" dirty="0" err="1" smtClean="0"/>
              <a:t>هنى</a:t>
            </a:r>
            <a:r>
              <a:rPr lang="ar-IQ" sz="2000" dirty="0" smtClean="0"/>
              <a:t> نفتح مشروع مخزن مسبقا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agical Snap - 2010.07.06 20.12 - 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5779"/>
            <a:ext cx="9721850" cy="60142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5779"/>
            <a:ext cx="9721850" cy="601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5779"/>
            <a:ext cx="9721850" cy="601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5779"/>
            <a:ext cx="9721850" cy="601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518</Words>
  <Application>Microsoft Office PowerPoint</Application>
  <PresentationFormat>مخصص</PresentationFormat>
  <Paragraphs>94</Paragraphs>
  <Slides>26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تدفق</vt:lpstr>
      <vt:lpstr>AutoRun Shortcut3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AutoRun Shortcut3</dc:title>
  <dc:creator>arkan</dc:creator>
  <cp:lastModifiedBy>arkan</cp:lastModifiedBy>
  <cp:revision>63</cp:revision>
  <dcterms:created xsi:type="dcterms:W3CDTF">2010-07-06T15:05:03Z</dcterms:created>
  <dcterms:modified xsi:type="dcterms:W3CDTF">2010-07-08T11:34:45Z</dcterms:modified>
</cp:coreProperties>
</file>