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28" r:id="rId44"/>
    <p:sldId id="329" r:id="rId45"/>
    <p:sldId id="330" r:id="rId46"/>
    <p:sldId id="331" r:id="rId47"/>
    <p:sldId id="33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5FDB8-E7FC-4E51-9B90-4E37CD43E606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01B96-AF70-457A-914B-55F325191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07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9/10/2014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hyperlink" Target="detailingstairs.pdf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2249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1346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5606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9611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2318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1316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974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938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7000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263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3028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4966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0792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85461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613901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494894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585473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256439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2601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881926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075891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95434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9098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923973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472638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071312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246747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725835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507225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547932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094344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850965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936965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266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275502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441618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452296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225367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688756"/>
      </p:ext>
    </p:ext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968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457200"/>
            <a:ext cx="2819400" cy="1295401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/>
              <a:t>Steel Stairs </a:t>
            </a:r>
            <a:br>
              <a:rPr lang="en-US" sz="4000" dirty="0" smtClean="0"/>
            </a:br>
            <a:endParaRPr lang="en-US" sz="4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981200"/>
            <a:ext cx="3066050" cy="4090112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04800"/>
            <a:ext cx="2270760" cy="3153834"/>
          </a:xfrm>
        </p:spPr>
      </p:pic>
    </p:spTree>
    <p:extLst>
      <p:ext uri="{BB962C8B-B14F-4D97-AF65-F5344CB8AC3E}">
        <p14:creationId xmlns:p14="http://schemas.microsoft.com/office/powerpoint/2010/main" val="16957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457200"/>
            <a:ext cx="2819400" cy="1295401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/>
              <a:t>Steel Stairs </a:t>
            </a:r>
            <a:br>
              <a:rPr lang="en-US" sz="4000" dirty="0" smtClean="0"/>
            </a:br>
            <a:endParaRPr lang="en-US" sz="4000" dirty="0"/>
          </a:p>
        </p:txBody>
      </p:sp>
      <p:pic>
        <p:nvPicPr>
          <p:cNvPr id="9" name="Picture 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14732"/>
            <a:ext cx="8077200" cy="447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1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8382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3277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567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4045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7675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216</TotalTime>
  <Words>4</Words>
  <Application>Microsoft Office PowerPoint</Application>
  <PresentationFormat>On-screen Show (4:3)</PresentationFormat>
  <Paragraphs>2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Calibri</vt:lpstr>
      <vt:lpstr>Wingdings</vt:lpstr>
      <vt:lpstr>Composite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Steel Stairs  </vt:lpstr>
      <vt:lpstr>Steel Stairs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Steel and Construction  “Steel Structure”</dc:title>
  <dc:creator>Ibrahim Farrah</dc:creator>
  <cp:lastModifiedBy>NASSER</cp:lastModifiedBy>
  <cp:revision>8</cp:revision>
  <dcterms:created xsi:type="dcterms:W3CDTF">2006-08-16T00:00:00Z</dcterms:created>
  <dcterms:modified xsi:type="dcterms:W3CDTF">2014-09-10T06:53:59Z</dcterms:modified>
</cp:coreProperties>
</file>