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sldIdLst>
    <p:sldId id="256" r:id="rId2"/>
    <p:sldId id="278" r:id="rId3"/>
    <p:sldId id="279" r:id="rId4"/>
    <p:sldId id="265" r:id="rId5"/>
    <p:sldId id="276" r:id="rId6"/>
    <p:sldId id="277" r:id="rId7"/>
    <p:sldId id="283" r:id="rId8"/>
    <p:sldId id="280" r:id="rId9"/>
    <p:sldId id="281" r:id="rId10"/>
    <p:sldId id="282" r:id="rId11"/>
    <p:sldId id="284" r:id="rId12"/>
    <p:sldId id="285" r:id="rId13"/>
    <p:sldId id="266" r:id="rId14"/>
    <p:sldId id="272" r:id="rId15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ar-EG" noProof="0" smtClean="0"/>
              <a:t>انقر لتحرير نمط العنوان الرئيسي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ar-EG" noProof="0" smtClean="0"/>
              <a:t>انقر لتحرير نمط العنوان الثانوي الرئيسي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2430EC-D7A0-4A70-A4BD-108249751A60}" type="slidenum">
              <a:rPr lang="ar-EG"/>
              <a:pPr/>
              <a:t>‹#›</a:t>
            </a:fld>
            <a:endParaRPr lang="en-US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87151-BDBD-41FC-9D21-5E1C087E275A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98996"/>
      </p:ext>
    </p:extLst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F2B1A-93F1-4E3C-B9F6-CE2D395BC837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8284"/>
      </p:ext>
    </p:extLst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D61BD9C7-C3F1-4DC6-820B-8F96B9F02217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34264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94E799E0-6523-448F-B23B-5D2593DD0D42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62217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FF614-0BBC-4074-96B5-0764566F1160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93760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4BDBE-4328-4AC3-AF7E-CFA7ADF8C171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0122"/>
      </p:ext>
    </p:extLst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A80EA-864E-4241-BF3C-7749AD9563FF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00994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10917-0EDB-402F-8CF4-49A805E36FB4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40327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B81D1-B271-4CF6-81C6-534B316473C8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98685"/>
      </p:ext>
    </p:extLst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FDFA5-BC2F-4953-9728-8F752A56C2E5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54033"/>
      </p:ext>
    </p:extLst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09D4A-FB0C-41D0-8AF4-89D5537E2CE3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55406"/>
      </p:ext>
    </p:extLst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E9C81-754B-44FD-AC05-03F74115724D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76123"/>
      </p:ext>
    </p:extLst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sz="2400">
              <a:latin typeface="Times New Roman" pitchFamily="18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200"/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/>
            </a:lvl1pPr>
          </a:lstStyle>
          <a:p>
            <a:fld id="{8A19172D-2B63-4DCC-8292-1552078BFE63}" type="slidenum">
              <a:rPr lang="ar-EG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r-EG"/>
              <a:t>شدات الخنزيره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781300"/>
            <a:ext cx="7126287" cy="36004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/>
              <a:t>شدات الخنزيره</a:t>
            </a:r>
            <a:endParaRPr lang="en-US"/>
          </a:p>
        </p:txBody>
      </p:sp>
      <p:pic>
        <p:nvPicPr>
          <p:cNvPr id="69636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844675"/>
            <a:ext cx="2105025" cy="1609725"/>
          </a:xfrm>
          <a:noFill/>
          <a:ln/>
        </p:spPr>
      </p:pic>
      <p:pic>
        <p:nvPicPr>
          <p:cNvPr id="69638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3789363"/>
            <a:ext cx="6732588" cy="373062"/>
          </a:xfrm>
          <a:noFill/>
          <a:ln/>
        </p:spPr>
      </p:pic>
      <p:pic>
        <p:nvPicPr>
          <p:cNvPr id="69640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3789363"/>
            <a:ext cx="2011363" cy="347662"/>
          </a:xfrm>
          <a:noFill/>
          <a:ln/>
        </p:spPr>
      </p:pic>
      <p:pic>
        <p:nvPicPr>
          <p:cNvPr id="6963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1916113"/>
            <a:ext cx="5075238" cy="368300"/>
          </a:xfrm>
        </p:spPr>
      </p:pic>
      <p:pic>
        <p:nvPicPr>
          <p:cNvPr id="69642" name="Picture 10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4292600"/>
            <a:ext cx="2514600" cy="1647825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شدات الخنزيره</a:t>
            </a:r>
            <a:endParaRPr lang="en-US"/>
          </a:p>
        </p:txBody>
      </p:sp>
      <p:pic>
        <p:nvPicPr>
          <p:cNvPr id="8806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1989138"/>
            <a:ext cx="4787900" cy="481012"/>
          </a:xfrm>
        </p:spPr>
      </p:pic>
      <p:pic>
        <p:nvPicPr>
          <p:cNvPr id="88077" name="Picture 13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3068638"/>
            <a:ext cx="3884612" cy="2466975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EG"/>
              <a:t>شدات الخنزيره</a:t>
            </a:r>
            <a:endParaRPr lang="en-US"/>
          </a:p>
        </p:txBody>
      </p:sp>
      <p:pic>
        <p:nvPicPr>
          <p:cNvPr id="89092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4581525"/>
            <a:ext cx="2781300" cy="1800225"/>
          </a:xfrm>
          <a:noFill/>
          <a:ln/>
        </p:spPr>
      </p:pic>
      <p:pic>
        <p:nvPicPr>
          <p:cNvPr id="89094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3789363"/>
            <a:ext cx="2752725" cy="1819275"/>
          </a:xfrm>
          <a:noFill/>
          <a:ln/>
        </p:spPr>
      </p:pic>
      <p:pic>
        <p:nvPicPr>
          <p:cNvPr id="89096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5373688"/>
            <a:ext cx="1331912" cy="1020762"/>
          </a:xfrm>
          <a:noFill/>
          <a:ln/>
        </p:spPr>
      </p:pic>
      <p:pic>
        <p:nvPicPr>
          <p:cNvPr id="8909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773238"/>
            <a:ext cx="7812087" cy="1368425"/>
          </a:xfrm>
        </p:spPr>
      </p:pic>
      <p:pic>
        <p:nvPicPr>
          <p:cNvPr id="89098" name="Picture 10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284538"/>
            <a:ext cx="2876550" cy="173355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شدات الخنزيره</a:t>
            </a:r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916113"/>
            <a:ext cx="7029450" cy="3097212"/>
          </a:xfrm>
        </p:spPr>
      </p:pic>
      <p:pic>
        <p:nvPicPr>
          <p:cNvPr id="16388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5300663"/>
            <a:ext cx="6596063" cy="585787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الخنزيره</a:t>
            </a:r>
            <a:endParaRPr lang="en-US"/>
          </a:p>
        </p:txBody>
      </p:sp>
      <p:pic>
        <p:nvPicPr>
          <p:cNvPr id="22534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52600"/>
            <a:ext cx="7740650" cy="29718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شدات الخنزيره</a:t>
            </a:r>
            <a:endParaRPr 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73238"/>
            <a:ext cx="8001000" cy="1008062"/>
          </a:xfrm>
        </p:spPr>
      </p:pic>
      <p:pic>
        <p:nvPicPr>
          <p:cNvPr id="43012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781300"/>
            <a:ext cx="7745413" cy="192405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شدات الخنزيره</a:t>
            </a:r>
            <a:endParaRPr lang="en-US"/>
          </a:p>
        </p:txBody>
      </p:sp>
      <p:pic>
        <p:nvPicPr>
          <p:cNvPr id="65540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700" y="1890713"/>
            <a:ext cx="6315075" cy="3990975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شدات الخنزيره</a:t>
            </a:r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/>
              <a:t>شدات الخنزيره</a:t>
            </a:r>
            <a:endParaRPr lang="en-US"/>
          </a:p>
        </p:txBody>
      </p:sp>
      <p:pic>
        <p:nvPicPr>
          <p:cNvPr id="40986" name="Picture 26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989138"/>
            <a:ext cx="1819275" cy="1876425"/>
          </a:xfrm>
          <a:noFill/>
          <a:ln/>
        </p:spPr>
      </p:pic>
      <p:pic>
        <p:nvPicPr>
          <p:cNvPr id="40996" name="Picture 3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50" y="2349500"/>
            <a:ext cx="447675" cy="200025"/>
          </a:xfrm>
          <a:noFill/>
          <a:ln/>
        </p:spPr>
      </p:pic>
      <p:pic>
        <p:nvPicPr>
          <p:cNvPr id="40981" name="Picture 21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221163"/>
            <a:ext cx="2066925" cy="1685925"/>
          </a:xfrm>
          <a:noFill/>
          <a:ln/>
        </p:spPr>
      </p:pic>
      <p:pic>
        <p:nvPicPr>
          <p:cNvPr id="4096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700213"/>
            <a:ext cx="3059113" cy="596900"/>
          </a:xfrm>
        </p:spPr>
      </p:pic>
      <p:pic>
        <p:nvPicPr>
          <p:cNvPr id="40998" name="Picture 38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2636838"/>
            <a:ext cx="6083300" cy="881062"/>
          </a:xfrm>
          <a:noFill/>
          <a:ln/>
        </p:spPr>
      </p:pic>
      <p:pic>
        <p:nvPicPr>
          <p:cNvPr id="41000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292600"/>
            <a:ext cx="7143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1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24400"/>
            <a:ext cx="57245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/>
              <a:t>شدات الخنزيره</a:t>
            </a:r>
            <a:endParaRPr lang="en-US"/>
          </a:p>
        </p:txBody>
      </p:sp>
      <p:pic>
        <p:nvPicPr>
          <p:cNvPr id="41988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997200"/>
            <a:ext cx="2133600" cy="1905000"/>
          </a:xfrm>
          <a:noFill/>
          <a:ln/>
        </p:spPr>
      </p:pic>
      <p:pic>
        <p:nvPicPr>
          <p:cNvPr id="41992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5113" y="4724400"/>
            <a:ext cx="628650" cy="257175"/>
          </a:xfrm>
          <a:noFill/>
          <a:ln/>
        </p:spPr>
      </p:pic>
      <p:pic>
        <p:nvPicPr>
          <p:cNvPr id="41994" name="Picture 10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5084763"/>
            <a:ext cx="6877050" cy="592137"/>
          </a:xfrm>
          <a:noFill/>
          <a:ln/>
        </p:spPr>
      </p:pic>
      <p:pic>
        <p:nvPicPr>
          <p:cNvPr id="41997" name="Picture 13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750" y="1844675"/>
            <a:ext cx="1000125" cy="285750"/>
          </a:xfrm>
          <a:noFill/>
          <a:ln/>
        </p:spPr>
      </p:pic>
      <p:pic>
        <p:nvPicPr>
          <p:cNvPr id="4199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05038"/>
            <a:ext cx="70183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1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EG"/>
              <a:t>شدات الخنزيره</a:t>
            </a:r>
            <a:endParaRPr lang="en-US"/>
          </a:p>
        </p:txBody>
      </p:sp>
      <p:pic>
        <p:nvPicPr>
          <p:cNvPr id="70662" name="Picture 6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276475"/>
            <a:ext cx="4881563" cy="442913"/>
          </a:xfrm>
          <a:noFill/>
          <a:ln/>
        </p:spPr>
      </p:pic>
      <p:pic>
        <p:nvPicPr>
          <p:cNvPr id="70664" name="Picture 8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924175"/>
            <a:ext cx="6083300" cy="776288"/>
          </a:xfrm>
          <a:noFill/>
          <a:ln/>
        </p:spPr>
      </p:pic>
      <p:pic>
        <p:nvPicPr>
          <p:cNvPr id="70666" name="Picture 10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636838"/>
            <a:ext cx="1609725" cy="1343025"/>
          </a:xfrm>
          <a:noFill/>
          <a:ln/>
        </p:spPr>
      </p:pic>
      <p:pic>
        <p:nvPicPr>
          <p:cNvPr id="7065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1700213"/>
            <a:ext cx="1474788" cy="381000"/>
          </a:xfrm>
        </p:spPr>
      </p:pic>
      <p:pic>
        <p:nvPicPr>
          <p:cNvPr id="70670" name="Picture 14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4005263"/>
            <a:ext cx="7308850" cy="703262"/>
          </a:xfrm>
          <a:noFill/>
          <a:ln/>
        </p:spPr>
      </p:pic>
      <p:pic>
        <p:nvPicPr>
          <p:cNvPr id="7067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1217613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74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24400"/>
            <a:ext cx="21272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75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24400"/>
            <a:ext cx="24860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/>
              <a:t>شدات الخنزيره</a:t>
            </a:r>
            <a:endParaRPr lang="en-US"/>
          </a:p>
        </p:txBody>
      </p:sp>
      <p:pic>
        <p:nvPicPr>
          <p:cNvPr id="67588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205038"/>
            <a:ext cx="2238375" cy="1724025"/>
          </a:xfrm>
          <a:noFill/>
          <a:ln/>
        </p:spPr>
      </p:pic>
      <p:pic>
        <p:nvPicPr>
          <p:cNvPr id="67590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2060575"/>
            <a:ext cx="2257425" cy="1895475"/>
          </a:xfrm>
          <a:noFill/>
          <a:ln/>
        </p:spPr>
      </p:pic>
      <p:pic>
        <p:nvPicPr>
          <p:cNvPr id="67592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205038"/>
            <a:ext cx="2257425" cy="1771650"/>
          </a:xfrm>
          <a:noFill/>
          <a:ln/>
        </p:spPr>
      </p:pic>
      <p:pic>
        <p:nvPicPr>
          <p:cNvPr id="6758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1700213"/>
            <a:ext cx="1619250" cy="452437"/>
          </a:xfrm>
        </p:spPr>
      </p:pic>
      <p:pic>
        <p:nvPicPr>
          <p:cNvPr id="67594" name="Picture 10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4221163"/>
            <a:ext cx="5724525" cy="347662"/>
          </a:xfrm>
          <a:noFill/>
          <a:ln/>
        </p:spPr>
      </p:pic>
      <p:pic>
        <p:nvPicPr>
          <p:cNvPr id="6759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2135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24400"/>
            <a:ext cx="3594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81525"/>
            <a:ext cx="2233612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/>
              <a:t>شدات الخنزيره</a:t>
            </a:r>
            <a:endParaRPr lang="en-US"/>
          </a:p>
        </p:txBody>
      </p:sp>
      <p:pic>
        <p:nvPicPr>
          <p:cNvPr id="68612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773238"/>
            <a:ext cx="6156325" cy="373062"/>
          </a:xfrm>
          <a:noFill/>
          <a:ln/>
        </p:spPr>
      </p:pic>
      <p:pic>
        <p:nvPicPr>
          <p:cNvPr id="68614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2424113" cy="349250"/>
          </a:xfrm>
          <a:noFill/>
          <a:ln/>
        </p:spPr>
      </p:pic>
      <p:pic>
        <p:nvPicPr>
          <p:cNvPr id="68616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781300"/>
            <a:ext cx="3954462" cy="376238"/>
          </a:xfrm>
          <a:noFill/>
          <a:ln/>
        </p:spPr>
      </p:pic>
      <p:pic>
        <p:nvPicPr>
          <p:cNvPr id="68618" name="Picture 10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205038"/>
            <a:ext cx="2093912" cy="1395412"/>
          </a:xfrm>
          <a:noFill/>
          <a:ln/>
        </p:spPr>
      </p:pic>
      <p:pic>
        <p:nvPicPr>
          <p:cNvPr id="6862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05263"/>
            <a:ext cx="25431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2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860800"/>
            <a:ext cx="25812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105</TotalTime>
  <Words>28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Verdana</vt:lpstr>
      <vt:lpstr>Times New Roman</vt:lpstr>
      <vt:lpstr>Wingdings</vt:lpstr>
      <vt:lpstr>Profile</vt:lpstr>
      <vt:lpstr>شدات الخنزيره</vt:lpstr>
      <vt:lpstr>شدات الخنزيره</vt:lpstr>
      <vt:lpstr>شدات الخنزيره</vt:lpstr>
      <vt:lpstr>شدات الخنزيره</vt:lpstr>
      <vt:lpstr>شدات الخنزيره</vt:lpstr>
      <vt:lpstr>شدات الخنزيره</vt:lpstr>
      <vt:lpstr>شدات الخنزيره</vt:lpstr>
      <vt:lpstr>شدات الخنزيره</vt:lpstr>
      <vt:lpstr>شدات الخنزيره</vt:lpstr>
      <vt:lpstr>شدات الخنزيره</vt:lpstr>
      <vt:lpstr>شدات الخنزيره</vt:lpstr>
      <vt:lpstr>شدات الخنزيره</vt:lpstr>
      <vt:lpstr>شدات الخنزيره</vt:lpstr>
      <vt:lpstr>شدات الخنزيره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شدات الخنزيره</dc:title>
  <dc:creator>semary</dc:creator>
  <cp:lastModifiedBy>Nasser56</cp:lastModifiedBy>
  <cp:revision>31</cp:revision>
  <dcterms:created xsi:type="dcterms:W3CDTF">2006-03-16T00:00:55Z</dcterms:created>
  <dcterms:modified xsi:type="dcterms:W3CDTF">2012-05-19T21:44:30Z</dcterms:modified>
</cp:coreProperties>
</file>