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7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7"/>
  </p:custDataLst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H7Ue5ZPmqNKftEEqUcPxg==" hashData="9qYTXWPDYNNIEJniLW6DSERYV4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B6939-3CA9-4736-B94A-C199C0909ECD}" type="doc">
      <dgm:prSet loTypeId="urn:microsoft.com/office/officeart/2005/8/layout/radial5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Y"/>
        </a:p>
      </dgm:t>
    </dgm:pt>
    <dgm:pt modelId="{D08D373A-C9CF-4B75-9EE8-D9DA06B07CCE}">
      <dgm:prSet phldrT="[نص]" custT="1"/>
      <dgm:spPr/>
      <dgm:t>
        <a:bodyPr/>
        <a:lstStyle/>
        <a:p>
          <a:pPr rtl="1"/>
          <a:r>
            <a:rPr lang="ar-IQ" sz="2400" b="1" dirty="0" smtClean="0"/>
            <a:t>كتاب التحليل</a:t>
          </a:r>
          <a:endParaRPr lang="ar-SY" sz="2400" b="1" dirty="0"/>
        </a:p>
      </dgm:t>
    </dgm:pt>
    <dgm:pt modelId="{B7C73468-5912-4C8A-BFE2-D4D389A4F66E}" type="parTrans" cxnId="{6B834A00-B25C-48CF-A866-19C89265F979}">
      <dgm:prSet/>
      <dgm:spPr/>
      <dgm:t>
        <a:bodyPr/>
        <a:lstStyle/>
        <a:p>
          <a:pPr rtl="1"/>
          <a:endParaRPr lang="ar-SY"/>
        </a:p>
      </dgm:t>
    </dgm:pt>
    <dgm:pt modelId="{F7386F39-5EBB-48FD-9D10-CFA82DED018E}" type="sibTrans" cxnId="{6B834A00-B25C-48CF-A866-19C89265F979}">
      <dgm:prSet/>
      <dgm:spPr/>
      <dgm:t>
        <a:bodyPr/>
        <a:lstStyle/>
        <a:p>
          <a:pPr rtl="1"/>
          <a:endParaRPr lang="ar-SY"/>
        </a:p>
      </dgm:t>
    </dgm:pt>
    <dgm:pt modelId="{93A02166-D30C-4132-9495-AD770ABC8027}">
      <dgm:prSet phldrT="[نص]" custT="1"/>
      <dgm:spPr/>
      <dgm:t>
        <a:bodyPr/>
        <a:lstStyle/>
        <a:p>
          <a:pPr rtl="1"/>
          <a:r>
            <a:rPr lang="en-US" sz="2400" b="1" dirty="0" smtClean="0"/>
            <a:t>(1)</a:t>
          </a:r>
          <a:endParaRPr lang="ar-IQ" sz="2400" b="1" dirty="0" smtClean="0"/>
        </a:p>
        <a:p>
          <a:pPr rtl="1"/>
          <a:r>
            <a:rPr lang="ar-IQ" sz="2400" b="1" dirty="0" smtClean="0"/>
            <a:t>حساب التفاضل وتطبيقاته</a:t>
          </a:r>
          <a:endParaRPr lang="ar-SY" sz="2400" b="1" dirty="0"/>
        </a:p>
      </dgm:t>
    </dgm:pt>
    <dgm:pt modelId="{C917B854-AF25-4654-A7C8-B421BAE9A881}" type="parTrans" cxnId="{FCC12F20-055F-4918-ACD6-54C4CDBB44BC}">
      <dgm:prSet/>
      <dgm:spPr/>
      <dgm:t>
        <a:bodyPr/>
        <a:lstStyle/>
        <a:p>
          <a:pPr rtl="1"/>
          <a:endParaRPr lang="ar-SY"/>
        </a:p>
      </dgm:t>
    </dgm:pt>
    <dgm:pt modelId="{FB4CD658-B671-42D7-939A-15EF616AF394}" type="sibTrans" cxnId="{FCC12F20-055F-4918-ACD6-54C4CDBB44BC}">
      <dgm:prSet/>
      <dgm:spPr/>
      <dgm:t>
        <a:bodyPr/>
        <a:lstStyle/>
        <a:p>
          <a:pPr rtl="1"/>
          <a:endParaRPr lang="ar-SY"/>
        </a:p>
      </dgm:t>
    </dgm:pt>
    <dgm:pt modelId="{938E2407-5DA3-4F8A-801D-120BD09CBF30}">
      <dgm:prSet phldrT="[نص]" custT="1"/>
      <dgm:spPr/>
      <dgm:t>
        <a:bodyPr/>
        <a:lstStyle/>
        <a:p>
          <a:pPr rtl="1"/>
          <a:r>
            <a:rPr lang="en-US" sz="2400" b="1" dirty="0" smtClean="0"/>
            <a:t>(2)</a:t>
          </a:r>
          <a:endParaRPr lang="ar-IQ" sz="2400" b="1" dirty="0" smtClean="0"/>
        </a:p>
        <a:p>
          <a:pPr rtl="1"/>
          <a:r>
            <a:rPr lang="ar-IQ" sz="2400" b="1" dirty="0" smtClean="0"/>
            <a:t>حساب التكامل</a:t>
          </a:r>
          <a:endParaRPr lang="ar-SY" sz="2400" b="1" dirty="0"/>
        </a:p>
      </dgm:t>
    </dgm:pt>
    <dgm:pt modelId="{E2E228BA-D02F-4CE6-AB42-EF85FB9D449F}" type="parTrans" cxnId="{2957DCAF-A019-4A8E-A789-88814434093D}">
      <dgm:prSet/>
      <dgm:spPr/>
      <dgm:t>
        <a:bodyPr/>
        <a:lstStyle/>
        <a:p>
          <a:pPr rtl="1"/>
          <a:endParaRPr lang="ar-SY"/>
        </a:p>
      </dgm:t>
    </dgm:pt>
    <dgm:pt modelId="{D07AA514-95C2-4E1A-9028-C940BDC61E00}" type="sibTrans" cxnId="{2957DCAF-A019-4A8E-A789-88814434093D}">
      <dgm:prSet/>
      <dgm:spPr/>
      <dgm:t>
        <a:bodyPr/>
        <a:lstStyle/>
        <a:p>
          <a:pPr rtl="1"/>
          <a:endParaRPr lang="ar-SY"/>
        </a:p>
      </dgm:t>
    </dgm:pt>
    <dgm:pt modelId="{8E3E454E-306F-4179-B71E-95FECFAC3958}">
      <dgm:prSet phldrT="[نص]" custT="1"/>
      <dgm:spPr/>
      <dgm:t>
        <a:bodyPr/>
        <a:lstStyle/>
        <a:p>
          <a:pPr rtl="1"/>
          <a:r>
            <a:rPr lang="en-US" sz="2000" b="1" dirty="0" smtClean="0"/>
            <a:t>(3)</a:t>
          </a:r>
          <a:endParaRPr lang="ar-IQ" sz="2000" b="1" dirty="0" smtClean="0"/>
        </a:p>
        <a:p>
          <a:pPr rtl="1"/>
          <a:r>
            <a:rPr lang="ar-IQ" sz="2000" b="1" dirty="0" smtClean="0"/>
            <a:t>الدوال العددية ورسم خطوطها البيانية </a:t>
          </a:r>
          <a:endParaRPr lang="ar-SY" sz="2000" b="1" dirty="0"/>
        </a:p>
      </dgm:t>
    </dgm:pt>
    <dgm:pt modelId="{C7555DBC-2855-48B5-BFC2-4FE682B04E02}" type="parTrans" cxnId="{6F821566-33E8-4666-8D79-2C482FC963AA}">
      <dgm:prSet/>
      <dgm:spPr/>
      <dgm:t>
        <a:bodyPr/>
        <a:lstStyle/>
        <a:p>
          <a:pPr rtl="1"/>
          <a:endParaRPr lang="ar-SY"/>
        </a:p>
      </dgm:t>
    </dgm:pt>
    <dgm:pt modelId="{ED3B3331-E8F7-488A-B367-239EBCF142FB}" type="sibTrans" cxnId="{6F821566-33E8-4666-8D79-2C482FC963AA}">
      <dgm:prSet/>
      <dgm:spPr/>
      <dgm:t>
        <a:bodyPr/>
        <a:lstStyle/>
        <a:p>
          <a:pPr rtl="1"/>
          <a:endParaRPr lang="ar-SY"/>
        </a:p>
      </dgm:t>
    </dgm:pt>
    <dgm:pt modelId="{67CC6F73-FFBB-41B7-BBDD-F4A4C5582AA3}" type="pres">
      <dgm:prSet presAssocID="{010B6939-3CA9-4736-B94A-C199C0909E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75A1EC17-3BC9-4BF7-9EA3-B51FC5A2AA01}" type="pres">
      <dgm:prSet presAssocID="{D08D373A-C9CF-4B75-9EE8-D9DA06B07CCE}" presName="centerShape" presStyleLbl="node0" presStyleIdx="0" presStyleCnt="1" custLinFactNeighborX="-611" custLinFactNeighborY="4678"/>
      <dgm:spPr/>
      <dgm:t>
        <a:bodyPr/>
        <a:lstStyle/>
        <a:p>
          <a:pPr rtl="1"/>
          <a:endParaRPr lang="ar-SY"/>
        </a:p>
      </dgm:t>
    </dgm:pt>
    <dgm:pt modelId="{DBEB95DD-D72B-42DB-9B77-851982D35C1D}" type="pres">
      <dgm:prSet presAssocID="{C917B854-AF25-4654-A7C8-B421BAE9A881}" presName="parTrans" presStyleLbl="sibTrans2D1" presStyleIdx="0" presStyleCnt="3"/>
      <dgm:spPr/>
      <dgm:t>
        <a:bodyPr/>
        <a:lstStyle/>
        <a:p>
          <a:pPr rtl="1"/>
          <a:endParaRPr lang="ar-SY"/>
        </a:p>
      </dgm:t>
    </dgm:pt>
    <dgm:pt modelId="{88B43A29-D4E2-4315-930F-3E03E651C68B}" type="pres">
      <dgm:prSet presAssocID="{C917B854-AF25-4654-A7C8-B421BAE9A881}" presName="connectorText" presStyleLbl="sibTrans2D1" presStyleIdx="0" presStyleCnt="3"/>
      <dgm:spPr/>
      <dgm:t>
        <a:bodyPr/>
        <a:lstStyle/>
        <a:p>
          <a:pPr rtl="1"/>
          <a:endParaRPr lang="ar-SY"/>
        </a:p>
      </dgm:t>
    </dgm:pt>
    <dgm:pt modelId="{8CE15706-C3E2-4C86-B959-C07B7E35208F}" type="pres">
      <dgm:prSet presAssocID="{93A02166-D30C-4132-9495-AD770ABC8027}" presName="node" presStyleLbl="node1" presStyleIdx="0" presStyleCnt="3" custScaleX="132879" custRadScaleRad="101664" custRadScaleInc="-39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50E36AE2-FE3D-45B9-B9D5-AE2BF70FEEF9}" type="pres">
      <dgm:prSet presAssocID="{E2E228BA-D02F-4CE6-AB42-EF85FB9D449F}" presName="parTrans" presStyleLbl="sibTrans2D1" presStyleIdx="1" presStyleCnt="3"/>
      <dgm:spPr/>
      <dgm:t>
        <a:bodyPr/>
        <a:lstStyle/>
        <a:p>
          <a:pPr rtl="1"/>
          <a:endParaRPr lang="ar-SY"/>
        </a:p>
      </dgm:t>
    </dgm:pt>
    <dgm:pt modelId="{09E47AFA-9115-4B4C-9CD3-F2F0231F1AAE}" type="pres">
      <dgm:prSet presAssocID="{E2E228BA-D02F-4CE6-AB42-EF85FB9D449F}" presName="connectorText" presStyleLbl="sibTrans2D1" presStyleIdx="1" presStyleCnt="3"/>
      <dgm:spPr/>
      <dgm:t>
        <a:bodyPr/>
        <a:lstStyle/>
        <a:p>
          <a:pPr rtl="1"/>
          <a:endParaRPr lang="ar-SY"/>
        </a:p>
      </dgm:t>
    </dgm:pt>
    <dgm:pt modelId="{9F9D135A-9B72-48FD-8D68-B9B135AC4D0F}" type="pres">
      <dgm:prSet presAssocID="{938E2407-5DA3-4F8A-801D-120BD09CBF30}" presName="node" presStyleLbl="node1" presStyleIdx="1" presStyleCnt="3" custScaleX="145152" custRadScaleRad="112910" custRadScaleInc="-6764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8FFFF12E-A59D-4F5B-96C3-1FA952CD834C}" type="pres">
      <dgm:prSet presAssocID="{C7555DBC-2855-48B5-BFC2-4FE682B04E02}" presName="parTrans" presStyleLbl="sibTrans2D1" presStyleIdx="2" presStyleCnt="3"/>
      <dgm:spPr/>
      <dgm:t>
        <a:bodyPr/>
        <a:lstStyle/>
        <a:p>
          <a:pPr rtl="1"/>
          <a:endParaRPr lang="ar-SY"/>
        </a:p>
      </dgm:t>
    </dgm:pt>
    <dgm:pt modelId="{5413C37C-2EF8-4FF6-8549-1D4A31A2D4E9}" type="pres">
      <dgm:prSet presAssocID="{C7555DBC-2855-48B5-BFC2-4FE682B04E02}" presName="connectorText" presStyleLbl="sibTrans2D1" presStyleIdx="2" presStyleCnt="3"/>
      <dgm:spPr/>
      <dgm:t>
        <a:bodyPr/>
        <a:lstStyle/>
        <a:p>
          <a:pPr rtl="1"/>
          <a:endParaRPr lang="ar-SY"/>
        </a:p>
      </dgm:t>
    </dgm:pt>
    <dgm:pt modelId="{3830646D-9067-4900-AA49-9D9D23016AB1}" type="pres">
      <dgm:prSet presAssocID="{8E3E454E-306F-4179-B71E-95FECFAC3958}" presName="node" presStyleLbl="node1" presStyleIdx="2" presStyleCnt="3" custScaleX="138708" custRadScaleRad="112151" custRadScaleInc="6540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976DD4CF-8296-47C0-80DB-D215176BD388}" type="presOf" srcId="{C917B854-AF25-4654-A7C8-B421BAE9A881}" destId="{88B43A29-D4E2-4315-930F-3E03E651C68B}" srcOrd="1" destOrd="0" presId="urn:microsoft.com/office/officeart/2005/8/layout/radial5"/>
    <dgm:cxn modelId="{438682B1-BF83-4B32-AFD2-0C3D2A37EF77}" type="presOf" srcId="{E2E228BA-D02F-4CE6-AB42-EF85FB9D449F}" destId="{50E36AE2-FE3D-45B9-B9D5-AE2BF70FEEF9}" srcOrd="0" destOrd="0" presId="urn:microsoft.com/office/officeart/2005/8/layout/radial5"/>
    <dgm:cxn modelId="{CC0F58CF-C4AA-454E-B049-EE2465054094}" type="presOf" srcId="{E2E228BA-D02F-4CE6-AB42-EF85FB9D449F}" destId="{09E47AFA-9115-4B4C-9CD3-F2F0231F1AAE}" srcOrd="1" destOrd="0" presId="urn:microsoft.com/office/officeart/2005/8/layout/radial5"/>
    <dgm:cxn modelId="{2957DCAF-A019-4A8E-A789-88814434093D}" srcId="{D08D373A-C9CF-4B75-9EE8-D9DA06B07CCE}" destId="{938E2407-5DA3-4F8A-801D-120BD09CBF30}" srcOrd="1" destOrd="0" parTransId="{E2E228BA-D02F-4CE6-AB42-EF85FB9D449F}" sibTransId="{D07AA514-95C2-4E1A-9028-C940BDC61E00}"/>
    <dgm:cxn modelId="{B85DBB46-C7F9-4167-8365-AB51A6D2AC90}" type="presOf" srcId="{C7555DBC-2855-48B5-BFC2-4FE682B04E02}" destId="{5413C37C-2EF8-4FF6-8549-1D4A31A2D4E9}" srcOrd="1" destOrd="0" presId="urn:microsoft.com/office/officeart/2005/8/layout/radial5"/>
    <dgm:cxn modelId="{FCC12F20-055F-4918-ACD6-54C4CDBB44BC}" srcId="{D08D373A-C9CF-4B75-9EE8-D9DA06B07CCE}" destId="{93A02166-D30C-4132-9495-AD770ABC8027}" srcOrd="0" destOrd="0" parTransId="{C917B854-AF25-4654-A7C8-B421BAE9A881}" sibTransId="{FB4CD658-B671-42D7-939A-15EF616AF394}"/>
    <dgm:cxn modelId="{7EAE1E37-7029-4362-BF76-0C282D5FD17A}" type="presOf" srcId="{8E3E454E-306F-4179-B71E-95FECFAC3958}" destId="{3830646D-9067-4900-AA49-9D9D23016AB1}" srcOrd="0" destOrd="0" presId="urn:microsoft.com/office/officeart/2005/8/layout/radial5"/>
    <dgm:cxn modelId="{FD2C809A-6DAE-45A7-ACC9-9E455FEF0BB0}" type="presOf" srcId="{93A02166-D30C-4132-9495-AD770ABC8027}" destId="{8CE15706-C3E2-4C86-B959-C07B7E35208F}" srcOrd="0" destOrd="0" presId="urn:microsoft.com/office/officeart/2005/8/layout/radial5"/>
    <dgm:cxn modelId="{39B8F4C2-A47C-4BD4-BC0B-1C946B1DCF63}" type="presOf" srcId="{C7555DBC-2855-48B5-BFC2-4FE682B04E02}" destId="{8FFFF12E-A59D-4F5B-96C3-1FA952CD834C}" srcOrd="0" destOrd="0" presId="urn:microsoft.com/office/officeart/2005/8/layout/radial5"/>
    <dgm:cxn modelId="{A80AB10C-D502-47A2-A947-454D27449F8B}" type="presOf" srcId="{D08D373A-C9CF-4B75-9EE8-D9DA06B07CCE}" destId="{75A1EC17-3BC9-4BF7-9EA3-B51FC5A2AA01}" srcOrd="0" destOrd="0" presId="urn:microsoft.com/office/officeart/2005/8/layout/radial5"/>
    <dgm:cxn modelId="{6F821566-33E8-4666-8D79-2C482FC963AA}" srcId="{D08D373A-C9CF-4B75-9EE8-D9DA06B07CCE}" destId="{8E3E454E-306F-4179-B71E-95FECFAC3958}" srcOrd="2" destOrd="0" parTransId="{C7555DBC-2855-48B5-BFC2-4FE682B04E02}" sibTransId="{ED3B3331-E8F7-488A-B367-239EBCF142FB}"/>
    <dgm:cxn modelId="{6B834A00-B25C-48CF-A866-19C89265F979}" srcId="{010B6939-3CA9-4736-B94A-C199C0909ECD}" destId="{D08D373A-C9CF-4B75-9EE8-D9DA06B07CCE}" srcOrd="0" destOrd="0" parTransId="{B7C73468-5912-4C8A-BFE2-D4D389A4F66E}" sibTransId="{F7386F39-5EBB-48FD-9D10-CFA82DED018E}"/>
    <dgm:cxn modelId="{9B777960-427B-4E11-983E-46D57834A6D9}" type="presOf" srcId="{C917B854-AF25-4654-A7C8-B421BAE9A881}" destId="{DBEB95DD-D72B-42DB-9B77-851982D35C1D}" srcOrd="0" destOrd="0" presId="urn:microsoft.com/office/officeart/2005/8/layout/radial5"/>
    <dgm:cxn modelId="{0115E5F7-00DA-401C-9D08-08C3FA46248F}" type="presOf" srcId="{010B6939-3CA9-4736-B94A-C199C0909ECD}" destId="{67CC6F73-FFBB-41B7-BBDD-F4A4C5582AA3}" srcOrd="0" destOrd="0" presId="urn:microsoft.com/office/officeart/2005/8/layout/radial5"/>
    <dgm:cxn modelId="{548936BA-816D-4001-9524-B62940FDA76C}" type="presOf" srcId="{938E2407-5DA3-4F8A-801D-120BD09CBF30}" destId="{9F9D135A-9B72-48FD-8D68-B9B135AC4D0F}" srcOrd="0" destOrd="0" presId="urn:microsoft.com/office/officeart/2005/8/layout/radial5"/>
    <dgm:cxn modelId="{57918408-E974-443F-ADF7-FFCBDA631CDF}" type="presParOf" srcId="{67CC6F73-FFBB-41B7-BBDD-F4A4C5582AA3}" destId="{75A1EC17-3BC9-4BF7-9EA3-B51FC5A2AA01}" srcOrd="0" destOrd="0" presId="urn:microsoft.com/office/officeart/2005/8/layout/radial5"/>
    <dgm:cxn modelId="{CCB5FB4D-7F99-41F0-BE6A-9E5F2F96429B}" type="presParOf" srcId="{67CC6F73-FFBB-41B7-BBDD-F4A4C5582AA3}" destId="{DBEB95DD-D72B-42DB-9B77-851982D35C1D}" srcOrd="1" destOrd="0" presId="urn:microsoft.com/office/officeart/2005/8/layout/radial5"/>
    <dgm:cxn modelId="{68C52E01-28DA-4F5A-AD02-ADC159ADCD24}" type="presParOf" srcId="{DBEB95DD-D72B-42DB-9B77-851982D35C1D}" destId="{88B43A29-D4E2-4315-930F-3E03E651C68B}" srcOrd="0" destOrd="0" presId="urn:microsoft.com/office/officeart/2005/8/layout/radial5"/>
    <dgm:cxn modelId="{34B0975D-75D6-47B6-9A02-81C7F8220DDC}" type="presParOf" srcId="{67CC6F73-FFBB-41B7-BBDD-F4A4C5582AA3}" destId="{8CE15706-C3E2-4C86-B959-C07B7E35208F}" srcOrd="2" destOrd="0" presId="urn:microsoft.com/office/officeart/2005/8/layout/radial5"/>
    <dgm:cxn modelId="{8A4A4918-6B9C-4AA1-A711-F6283E7369A2}" type="presParOf" srcId="{67CC6F73-FFBB-41B7-BBDD-F4A4C5582AA3}" destId="{50E36AE2-FE3D-45B9-B9D5-AE2BF70FEEF9}" srcOrd="3" destOrd="0" presId="urn:microsoft.com/office/officeart/2005/8/layout/radial5"/>
    <dgm:cxn modelId="{9BB692AF-64BF-4DF2-8A44-A85D69804B47}" type="presParOf" srcId="{50E36AE2-FE3D-45B9-B9D5-AE2BF70FEEF9}" destId="{09E47AFA-9115-4B4C-9CD3-F2F0231F1AAE}" srcOrd="0" destOrd="0" presId="urn:microsoft.com/office/officeart/2005/8/layout/radial5"/>
    <dgm:cxn modelId="{9F6A2466-99B0-42B3-AFB9-3DFB3532FDBA}" type="presParOf" srcId="{67CC6F73-FFBB-41B7-BBDD-F4A4C5582AA3}" destId="{9F9D135A-9B72-48FD-8D68-B9B135AC4D0F}" srcOrd="4" destOrd="0" presId="urn:microsoft.com/office/officeart/2005/8/layout/radial5"/>
    <dgm:cxn modelId="{2CA6CC7B-3439-47CF-870E-AB1BF4592524}" type="presParOf" srcId="{67CC6F73-FFBB-41B7-BBDD-F4A4C5582AA3}" destId="{8FFFF12E-A59D-4F5B-96C3-1FA952CD834C}" srcOrd="5" destOrd="0" presId="urn:microsoft.com/office/officeart/2005/8/layout/radial5"/>
    <dgm:cxn modelId="{ADECDB21-1440-404A-A534-300F797B49A1}" type="presParOf" srcId="{8FFFF12E-A59D-4F5B-96C3-1FA952CD834C}" destId="{5413C37C-2EF8-4FF6-8549-1D4A31A2D4E9}" srcOrd="0" destOrd="0" presId="urn:microsoft.com/office/officeart/2005/8/layout/radial5"/>
    <dgm:cxn modelId="{840CFC6E-23DC-4ED2-B524-B8CA9E57A1C5}" type="presParOf" srcId="{67CC6F73-FFBB-41B7-BBDD-F4A4C5582AA3}" destId="{3830646D-9067-4900-AA49-9D9D23016AB1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B6939-3CA9-4736-B94A-C199C0909ECD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Y"/>
        </a:p>
      </dgm:t>
    </dgm:pt>
    <dgm:pt modelId="{D08D373A-C9CF-4B75-9EE8-D9DA06B07CCE}">
      <dgm:prSet phldrT="[نص]" custT="1"/>
      <dgm:spPr/>
      <dgm:t>
        <a:bodyPr/>
        <a:lstStyle/>
        <a:p>
          <a:pPr rtl="1"/>
          <a:r>
            <a:rPr lang="ar-IQ" sz="2400" b="1" dirty="0" smtClean="0"/>
            <a:t>حساب التفاضل وتطبيقاته</a:t>
          </a:r>
          <a:endParaRPr lang="ar-SY" sz="2400" b="1" dirty="0"/>
        </a:p>
      </dgm:t>
    </dgm:pt>
    <dgm:pt modelId="{B7C73468-5912-4C8A-BFE2-D4D389A4F66E}" type="parTrans" cxnId="{6B834A00-B25C-48CF-A866-19C89265F979}">
      <dgm:prSet/>
      <dgm:spPr/>
      <dgm:t>
        <a:bodyPr/>
        <a:lstStyle/>
        <a:p>
          <a:pPr rtl="1"/>
          <a:endParaRPr lang="ar-SY"/>
        </a:p>
      </dgm:t>
    </dgm:pt>
    <dgm:pt modelId="{F7386F39-5EBB-48FD-9D10-CFA82DED018E}" type="sibTrans" cxnId="{6B834A00-B25C-48CF-A866-19C89265F979}">
      <dgm:prSet/>
      <dgm:spPr/>
      <dgm:t>
        <a:bodyPr/>
        <a:lstStyle/>
        <a:p>
          <a:pPr rtl="1"/>
          <a:endParaRPr lang="ar-SY"/>
        </a:p>
      </dgm:t>
    </dgm:pt>
    <dgm:pt modelId="{93A02166-D30C-4132-9495-AD770ABC8027}">
      <dgm:prSet phldrT="[نص]" custT="1"/>
      <dgm:spPr/>
      <dgm:t>
        <a:bodyPr/>
        <a:lstStyle/>
        <a:p>
          <a:pPr rtl="1"/>
          <a:r>
            <a:rPr lang="ar-IQ" sz="1600" b="1" dirty="0" smtClean="0"/>
            <a:t>النهايات</a:t>
          </a:r>
          <a:endParaRPr lang="ar-SY" sz="1600" b="1" dirty="0"/>
        </a:p>
      </dgm:t>
    </dgm:pt>
    <dgm:pt modelId="{C917B854-AF25-4654-A7C8-B421BAE9A881}" type="parTrans" cxnId="{FCC12F20-055F-4918-ACD6-54C4CDBB44BC}">
      <dgm:prSet/>
      <dgm:spPr/>
      <dgm:t>
        <a:bodyPr/>
        <a:lstStyle/>
        <a:p>
          <a:pPr rtl="1"/>
          <a:endParaRPr lang="ar-SY"/>
        </a:p>
      </dgm:t>
    </dgm:pt>
    <dgm:pt modelId="{FB4CD658-B671-42D7-939A-15EF616AF394}" type="sibTrans" cxnId="{FCC12F20-055F-4918-ACD6-54C4CDBB44BC}">
      <dgm:prSet/>
      <dgm:spPr/>
      <dgm:t>
        <a:bodyPr/>
        <a:lstStyle/>
        <a:p>
          <a:pPr rtl="1"/>
          <a:endParaRPr lang="ar-SY"/>
        </a:p>
      </dgm:t>
    </dgm:pt>
    <dgm:pt modelId="{938E2407-5DA3-4F8A-801D-120BD09CBF30}">
      <dgm:prSet phldrT="[نص]" custT="1"/>
      <dgm:spPr/>
      <dgm:t>
        <a:bodyPr/>
        <a:lstStyle/>
        <a:p>
          <a:pPr rtl="1"/>
          <a:r>
            <a:rPr lang="ar-IQ" sz="1600" b="1" dirty="0" smtClean="0"/>
            <a:t>الاستمرار</a:t>
          </a:r>
          <a:endParaRPr lang="ar-SY" sz="1600" b="1" dirty="0"/>
        </a:p>
      </dgm:t>
    </dgm:pt>
    <dgm:pt modelId="{E2E228BA-D02F-4CE6-AB42-EF85FB9D449F}" type="parTrans" cxnId="{2957DCAF-A019-4A8E-A789-88814434093D}">
      <dgm:prSet/>
      <dgm:spPr/>
      <dgm:t>
        <a:bodyPr/>
        <a:lstStyle/>
        <a:p>
          <a:pPr rtl="1"/>
          <a:endParaRPr lang="ar-SY"/>
        </a:p>
      </dgm:t>
    </dgm:pt>
    <dgm:pt modelId="{D07AA514-95C2-4E1A-9028-C940BDC61E00}" type="sibTrans" cxnId="{2957DCAF-A019-4A8E-A789-88814434093D}">
      <dgm:prSet/>
      <dgm:spPr/>
      <dgm:t>
        <a:bodyPr/>
        <a:lstStyle/>
        <a:p>
          <a:pPr rtl="1"/>
          <a:endParaRPr lang="ar-SY"/>
        </a:p>
      </dgm:t>
    </dgm:pt>
    <dgm:pt modelId="{8E3E454E-306F-4179-B71E-95FECFAC3958}">
      <dgm:prSet phldrT="[نص]" custT="1"/>
      <dgm:spPr/>
      <dgm:t>
        <a:bodyPr/>
        <a:lstStyle/>
        <a:p>
          <a:pPr rtl="1"/>
          <a:r>
            <a:rPr lang="ar-IQ" sz="1600" b="1" dirty="0" smtClean="0"/>
            <a:t>الاشتقاق</a:t>
          </a:r>
          <a:endParaRPr lang="ar-SY" sz="1600" b="1" dirty="0"/>
        </a:p>
      </dgm:t>
    </dgm:pt>
    <dgm:pt modelId="{C7555DBC-2855-48B5-BFC2-4FE682B04E02}" type="parTrans" cxnId="{6F821566-33E8-4666-8D79-2C482FC963AA}">
      <dgm:prSet/>
      <dgm:spPr/>
      <dgm:t>
        <a:bodyPr/>
        <a:lstStyle/>
        <a:p>
          <a:pPr rtl="1"/>
          <a:endParaRPr lang="ar-SY"/>
        </a:p>
      </dgm:t>
    </dgm:pt>
    <dgm:pt modelId="{ED3B3331-E8F7-488A-B367-239EBCF142FB}" type="sibTrans" cxnId="{6F821566-33E8-4666-8D79-2C482FC963AA}">
      <dgm:prSet/>
      <dgm:spPr/>
      <dgm:t>
        <a:bodyPr/>
        <a:lstStyle/>
        <a:p>
          <a:pPr rtl="1"/>
          <a:endParaRPr lang="ar-SY"/>
        </a:p>
      </dgm:t>
    </dgm:pt>
    <dgm:pt modelId="{205BE41C-C54F-42C0-B2A5-EB6DBEF2EA6F}">
      <dgm:prSet phldrT="[نص]" custT="1"/>
      <dgm:spPr/>
      <dgm:t>
        <a:bodyPr/>
        <a:lstStyle/>
        <a:p>
          <a:pPr rtl="1"/>
          <a:r>
            <a:rPr lang="ar-IQ" sz="1600" b="1" dirty="0" smtClean="0"/>
            <a:t>الدالة المشتقة لمركب </a:t>
          </a:r>
          <a:r>
            <a:rPr lang="ar-IQ" sz="1600" b="1" dirty="0" err="1" smtClean="0"/>
            <a:t>دالتين</a:t>
          </a:r>
          <a:r>
            <a:rPr lang="ar-IQ" sz="1600" b="1" dirty="0" smtClean="0"/>
            <a:t> عدديتين </a:t>
          </a:r>
        </a:p>
      </dgm:t>
    </dgm:pt>
    <dgm:pt modelId="{8F96DC54-6338-4493-8554-0CE70460F652}" type="parTrans" cxnId="{89CD3F1F-C0E9-4D70-805A-C87BB48F6A0A}">
      <dgm:prSet/>
      <dgm:spPr/>
      <dgm:t>
        <a:bodyPr/>
        <a:lstStyle/>
        <a:p>
          <a:pPr rtl="1"/>
          <a:endParaRPr lang="ar-SY"/>
        </a:p>
      </dgm:t>
    </dgm:pt>
    <dgm:pt modelId="{42346348-12E2-47AF-AA70-63ABAD518A23}" type="sibTrans" cxnId="{89CD3F1F-C0E9-4D70-805A-C87BB48F6A0A}">
      <dgm:prSet/>
      <dgm:spPr/>
      <dgm:t>
        <a:bodyPr/>
        <a:lstStyle/>
        <a:p>
          <a:pPr rtl="1"/>
          <a:endParaRPr lang="ar-SY"/>
        </a:p>
      </dgm:t>
    </dgm:pt>
    <dgm:pt modelId="{33B147D7-D6B2-46F5-A8FA-8FEEDF62CE76}">
      <dgm:prSet phldrT="[نص]" custT="1"/>
      <dgm:spPr/>
      <dgm:t>
        <a:bodyPr/>
        <a:lstStyle/>
        <a:p>
          <a:pPr rtl="1"/>
          <a:r>
            <a:rPr lang="ar-IQ" sz="1600" b="1" dirty="0" smtClean="0"/>
            <a:t>تطبيقات الاشتقاق في اشتقاق دوال متنوعة </a:t>
          </a:r>
        </a:p>
      </dgm:t>
    </dgm:pt>
    <dgm:pt modelId="{454EDF58-C3F5-4959-AEA6-2714D18F7396}" type="parTrans" cxnId="{5757128B-6FA8-40D7-AF56-4B7756F4B5E6}">
      <dgm:prSet/>
      <dgm:spPr/>
      <dgm:t>
        <a:bodyPr/>
        <a:lstStyle/>
        <a:p>
          <a:pPr rtl="1"/>
          <a:endParaRPr lang="ar-SY"/>
        </a:p>
      </dgm:t>
    </dgm:pt>
    <dgm:pt modelId="{AD1FFAA7-5166-42DD-8981-D8221798BED5}" type="sibTrans" cxnId="{5757128B-6FA8-40D7-AF56-4B7756F4B5E6}">
      <dgm:prSet/>
      <dgm:spPr/>
      <dgm:t>
        <a:bodyPr/>
        <a:lstStyle/>
        <a:p>
          <a:pPr rtl="1"/>
          <a:endParaRPr lang="ar-SY"/>
        </a:p>
      </dgm:t>
    </dgm:pt>
    <dgm:pt modelId="{A608DEDA-A199-473E-AD5D-A55ACF329075}">
      <dgm:prSet custT="1"/>
      <dgm:spPr/>
      <dgm:t>
        <a:bodyPr/>
        <a:lstStyle/>
        <a:p>
          <a:pPr rtl="1"/>
          <a:r>
            <a:rPr lang="ar-IQ" sz="1600" b="1" dirty="0" smtClean="0"/>
            <a:t>توظيف المشتقات في دراسة تغيرات دالة عددية </a:t>
          </a:r>
          <a:endParaRPr lang="ar-SY" sz="1600" b="1" dirty="0"/>
        </a:p>
      </dgm:t>
    </dgm:pt>
    <dgm:pt modelId="{16C5590A-F291-4DF9-A2FC-5D92BF6CF5F6}" type="parTrans" cxnId="{D6037598-3C2B-40B3-BF65-3BEEFD123288}">
      <dgm:prSet/>
      <dgm:spPr/>
      <dgm:t>
        <a:bodyPr/>
        <a:lstStyle/>
        <a:p>
          <a:pPr rtl="1"/>
          <a:endParaRPr lang="ar-SY"/>
        </a:p>
      </dgm:t>
    </dgm:pt>
    <dgm:pt modelId="{5E2127BC-08D9-4B7C-A74A-124D225BA7B9}" type="sibTrans" cxnId="{D6037598-3C2B-40B3-BF65-3BEEFD123288}">
      <dgm:prSet/>
      <dgm:spPr/>
      <dgm:t>
        <a:bodyPr/>
        <a:lstStyle/>
        <a:p>
          <a:pPr rtl="1"/>
          <a:endParaRPr lang="ar-SY"/>
        </a:p>
      </dgm:t>
    </dgm:pt>
    <dgm:pt modelId="{385DC7AF-67C3-449F-88DA-860F7B0426A2}">
      <dgm:prSet custT="1"/>
      <dgm:spPr/>
      <dgm:t>
        <a:bodyPr/>
        <a:lstStyle/>
        <a:p>
          <a:pPr rtl="1"/>
          <a:r>
            <a:rPr lang="ar-IQ" sz="1800" b="1" dirty="0" smtClean="0"/>
            <a:t>القيم الكبرى والقيم الصغرى محلياً</a:t>
          </a:r>
          <a:endParaRPr lang="ar-SY" sz="1800" b="1" dirty="0"/>
        </a:p>
      </dgm:t>
    </dgm:pt>
    <dgm:pt modelId="{9BCAFB38-E797-435E-A80B-986D00F6D8E5}" type="parTrans" cxnId="{3CE14F84-614B-4720-947D-02B5718DDC28}">
      <dgm:prSet/>
      <dgm:spPr/>
      <dgm:t>
        <a:bodyPr/>
        <a:lstStyle/>
        <a:p>
          <a:pPr rtl="1"/>
          <a:endParaRPr lang="ar-SY"/>
        </a:p>
      </dgm:t>
    </dgm:pt>
    <dgm:pt modelId="{94B09B72-41A6-42BA-99AE-1EFA8784D890}" type="sibTrans" cxnId="{3CE14F84-614B-4720-947D-02B5718DDC28}">
      <dgm:prSet/>
      <dgm:spPr/>
      <dgm:t>
        <a:bodyPr/>
        <a:lstStyle/>
        <a:p>
          <a:pPr rtl="1"/>
          <a:endParaRPr lang="ar-SY"/>
        </a:p>
      </dgm:t>
    </dgm:pt>
    <dgm:pt modelId="{B1661BA0-439A-4CCF-9738-6DC07582B14D}">
      <dgm:prSet/>
      <dgm:spPr/>
      <dgm:t>
        <a:bodyPr/>
        <a:lstStyle/>
        <a:p>
          <a:pPr rtl="1"/>
          <a:r>
            <a:rPr lang="ar-IQ" b="1" dirty="0" smtClean="0"/>
            <a:t>تطبيقات القيم الكبرى والصغرى</a:t>
          </a:r>
          <a:endParaRPr lang="ar-SY" b="1" dirty="0"/>
        </a:p>
      </dgm:t>
    </dgm:pt>
    <dgm:pt modelId="{1890B3F8-955B-41EF-A771-9BE19D84252B}" type="parTrans" cxnId="{11D93913-F5DC-4D0A-BE64-C301E6FA9ED7}">
      <dgm:prSet/>
      <dgm:spPr/>
      <dgm:t>
        <a:bodyPr/>
        <a:lstStyle/>
        <a:p>
          <a:pPr rtl="1"/>
          <a:endParaRPr lang="ar-SY"/>
        </a:p>
      </dgm:t>
    </dgm:pt>
    <dgm:pt modelId="{D567D7BD-12C1-4264-9CD0-4BBA74112C32}" type="sibTrans" cxnId="{11D93913-F5DC-4D0A-BE64-C301E6FA9ED7}">
      <dgm:prSet/>
      <dgm:spPr/>
      <dgm:t>
        <a:bodyPr/>
        <a:lstStyle/>
        <a:p>
          <a:pPr rtl="1"/>
          <a:endParaRPr lang="ar-SY"/>
        </a:p>
      </dgm:t>
    </dgm:pt>
    <dgm:pt modelId="{67CC6F73-FFBB-41B7-BBDD-F4A4C5582AA3}" type="pres">
      <dgm:prSet presAssocID="{010B6939-3CA9-4736-B94A-C199C0909EC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Y"/>
        </a:p>
      </dgm:t>
    </dgm:pt>
    <dgm:pt modelId="{75A1EC17-3BC9-4BF7-9EA3-B51FC5A2AA01}" type="pres">
      <dgm:prSet presAssocID="{D08D373A-C9CF-4B75-9EE8-D9DA06B07CCE}" presName="centerShape" presStyleLbl="node0" presStyleIdx="0" presStyleCnt="1"/>
      <dgm:spPr/>
      <dgm:t>
        <a:bodyPr/>
        <a:lstStyle/>
        <a:p>
          <a:pPr rtl="1"/>
          <a:endParaRPr lang="ar-SY"/>
        </a:p>
      </dgm:t>
    </dgm:pt>
    <dgm:pt modelId="{DBEB95DD-D72B-42DB-9B77-851982D35C1D}" type="pres">
      <dgm:prSet presAssocID="{C917B854-AF25-4654-A7C8-B421BAE9A881}" presName="parTrans" presStyleLbl="sibTrans2D1" presStyleIdx="0" presStyleCnt="8"/>
      <dgm:spPr/>
      <dgm:t>
        <a:bodyPr/>
        <a:lstStyle/>
        <a:p>
          <a:pPr rtl="1"/>
          <a:endParaRPr lang="ar-SY"/>
        </a:p>
      </dgm:t>
    </dgm:pt>
    <dgm:pt modelId="{88B43A29-D4E2-4315-930F-3E03E651C68B}" type="pres">
      <dgm:prSet presAssocID="{C917B854-AF25-4654-A7C8-B421BAE9A881}" presName="connectorText" presStyleLbl="sibTrans2D1" presStyleIdx="0" presStyleCnt="8"/>
      <dgm:spPr/>
      <dgm:t>
        <a:bodyPr/>
        <a:lstStyle/>
        <a:p>
          <a:pPr rtl="1"/>
          <a:endParaRPr lang="ar-SY"/>
        </a:p>
      </dgm:t>
    </dgm:pt>
    <dgm:pt modelId="{8CE15706-C3E2-4C86-B959-C07B7E35208F}" type="pres">
      <dgm:prSet presAssocID="{93A02166-D30C-4132-9495-AD770ABC8027}" presName="node" presStyleLbl="node1" presStyleIdx="0" presStyleCnt="8" custRadScaleRad="101664" custRadScaleInc="-39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50E36AE2-FE3D-45B9-B9D5-AE2BF70FEEF9}" type="pres">
      <dgm:prSet presAssocID="{E2E228BA-D02F-4CE6-AB42-EF85FB9D449F}" presName="parTrans" presStyleLbl="sibTrans2D1" presStyleIdx="1" presStyleCnt="8"/>
      <dgm:spPr/>
      <dgm:t>
        <a:bodyPr/>
        <a:lstStyle/>
        <a:p>
          <a:pPr rtl="1"/>
          <a:endParaRPr lang="ar-SY"/>
        </a:p>
      </dgm:t>
    </dgm:pt>
    <dgm:pt modelId="{09E47AFA-9115-4B4C-9CD3-F2F0231F1AAE}" type="pres">
      <dgm:prSet presAssocID="{E2E228BA-D02F-4CE6-AB42-EF85FB9D449F}" presName="connectorText" presStyleLbl="sibTrans2D1" presStyleIdx="1" presStyleCnt="8"/>
      <dgm:spPr/>
      <dgm:t>
        <a:bodyPr/>
        <a:lstStyle/>
        <a:p>
          <a:pPr rtl="1"/>
          <a:endParaRPr lang="ar-SY"/>
        </a:p>
      </dgm:t>
    </dgm:pt>
    <dgm:pt modelId="{9F9D135A-9B72-48FD-8D68-B9B135AC4D0F}" type="pres">
      <dgm:prSet presAssocID="{938E2407-5DA3-4F8A-801D-120BD09CBF30}" presName="node" presStyleLbl="node1" presStyleIdx="1" presStyleCnt="8" custRadScaleRad="132060" custRadScaleInc="5566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8FFFF12E-A59D-4F5B-96C3-1FA952CD834C}" type="pres">
      <dgm:prSet presAssocID="{C7555DBC-2855-48B5-BFC2-4FE682B04E02}" presName="parTrans" presStyleLbl="sibTrans2D1" presStyleIdx="2" presStyleCnt="8"/>
      <dgm:spPr/>
      <dgm:t>
        <a:bodyPr/>
        <a:lstStyle/>
        <a:p>
          <a:pPr rtl="1"/>
          <a:endParaRPr lang="ar-SY"/>
        </a:p>
      </dgm:t>
    </dgm:pt>
    <dgm:pt modelId="{5413C37C-2EF8-4FF6-8549-1D4A31A2D4E9}" type="pres">
      <dgm:prSet presAssocID="{C7555DBC-2855-48B5-BFC2-4FE682B04E02}" presName="connectorText" presStyleLbl="sibTrans2D1" presStyleIdx="2" presStyleCnt="8"/>
      <dgm:spPr/>
      <dgm:t>
        <a:bodyPr/>
        <a:lstStyle/>
        <a:p>
          <a:pPr rtl="1"/>
          <a:endParaRPr lang="ar-SY"/>
        </a:p>
      </dgm:t>
    </dgm:pt>
    <dgm:pt modelId="{3830646D-9067-4900-AA49-9D9D23016AB1}" type="pres">
      <dgm:prSet presAssocID="{8E3E454E-306F-4179-B71E-95FECFAC395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54EAC0EB-722C-47C7-9B3A-BD6BFF2A35A1}" type="pres">
      <dgm:prSet presAssocID="{8F96DC54-6338-4493-8554-0CE70460F652}" presName="parTrans" presStyleLbl="sibTrans2D1" presStyleIdx="3" presStyleCnt="8" custLinFactNeighborX="9295" custLinFactNeighborY="-17723"/>
      <dgm:spPr/>
      <dgm:t>
        <a:bodyPr/>
        <a:lstStyle/>
        <a:p>
          <a:pPr rtl="1"/>
          <a:endParaRPr lang="ar-SY"/>
        </a:p>
      </dgm:t>
    </dgm:pt>
    <dgm:pt modelId="{A291B5CA-A0A5-42D7-BD1C-406E6AE52E60}" type="pres">
      <dgm:prSet presAssocID="{8F96DC54-6338-4493-8554-0CE70460F652}" presName="connectorText" presStyleLbl="sibTrans2D1" presStyleIdx="3" presStyleCnt="8"/>
      <dgm:spPr/>
      <dgm:t>
        <a:bodyPr/>
        <a:lstStyle/>
        <a:p>
          <a:pPr rtl="1"/>
          <a:endParaRPr lang="ar-SY"/>
        </a:p>
      </dgm:t>
    </dgm:pt>
    <dgm:pt modelId="{6AFA6004-29F4-4ED0-B50E-4052BC0EFC53}" type="pres">
      <dgm:prSet presAssocID="{205BE41C-C54F-42C0-B2A5-EB6DBEF2EA6F}" presName="node" presStyleLbl="node1" presStyleIdx="3" presStyleCnt="8" custRadScaleRad="146739" custRadScaleInc="-19771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C38C5E4E-CDD4-4E18-A720-42B9DBF9A609}" type="pres">
      <dgm:prSet presAssocID="{454EDF58-C3F5-4959-AEA6-2714D18F7396}" presName="parTrans" presStyleLbl="sibTrans2D1" presStyleIdx="4" presStyleCnt="8" custLinFactNeighborX="9295" custLinFactNeighborY="-17723"/>
      <dgm:spPr/>
      <dgm:t>
        <a:bodyPr/>
        <a:lstStyle/>
        <a:p>
          <a:pPr rtl="1"/>
          <a:endParaRPr lang="ar-SY"/>
        </a:p>
      </dgm:t>
    </dgm:pt>
    <dgm:pt modelId="{7E361B62-1AD9-4046-96C3-F24445A66CD1}" type="pres">
      <dgm:prSet presAssocID="{454EDF58-C3F5-4959-AEA6-2714D18F7396}" presName="connectorText" presStyleLbl="sibTrans2D1" presStyleIdx="4" presStyleCnt="8"/>
      <dgm:spPr/>
      <dgm:t>
        <a:bodyPr/>
        <a:lstStyle/>
        <a:p>
          <a:pPr rtl="1"/>
          <a:endParaRPr lang="ar-SY"/>
        </a:p>
      </dgm:t>
    </dgm:pt>
    <dgm:pt modelId="{1AE47ACD-34DF-4B0C-8BE2-DF00ED8822FF}" type="pres">
      <dgm:prSet presAssocID="{33B147D7-D6B2-46F5-A8FA-8FEEDF62CE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8BEBD12F-72F8-41FC-A7D8-302C204DE798}" type="pres">
      <dgm:prSet presAssocID="{16C5590A-F291-4DF9-A2FC-5D92BF6CF5F6}" presName="parTrans" presStyleLbl="sibTrans2D1" presStyleIdx="5" presStyleCnt="8"/>
      <dgm:spPr/>
      <dgm:t>
        <a:bodyPr/>
        <a:lstStyle/>
        <a:p>
          <a:pPr rtl="1"/>
          <a:endParaRPr lang="ar-SY"/>
        </a:p>
      </dgm:t>
    </dgm:pt>
    <dgm:pt modelId="{5575F2E9-A5B8-4794-A9D1-F393AC73FD3A}" type="pres">
      <dgm:prSet presAssocID="{16C5590A-F291-4DF9-A2FC-5D92BF6CF5F6}" presName="connectorText" presStyleLbl="sibTrans2D1" presStyleIdx="5" presStyleCnt="8"/>
      <dgm:spPr/>
      <dgm:t>
        <a:bodyPr/>
        <a:lstStyle/>
        <a:p>
          <a:pPr rtl="1"/>
          <a:endParaRPr lang="ar-SY"/>
        </a:p>
      </dgm:t>
    </dgm:pt>
    <dgm:pt modelId="{0F12DA6E-EE47-40BA-A260-B5167646B8DA}" type="pres">
      <dgm:prSet presAssocID="{A608DEDA-A199-473E-AD5D-A55ACF329075}" presName="node" presStyleLbl="node1" presStyleIdx="5" presStyleCnt="8" custRadScaleRad="138914" custRadScaleInc="7229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25BA86BF-4274-46D3-B94F-12208EA23333}" type="pres">
      <dgm:prSet presAssocID="{9BCAFB38-E797-435E-A80B-986D00F6D8E5}" presName="parTrans" presStyleLbl="sibTrans2D1" presStyleIdx="6" presStyleCnt="8"/>
      <dgm:spPr/>
      <dgm:t>
        <a:bodyPr/>
        <a:lstStyle/>
        <a:p>
          <a:pPr rtl="1"/>
          <a:endParaRPr lang="ar-SY"/>
        </a:p>
      </dgm:t>
    </dgm:pt>
    <dgm:pt modelId="{42E9EDA9-EC92-430F-822B-3156F8BEFD0F}" type="pres">
      <dgm:prSet presAssocID="{9BCAFB38-E797-435E-A80B-986D00F6D8E5}" presName="connectorText" presStyleLbl="sibTrans2D1" presStyleIdx="6" presStyleCnt="8"/>
      <dgm:spPr/>
      <dgm:t>
        <a:bodyPr/>
        <a:lstStyle/>
        <a:p>
          <a:pPr rtl="1"/>
          <a:endParaRPr lang="ar-SY"/>
        </a:p>
      </dgm:t>
    </dgm:pt>
    <dgm:pt modelId="{5E37A59A-2C8A-4037-9E44-3C4BE565582C}" type="pres">
      <dgm:prSet presAssocID="{385DC7AF-67C3-449F-88DA-860F7B0426A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  <dgm:pt modelId="{0F35F1F7-A7A5-4A05-84E5-5BEA757E55F9}" type="pres">
      <dgm:prSet presAssocID="{1890B3F8-955B-41EF-A771-9BE19D84252B}" presName="parTrans" presStyleLbl="sibTrans2D1" presStyleIdx="7" presStyleCnt="8"/>
      <dgm:spPr/>
      <dgm:t>
        <a:bodyPr/>
        <a:lstStyle/>
        <a:p>
          <a:pPr rtl="1"/>
          <a:endParaRPr lang="ar-SY"/>
        </a:p>
      </dgm:t>
    </dgm:pt>
    <dgm:pt modelId="{01AEA605-230D-41D0-85C4-6340E4748A8C}" type="pres">
      <dgm:prSet presAssocID="{1890B3F8-955B-41EF-A771-9BE19D84252B}" presName="connectorText" presStyleLbl="sibTrans2D1" presStyleIdx="7" presStyleCnt="8"/>
      <dgm:spPr/>
      <dgm:t>
        <a:bodyPr/>
        <a:lstStyle/>
        <a:p>
          <a:pPr rtl="1"/>
          <a:endParaRPr lang="ar-SY"/>
        </a:p>
      </dgm:t>
    </dgm:pt>
    <dgm:pt modelId="{19BE6BA3-FF44-4838-BDA6-887A6DD5BF67}" type="pres">
      <dgm:prSet presAssocID="{B1661BA0-439A-4CCF-9738-6DC07582B14D}" presName="node" presStyleLbl="node1" presStyleIdx="7" presStyleCnt="8" custRadScaleRad="135991" custRadScaleInc="-4263">
        <dgm:presLayoutVars>
          <dgm:bulletEnabled val="1"/>
        </dgm:presLayoutVars>
      </dgm:prSet>
      <dgm:spPr/>
      <dgm:t>
        <a:bodyPr/>
        <a:lstStyle/>
        <a:p>
          <a:pPr rtl="1"/>
          <a:endParaRPr lang="ar-SY"/>
        </a:p>
      </dgm:t>
    </dgm:pt>
  </dgm:ptLst>
  <dgm:cxnLst>
    <dgm:cxn modelId="{08F07188-7511-4734-8270-FCB2465B3B88}" type="presOf" srcId="{C917B854-AF25-4654-A7C8-B421BAE9A881}" destId="{88B43A29-D4E2-4315-930F-3E03E651C68B}" srcOrd="1" destOrd="0" presId="urn:microsoft.com/office/officeart/2005/8/layout/radial5"/>
    <dgm:cxn modelId="{CE326B83-AA31-4337-9313-03AD57F27882}" type="presOf" srcId="{454EDF58-C3F5-4959-AEA6-2714D18F7396}" destId="{7E361B62-1AD9-4046-96C3-F24445A66CD1}" srcOrd="1" destOrd="0" presId="urn:microsoft.com/office/officeart/2005/8/layout/radial5"/>
    <dgm:cxn modelId="{89CD3F1F-C0E9-4D70-805A-C87BB48F6A0A}" srcId="{D08D373A-C9CF-4B75-9EE8-D9DA06B07CCE}" destId="{205BE41C-C54F-42C0-B2A5-EB6DBEF2EA6F}" srcOrd="3" destOrd="0" parTransId="{8F96DC54-6338-4493-8554-0CE70460F652}" sibTransId="{42346348-12E2-47AF-AA70-63ABAD518A23}"/>
    <dgm:cxn modelId="{F8416EE6-B58A-43FE-8FD1-3C7C77F83862}" type="presOf" srcId="{010B6939-3CA9-4736-B94A-C199C0909ECD}" destId="{67CC6F73-FFBB-41B7-BBDD-F4A4C5582AA3}" srcOrd="0" destOrd="0" presId="urn:microsoft.com/office/officeart/2005/8/layout/radial5"/>
    <dgm:cxn modelId="{3CE14F84-614B-4720-947D-02B5718DDC28}" srcId="{D08D373A-C9CF-4B75-9EE8-D9DA06B07CCE}" destId="{385DC7AF-67C3-449F-88DA-860F7B0426A2}" srcOrd="6" destOrd="0" parTransId="{9BCAFB38-E797-435E-A80B-986D00F6D8E5}" sibTransId="{94B09B72-41A6-42BA-99AE-1EFA8784D890}"/>
    <dgm:cxn modelId="{1F66FB2A-816B-4864-8714-929B64850B57}" type="presOf" srcId="{16C5590A-F291-4DF9-A2FC-5D92BF6CF5F6}" destId="{5575F2E9-A5B8-4794-A9D1-F393AC73FD3A}" srcOrd="1" destOrd="0" presId="urn:microsoft.com/office/officeart/2005/8/layout/radial5"/>
    <dgm:cxn modelId="{DA7DE364-0789-4625-82A6-539566D2A4BE}" type="presOf" srcId="{C7555DBC-2855-48B5-BFC2-4FE682B04E02}" destId="{5413C37C-2EF8-4FF6-8549-1D4A31A2D4E9}" srcOrd="1" destOrd="0" presId="urn:microsoft.com/office/officeart/2005/8/layout/radial5"/>
    <dgm:cxn modelId="{6F7E0321-1359-441B-AF17-DD019FC67A4B}" type="presOf" srcId="{1890B3F8-955B-41EF-A771-9BE19D84252B}" destId="{0F35F1F7-A7A5-4A05-84E5-5BEA757E55F9}" srcOrd="0" destOrd="0" presId="urn:microsoft.com/office/officeart/2005/8/layout/radial5"/>
    <dgm:cxn modelId="{6F821566-33E8-4666-8D79-2C482FC963AA}" srcId="{D08D373A-C9CF-4B75-9EE8-D9DA06B07CCE}" destId="{8E3E454E-306F-4179-B71E-95FECFAC3958}" srcOrd="2" destOrd="0" parTransId="{C7555DBC-2855-48B5-BFC2-4FE682B04E02}" sibTransId="{ED3B3331-E8F7-488A-B367-239EBCF142FB}"/>
    <dgm:cxn modelId="{36D3D679-B347-4C55-876C-B365BEE82961}" type="presOf" srcId="{8E3E454E-306F-4179-B71E-95FECFAC3958}" destId="{3830646D-9067-4900-AA49-9D9D23016AB1}" srcOrd="0" destOrd="0" presId="urn:microsoft.com/office/officeart/2005/8/layout/radial5"/>
    <dgm:cxn modelId="{7AF7A519-39DE-4419-BD31-8F388E35F056}" type="presOf" srcId="{385DC7AF-67C3-449F-88DA-860F7B0426A2}" destId="{5E37A59A-2C8A-4037-9E44-3C4BE565582C}" srcOrd="0" destOrd="0" presId="urn:microsoft.com/office/officeart/2005/8/layout/radial5"/>
    <dgm:cxn modelId="{7F84953D-B897-4561-B29C-BE7BB782F2BF}" type="presOf" srcId="{8F96DC54-6338-4493-8554-0CE70460F652}" destId="{54EAC0EB-722C-47C7-9B3A-BD6BFF2A35A1}" srcOrd="0" destOrd="0" presId="urn:microsoft.com/office/officeart/2005/8/layout/radial5"/>
    <dgm:cxn modelId="{9932737A-9C70-4B93-A6AD-87C2C7B6BA62}" type="presOf" srcId="{C917B854-AF25-4654-A7C8-B421BAE9A881}" destId="{DBEB95DD-D72B-42DB-9B77-851982D35C1D}" srcOrd="0" destOrd="0" presId="urn:microsoft.com/office/officeart/2005/8/layout/radial5"/>
    <dgm:cxn modelId="{86C790F2-E8C7-4CE8-A684-58F084D3814B}" type="presOf" srcId="{938E2407-5DA3-4F8A-801D-120BD09CBF30}" destId="{9F9D135A-9B72-48FD-8D68-B9B135AC4D0F}" srcOrd="0" destOrd="0" presId="urn:microsoft.com/office/officeart/2005/8/layout/radial5"/>
    <dgm:cxn modelId="{9D5097F2-A03B-4CB6-AB56-A4DC89E3E33A}" type="presOf" srcId="{9BCAFB38-E797-435E-A80B-986D00F6D8E5}" destId="{25BA86BF-4274-46D3-B94F-12208EA23333}" srcOrd="0" destOrd="0" presId="urn:microsoft.com/office/officeart/2005/8/layout/radial5"/>
    <dgm:cxn modelId="{F8EE3CB5-5180-4FA3-ACC2-970AF75C427A}" type="presOf" srcId="{1890B3F8-955B-41EF-A771-9BE19D84252B}" destId="{01AEA605-230D-41D0-85C4-6340E4748A8C}" srcOrd="1" destOrd="0" presId="urn:microsoft.com/office/officeart/2005/8/layout/radial5"/>
    <dgm:cxn modelId="{350FD5BB-1724-40BA-A207-32544F891F49}" type="presOf" srcId="{E2E228BA-D02F-4CE6-AB42-EF85FB9D449F}" destId="{50E36AE2-FE3D-45B9-B9D5-AE2BF70FEEF9}" srcOrd="0" destOrd="0" presId="urn:microsoft.com/office/officeart/2005/8/layout/radial5"/>
    <dgm:cxn modelId="{6456385E-14EB-4D45-ABF4-827373CB73F1}" type="presOf" srcId="{B1661BA0-439A-4CCF-9738-6DC07582B14D}" destId="{19BE6BA3-FF44-4838-BDA6-887A6DD5BF67}" srcOrd="0" destOrd="0" presId="urn:microsoft.com/office/officeart/2005/8/layout/radial5"/>
    <dgm:cxn modelId="{9400C3FE-E22E-4277-8BAF-0B87EA4DAE95}" type="presOf" srcId="{D08D373A-C9CF-4B75-9EE8-D9DA06B07CCE}" destId="{75A1EC17-3BC9-4BF7-9EA3-B51FC5A2AA01}" srcOrd="0" destOrd="0" presId="urn:microsoft.com/office/officeart/2005/8/layout/radial5"/>
    <dgm:cxn modelId="{89997E3F-387B-4C6A-88F3-0486F521D071}" type="presOf" srcId="{205BE41C-C54F-42C0-B2A5-EB6DBEF2EA6F}" destId="{6AFA6004-29F4-4ED0-B50E-4052BC0EFC53}" srcOrd="0" destOrd="0" presId="urn:microsoft.com/office/officeart/2005/8/layout/radial5"/>
    <dgm:cxn modelId="{5757128B-6FA8-40D7-AF56-4B7756F4B5E6}" srcId="{D08D373A-C9CF-4B75-9EE8-D9DA06B07CCE}" destId="{33B147D7-D6B2-46F5-A8FA-8FEEDF62CE76}" srcOrd="4" destOrd="0" parTransId="{454EDF58-C3F5-4959-AEA6-2714D18F7396}" sibTransId="{AD1FFAA7-5166-42DD-8981-D8221798BED5}"/>
    <dgm:cxn modelId="{1D7333E4-D528-4180-ACA3-9500640F3734}" type="presOf" srcId="{93A02166-D30C-4132-9495-AD770ABC8027}" destId="{8CE15706-C3E2-4C86-B959-C07B7E35208F}" srcOrd="0" destOrd="0" presId="urn:microsoft.com/office/officeart/2005/8/layout/radial5"/>
    <dgm:cxn modelId="{2A8E2737-8738-4651-8BEB-959062135875}" type="presOf" srcId="{16C5590A-F291-4DF9-A2FC-5D92BF6CF5F6}" destId="{8BEBD12F-72F8-41FC-A7D8-302C204DE798}" srcOrd="0" destOrd="0" presId="urn:microsoft.com/office/officeart/2005/8/layout/radial5"/>
    <dgm:cxn modelId="{6B834A00-B25C-48CF-A866-19C89265F979}" srcId="{010B6939-3CA9-4736-B94A-C199C0909ECD}" destId="{D08D373A-C9CF-4B75-9EE8-D9DA06B07CCE}" srcOrd="0" destOrd="0" parTransId="{B7C73468-5912-4C8A-BFE2-D4D389A4F66E}" sibTransId="{F7386F39-5EBB-48FD-9D10-CFA82DED018E}"/>
    <dgm:cxn modelId="{5A281F39-4327-4E5B-9224-72063918AA8E}" type="presOf" srcId="{33B147D7-D6B2-46F5-A8FA-8FEEDF62CE76}" destId="{1AE47ACD-34DF-4B0C-8BE2-DF00ED8822FF}" srcOrd="0" destOrd="0" presId="urn:microsoft.com/office/officeart/2005/8/layout/radial5"/>
    <dgm:cxn modelId="{32DFA40F-E368-4DDB-AA8E-1BF9196E43F6}" type="presOf" srcId="{E2E228BA-D02F-4CE6-AB42-EF85FB9D449F}" destId="{09E47AFA-9115-4B4C-9CD3-F2F0231F1AAE}" srcOrd="1" destOrd="0" presId="urn:microsoft.com/office/officeart/2005/8/layout/radial5"/>
    <dgm:cxn modelId="{7912D24B-FA0A-437C-B6AB-07B3E310CC52}" type="presOf" srcId="{A608DEDA-A199-473E-AD5D-A55ACF329075}" destId="{0F12DA6E-EE47-40BA-A260-B5167646B8DA}" srcOrd="0" destOrd="0" presId="urn:microsoft.com/office/officeart/2005/8/layout/radial5"/>
    <dgm:cxn modelId="{11D93913-F5DC-4D0A-BE64-C301E6FA9ED7}" srcId="{D08D373A-C9CF-4B75-9EE8-D9DA06B07CCE}" destId="{B1661BA0-439A-4CCF-9738-6DC07582B14D}" srcOrd="7" destOrd="0" parTransId="{1890B3F8-955B-41EF-A771-9BE19D84252B}" sibTransId="{D567D7BD-12C1-4264-9CD0-4BBA74112C32}"/>
    <dgm:cxn modelId="{2957DCAF-A019-4A8E-A789-88814434093D}" srcId="{D08D373A-C9CF-4B75-9EE8-D9DA06B07CCE}" destId="{938E2407-5DA3-4F8A-801D-120BD09CBF30}" srcOrd="1" destOrd="0" parTransId="{E2E228BA-D02F-4CE6-AB42-EF85FB9D449F}" sibTransId="{D07AA514-95C2-4E1A-9028-C940BDC61E00}"/>
    <dgm:cxn modelId="{1FC69355-FFBF-4AA0-9231-3B2142D96CBE}" type="presOf" srcId="{454EDF58-C3F5-4959-AEA6-2714D18F7396}" destId="{C38C5E4E-CDD4-4E18-A720-42B9DBF9A609}" srcOrd="0" destOrd="0" presId="urn:microsoft.com/office/officeart/2005/8/layout/radial5"/>
    <dgm:cxn modelId="{FCC12F20-055F-4918-ACD6-54C4CDBB44BC}" srcId="{D08D373A-C9CF-4B75-9EE8-D9DA06B07CCE}" destId="{93A02166-D30C-4132-9495-AD770ABC8027}" srcOrd="0" destOrd="0" parTransId="{C917B854-AF25-4654-A7C8-B421BAE9A881}" sibTransId="{FB4CD658-B671-42D7-939A-15EF616AF394}"/>
    <dgm:cxn modelId="{D6037598-3C2B-40B3-BF65-3BEEFD123288}" srcId="{D08D373A-C9CF-4B75-9EE8-D9DA06B07CCE}" destId="{A608DEDA-A199-473E-AD5D-A55ACF329075}" srcOrd="5" destOrd="0" parTransId="{16C5590A-F291-4DF9-A2FC-5D92BF6CF5F6}" sibTransId="{5E2127BC-08D9-4B7C-A74A-124D225BA7B9}"/>
    <dgm:cxn modelId="{11282354-5D3E-4109-999C-E43B9D32CA02}" type="presOf" srcId="{8F96DC54-6338-4493-8554-0CE70460F652}" destId="{A291B5CA-A0A5-42D7-BD1C-406E6AE52E60}" srcOrd="1" destOrd="0" presId="urn:microsoft.com/office/officeart/2005/8/layout/radial5"/>
    <dgm:cxn modelId="{698392E5-B240-4CA4-871B-9AA5795CB3AA}" type="presOf" srcId="{C7555DBC-2855-48B5-BFC2-4FE682B04E02}" destId="{8FFFF12E-A59D-4F5B-96C3-1FA952CD834C}" srcOrd="0" destOrd="0" presId="urn:microsoft.com/office/officeart/2005/8/layout/radial5"/>
    <dgm:cxn modelId="{34A1E23A-1656-4766-8140-D5754C4EB1FF}" type="presOf" srcId="{9BCAFB38-E797-435E-A80B-986D00F6D8E5}" destId="{42E9EDA9-EC92-430F-822B-3156F8BEFD0F}" srcOrd="1" destOrd="0" presId="urn:microsoft.com/office/officeart/2005/8/layout/radial5"/>
    <dgm:cxn modelId="{B32E0C56-FD62-452B-B42E-A17802EADAA3}" type="presParOf" srcId="{67CC6F73-FFBB-41B7-BBDD-F4A4C5582AA3}" destId="{75A1EC17-3BC9-4BF7-9EA3-B51FC5A2AA01}" srcOrd="0" destOrd="0" presId="urn:microsoft.com/office/officeart/2005/8/layout/radial5"/>
    <dgm:cxn modelId="{3D422903-01FC-4BE2-9A7F-3037DB630947}" type="presParOf" srcId="{67CC6F73-FFBB-41B7-BBDD-F4A4C5582AA3}" destId="{DBEB95DD-D72B-42DB-9B77-851982D35C1D}" srcOrd="1" destOrd="0" presId="urn:microsoft.com/office/officeart/2005/8/layout/radial5"/>
    <dgm:cxn modelId="{2C64C72A-252A-4E99-9C0F-D298F8753318}" type="presParOf" srcId="{DBEB95DD-D72B-42DB-9B77-851982D35C1D}" destId="{88B43A29-D4E2-4315-930F-3E03E651C68B}" srcOrd="0" destOrd="0" presId="urn:microsoft.com/office/officeart/2005/8/layout/radial5"/>
    <dgm:cxn modelId="{F49FB17A-14C5-4E32-986E-2177E9B95618}" type="presParOf" srcId="{67CC6F73-FFBB-41B7-BBDD-F4A4C5582AA3}" destId="{8CE15706-C3E2-4C86-B959-C07B7E35208F}" srcOrd="2" destOrd="0" presId="urn:microsoft.com/office/officeart/2005/8/layout/radial5"/>
    <dgm:cxn modelId="{7484F22B-BDD9-4B8B-9FD3-0232AF91165B}" type="presParOf" srcId="{67CC6F73-FFBB-41B7-BBDD-F4A4C5582AA3}" destId="{50E36AE2-FE3D-45B9-B9D5-AE2BF70FEEF9}" srcOrd="3" destOrd="0" presId="urn:microsoft.com/office/officeart/2005/8/layout/radial5"/>
    <dgm:cxn modelId="{53F9BBF4-0F6E-44D5-9C69-B2E7D262E82D}" type="presParOf" srcId="{50E36AE2-FE3D-45B9-B9D5-AE2BF70FEEF9}" destId="{09E47AFA-9115-4B4C-9CD3-F2F0231F1AAE}" srcOrd="0" destOrd="0" presId="urn:microsoft.com/office/officeart/2005/8/layout/radial5"/>
    <dgm:cxn modelId="{05ECD7AE-A47E-4621-92A8-82DF3B3F56BC}" type="presParOf" srcId="{67CC6F73-FFBB-41B7-BBDD-F4A4C5582AA3}" destId="{9F9D135A-9B72-48FD-8D68-B9B135AC4D0F}" srcOrd="4" destOrd="0" presId="urn:microsoft.com/office/officeart/2005/8/layout/radial5"/>
    <dgm:cxn modelId="{F45F7963-83E6-4B54-9B00-D48FB73A6AEA}" type="presParOf" srcId="{67CC6F73-FFBB-41B7-BBDD-F4A4C5582AA3}" destId="{8FFFF12E-A59D-4F5B-96C3-1FA952CD834C}" srcOrd="5" destOrd="0" presId="urn:microsoft.com/office/officeart/2005/8/layout/radial5"/>
    <dgm:cxn modelId="{A14C2878-F7B0-45BF-9E57-E018D82751C8}" type="presParOf" srcId="{8FFFF12E-A59D-4F5B-96C3-1FA952CD834C}" destId="{5413C37C-2EF8-4FF6-8549-1D4A31A2D4E9}" srcOrd="0" destOrd="0" presId="urn:microsoft.com/office/officeart/2005/8/layout/radial5"/>
    <dgm:cxn modelId="{B510656F-89A1-481B-B08A-A849A1265616}" type="presParOf" srcId="{67CC6F73-FFBB-41B7-BBDD-F4A4C5582AA3}" destId="{3830646D-9067-4900-AA49-9D9D23016AB1}" srcOrd="6" destOrd="0" presId="urn:microsoft.com/office/officeart/2005/8/layout/radial5"/>
    <dgm:cxn modelId="{3B6E17DF-4A39-4BCB-93E7-F70EF204C156}" type="presParOf" srcId="{67CC6F73-FFBB-41B7-BBDD-F4A4C5582AA3}" destId="{54EAC0EB-722C-47C7-9B3A-BD6BFF2A35A1}" srcOrd="7" destOrd="0" presId="urn:microsoft.com/office/officeart/2005/8/layout/radial5"/>
    <dgm:cxn modelId="{4B1453B5-320A-4274-8415-CB71C779E744}" type="presParOf" srcId="{54EAC0EB-722C-47C7-9B3A-BD6BFF2A35A1}" destId="{A291B5CA-A0A5-42D7-BD1C-406E6AE52E60}" srcOrd="0" destOrd="0" presId="urn:microsoft.com/office/officeart/2005/8/layout/radial5"/>
    <dgm:cxn modelId="{9C938E20-45F5-4934-9479-AB39A2CC7C35}" type="presParOf" srcId="{67CC6F73-FFBB-41B7-BBDD-F4A4C5582AA3}" destId="{6AFA6004-29F4-4ED0-B50E-4052BC0EFC53}" srcOrd="8" destOrd="0" presId="urn:microsoft.com/office/officeart/2005/8/layout/radial5"/>
    <dgm:cxn modelId="{C49286F0-009C-452F-821F-21CCBCC1F93A}" type="presParOf" srcId="{67CC6F73-FFBB-41B7-BBDD-F4A4C5582AA3}" destId="{C38C5E4E-CDD4-4E18-A720-42B9DBF9A609}" srcOrd="9" destOrd="0" presId="urn:microsoft.com/office/officeart/2005/8/layout/radial5"/>
    <dgm:cxn modelId="{092A2679-3DA0-4D71-95F0-FD078D25525C}" type="presParOf" srcId="{C38C5E4E-CDD4-4E18-A720-42B9DBF9A609}" destId="{7E361B62-1AD9-4046-96C3-F24445A66CD1}" srcOrd="0" destOrd="0" presId="urn:microsoft.com/office/officeart/2005/8/layout/radial5"/>
    <dgm:cxn modelId="{9C95FACF-78DC-42A4-888B-80EC41147DE9}" type="presParOf" srcId="{67CC6F73-FFBB-41B7-BBDD-F4A4C5582AA3}" destId="{1AE47ACD-34DF-4B0C-8BE2-DF00ED8822FF}" srcOrd="10" destOrd="0" presId="urn:microsoft.com/office/officeart/2005/8/layout/radial5"/>
    <dgm:cxn modelId="{2D7AAA72-DBA6-4C04-9AF1-21854CC1863E}" type="presParOf" srcId="{67CC6F73-FFBB-41B7-BBDD-F4A4C5582AA3}" destId="{8BEBD12F-72F8-41FC-A7D8-302C204DE798}" srcOrd="11" destOrd="0" presId="urn:microsoft.com/office/officeart/2005/8/layout/radial5"/>
    <dgm:cxn modelId="{07DE273D-5365-45E4-8A8A-D07F471D0219}" type="presParOf" srcId="{8BEBD12F-72F8-41FC-A7D8-302C204DE798}" destId="{5575F2E9-A5B8-4794-A9D1-F393AC73FD3A}" srcOrd="0" destOrd="0" presId="urn:microsoft.com/office/officeart/2005/8/layout/radial5"/>
    <dgm:cxn modelId="{188E6793-EBE4-4B31-A008-5D66DB6AE10D}" type="presParOf" srcId="{67CC6F73-FFBB-41B7-BBDD-F4A4C5582AA3}" destId="{0F12DA6E-EE47-40BA-A260-B5167646B8DA}" srcOrd="12" destOrd="0" presId="urn:microsoft.com/office/officeart/2005/8/layout/radial5"/>
    <dgm:cxn modelId="{E149B839-9458-44B8-80AE-3DBE812C537F}" type="presParOf" srcId="{67CC6F73-FFBB-41B7-BBDD-F4A4C5582AA3}" destId="{25BA86BF-4274-46D3-B94F-12208EA23333}" srcOrd="13" destOrd="0" presId="urn:microsoft.com/office/officeart/2005/8/layout/radial5"/>
    <dgm:cxn modelId="{CD713F3F-D49C-48B5-A7BE-2C78CDE62CEF}" type="presParOf" srcId="{25BA86BF-4274-46D3-B94F-12208EA23333}" destId="{42E9EDA9-EC92-430F-822B-3156F8BEFD0F}" srcOrd="0" destOrd="0" presId="urn:microsoft.com/office/officeart/2005/8/layout/radial5"/>
    <dgm:cxn modelId="{99003717-8E62-4E36-90DC-7B4C5876D68C}" type="presParOf" srcId="{67CC6F73-FFBB-41B7-BBDD-F4A4C5582AA3}" destId="{5E37A59A-2C8A-4037-9E44-3C4BE565582C}" srcOrd="14" destOrd="0" presId="urn:microsoft.com/office/officeart/2005/8/layout/radial5"/>
    <dgm:cxn modelId="{D4EA1A20-BAED-409A-9CBD-F2FFA432D8DB}" type="presParOf" srcId="{67CC6F73-FFBB-41B7-BBDD-F4A4C5582AA3}" destId="{0F35F1F7-A7A5-4A05-84E5-5BEA757E55F9}" srcOrd="15" destOrd="0" presId="urn:microsoft.com/office/officeart/2005/8/layout/radial5"/>
    <dgm:cxn modelId="{0E8FF458-0671-41F3-91CE-CD5208A03007}" type="presParOf" srcId="{0F35F1F7-A7A5-4A05-84E5-5BEA757E55F9}" destId="{01AEA605-230D-41D0-85C4-6340E4748A8C}" srcOrd="0" destOrd="0" presId="urn:microsoft.com/office/officeart/2005/8/layout/radial5"/>
    <dgm:cxn modelId="{1E771517-A9E5-4855-BAB1-96FA23FA1129}" type="presParOf" srcId="{67CC6F73-FFBB-41B7-BBDD-F4A4C5582AA3}" destId="{19BE6BA3-FF44-4838-BDA6-887A6DD5BF67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EC17-3BC9-4BF7-9EA3-B51FC5A2AA01}">
      <dsp:nvSpPr>
        <dsp:cNvPr id="0" name=""/>
        <dsp:cNvSpPr/>
      </dsp:nvSpPr>
      <dsp:spPr>
        <a:xfrm>
          <a:off x="3826112" y="2927449"/>
          <a:ext cx="1725112" cy="172511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كتاب التحليل</a:t>
          </a:r>
          <a:endParaRPr lang="ar-SY" sz="2400" b="1" kern="1200" dirty="0"/>
        </a:p>
      </dsp:txBody>
      <dsp:txXfrm>
        <a:off x="4078749" y="3180086"/>
        <a:ext cx="1219838" cy="1219838"/>
      </dsp:txXfrm>
    </dsp:sp>
    <dsp:sp modelId="{DBEB95DD-D72B-42DB-9B77-851982D35C1D}">
      <dsp:nvSpPr>
        <dsp:cNvPr id="0" name=""/>
        <dsp:cNvSpPr/>
      </dsp:nvSpPr>
      <dsp:spPr>
        <a:xfrm rot="16225068">
          <a:off x="4417145" y="2095112"/>
          <a:ext cx="563140" cy="634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2800" kern="1200"/>
        </a:p>
      </dsp:txBody>
      <dsp:txXfrm>
        <a:off x="4501000" y="2306400"/>
        <a:ext cx="394198" cy="380457"/>
      </dsp:txXfrm>
    </dsp:sp>
    <dsp:sp modelId="{8CE15706-C3E2-4C86-B959-C07B7E35208F}">
      <dsp:nvSpPr>
        <dsp:cNvPr id="0" name=""/>
        <dsp:cNvSpPr/>
      </dsp:nvSpPr>
      <dsp:spPr>
        <a:xfrm>
          <a:off x="3470418" y="0"/>
          <a:ext cx="2478174" cy="186498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(1)</a:t>
          </a:r>
          <a:endParaRPr lang="ar-IQ" sz="2400" b="1" kern="1200" dirty="0" smtClean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حساب التفاضل وتطبيقاته</a:t>
          </a:r>
          <a:endParaRPr lang="ar-SY" sz="2400" b="1" kern="1200" dirty="0"/>
        </a:p>
      </dsp:txBody>
      <dsp:txXfrm>
        <a:off x="3833338" y="273121"/>
        <a:ext cx="1752334" cy="1318743"/>
      </dsp:txXfrm>
    </dsp:sp>
    <dsp:sp modelId="{50E36AE2-FE3D-45B9-B9D5-AE2BF70FEEF9}">
      <dsp:nvSpPr>
        <dsp:cNvPr id="0" name=""/>
        <dsp:cNvSpPr/>
      </dsp:nvSpPr>
      <dsp:spPr>
        <a:xfrm rot="20698918">
          <a:off x="5697550" y="3140855"/>
          <a:ext cx="457970" cy="634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2800" kern="1200"/>
        </a:p>
      </dsp:txBody>
      <dsp:txXfrm>
        <a:off x="5699896" y="3285475"/>
        <a:ext cx="320579" cy="380457"/>
      </dsp:txXfrm>
    </dsp:sp>
    <dsp:sp modelId="{9F9D135A-9B72-48FD-8D68-B9B135AC4D0F}">
      <dsp:nvSpPr>
        <dsp:cNvPr id="0" name=""/>
        <dsp:cNvSpPr/>
      </dsp:nvSpPr>
      <dsp:spPr>
        <a:xfrm>
          <a:off x="6264083" y="2071715"/>
          <a:ext cx="2707064" cy="1864985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(2)</a:t>
          </a:r>
          <a:endParaRPr lang="ar-IQ" sz="2400" b="1" kern="1200" dirty="0" smtClean="0"/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حساب التكامل</a:t>
          </a:r>
          <a:endParaRPr lang="ar-SY" sz="2400" b="1" kern="1200" dirty="0"/>
        </a:p>
      </dsp:txBody>
      <dsp:txXfrm>
        <a:off x="6660523" y="2344836"/>
        <a:ext cx="1914184" cy="1318743"/>
      </dsp:txXfrm>
    </dsp:sp>
    <dsp:sp modelId="{8FFFF12E-A59D-4F5B-96C3-1FA952CD834C}">
      <dsp:nvSpPr>
        <dsp:cNvPr id="0" name=""/>
        <dsp:cNvSpPr/>
      </dsp:nvSpPr>
      <dsp:spPr>
        <a:xfrm rot="11642154">
          <a:off x="3246349" y="3166926"/>
          <a:ext cx="436321" cy="6340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2800" kern="1200"/>
        </a:p>
      </dsp:txBody>
      <dsp:txXfrm rot="10800000">
        <a:off x="3375291" y="3309618"/>
        <a:ext cx="305425" cy="380457"/>
      </dsp:txXfrm>
    </dsp:sp>
    <dsp:sp modelId="{3830646D-9067-4900-AA49-9D9D23016AB1}">
      <dsp:nvSpPr>
        <dsp:cNvPr id="0" name=""/>
        <dsp:cNvSpPr/>
      </dsp:nvSpPr>
      <dsp:spPr>
        <a:xfrm>
          <a:off x="537697" y="2143149"/>
          <a:ext cx="2586884" cy="1864985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(3)</a:t>
          </a:r>
          <a:endParaRPr lang="ar-IQ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000" b="1" kern="1200" dirty="0" smtClean="0"/>
            <a:t>الدوال العددية ورسم خطوطها البيانية </a:t>
          </a:r>
          <a:endParaRPr lang="ar-SY" sz="2000" b="1" kern="1200" dirty="0"/>
        </a:p>
      </dsp:txBody>
      <dsp:txXfrm>
        <a:off x="916537" y="2416270"/>
        <a:ext cx="1829204" cy="1318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1EC17-3BC9-4BF7-9EA3-B51FC5A2AA01}">
      <dsp:nvSpPr>
        <dsp:cNvPr id="0" name=""/>
        <dsp:cNvSpPr/>
      </dsp:nvSpPr>
      <dsp:spPr>
        <a:xfrm>
          <a:off x="4954316" y="2168222"/>
          <a:ext cx="1450009" cy="1450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2400" b="1" kern="1200" dirty="0" smtClean="0"/>
            <a:t>حساب التفاضل وتطبيقاته</a:t>
          </a:r>
          <a:endParaRPr lang="ar-SY" sz="2400" b="1" kern="1200" dirty="0"/>
        </a:p>
      </dsp:txBody>
      <dsp:txXfrm>
        <a:off x="5166665" y="2380571"/>
        <a:ext cx="1025311" cy="1025311"/>
      </dsp:txXfrm>
    </dsp:sp>
    <dsp:sp modelId="{DBEB95DD-D72B-42DB-9B77-851982D35C1D}">
      <dsp:nvSpPr>
        <dsp:cNvPr id="0" name=""/>
        <dsp:cNvSpPr/>
      </dsp:nvSpPr>
      <dsp:spPr>
        <a:xfrm rot="16194590">
          <a:off x="5448768" y="1503062"/>
          <a:ext cx="457504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 rot="10800000">
        <a:off x="5517501" y="1670288"/>
        <a:ext cx="320253" cy="295801"/>
      </dsp:txXfrm>
    </dsp:sp>
    <dsp:sp modelId="{8CE15706-C3E2-4C86-B959-C07B7E35208F}">
      <dsp:nvSpPr>
        <dsp:cNvPr id="0" name=""/>
        <dsp:cNvSpPr/>
      </dsp:nvSpPr>
      <dsp:spPr>
        <a:xfrm>
          <a:off x="5023290" y="0"/>
          <a:ext cx="1305008" cy="13050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النهايات</a:t>
          </a:r>
          <a:endParaRPr lang="ar-SY" sz="1600" b="1" kern="1200" dirty="0"/>
        </a:p>
      </dsp:txBody>
      <dsp:txXfrm>
        <a:off x="5214404" y="191114"/>
        <a:ext cx="922780" cy="922780"/>
      </dsp:txXfrm>
    </dsp:sp>
    <dsp:sp modelId="{50E36AE2-FE3D-45B9-B9D5-AE2BF70FEEF9}">
      <dsp:nvSpPr>
        <dsp:cNvPr id="0" name=""/>
        <dsp:cNvSpPr/>
      </dsp:nvSpPr>
      <dsp:spPr>
        <a:xfrm rot="18975141">
          <a:off x="6335624" y="1624564"/>
          <a:ext cx="823094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>
        <a:off x="6356153" y="1774301"/>
        <a:ext cx="675193" cy="295801"/>
      </dsp:txXfrm>
    </dsp:sp>
    <dsp:sp modelId="{9F9D135A-9B72-48FD-8D68-B9B135AC4D0F}">
      <dsp:nvSpPr>
        <dsp:cNvPr id="0" name=""/>
        <dsp:cNvSpPr/>
      </dsp:nvSpPr>
      <dsp:spPr>
        <a:xfrm>
          <a:off x="7143800" y="214318"/>
          <a:ext cx="1305008" cy="13050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الاستمرار</a:t>
          </a:r>
          <a:endParaRPr lang="ar-SY" sz="1600" b="1" kern="1200" dirty="0"/>
        </a:p>
      </dsp:txBody>
      <dsp:txXfrm>
        <a:off x="7334914" y="405432"/>
        <a:ext cx="922780" cy="922780"/>
      </dsp:txXfrm>
    </dsp:sp>
    <dsp:sp modelId="{8FFFF12E-A59D-4F5B-96C3-1FA952CD834C}">
      <dsp:nvSpPr>
        <dsp:cNvPr id="0" name=""/>
        <dsp:cNvSpPr/>
      </dsp:nvSpPr>
      <dsp:spPr>
        <a:xfrm>
          <a:off x="6589471" y="2646725"/>
          <a:ext cx="446033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>
        <a:off x="6589471" y="2745326"/>
        <a:ext cx="312223" cy="295801"/>
      </dsp:txXfrm>
    </dsp:sp>
    <dsp:sp modelId="{3830646D-9067-4900-AA49-9D9D23016AB1}">
      <dsp:nvSpPr>
        <dsp:cNvPr id="0" name=""/>
        <dsp:cNvSpPr/>
      </dsp:nvSpPr>
      <dsp:spPr>
        <a:xfrm>
          <a:off x="7245897" y="2240722"/>
          <a:ext cx="1305008" cy="13050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الاشتقاق</a:t>
          </a:r>
          <a:endParaRPr lang="ar-SY" sz="1600" b="1" kern="1200" dirty="0"/>
        </a:p>
      </dsp:txBody>
      <dsp:txXfrm>
        <a:off x="7437011" y="2431836"/>
        <a:ext cx="922780" cy="922780"/>
      </dsp:txXfrm>
    </dsp:sp>
    <dsp:sp modelId="{54EAC0EB-722C-47C7-9B3A-BD6BFF2A35A1}">
      <dsp:nvSpPr>
        <dsp:cNvPr id="0" name=""/>
        <dsp:cNvSpPr/>
      </dsp:nvSpPr>
      <dsp:spPr>
        <a:xfrm rot="2433091">
          <a:off x="6517224" y="3623094"/>
          <a:ext cx="995736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>
        <a:off x="6534985" y="3673617"/>
        <a:ext cx="847835" cy="295801"/>
      </dsp:txXfrm>
    </dsp:sp>
    <dsp:sp modelId="{6AFA6004-29F4-4ED0-B50E-4052BC0EFC53}">
      <dsp:nvSpPr>
        <dsp:cNvPr id="0" name=""/>
        <dsp:cNvSpPr/>
      </dsp:nvSpPr>
      <dsp:spPr>
        <a:xfrm>
          <a:off x="7500991" y="4357718"/>
          <a:ext cx="1305008" cy="130500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الدالة المشتقة لمركب </a:t>
          </a:r>
          <a:r>
            <a:rPr lang="ar-IQ" sz="1600" b="1" kern="1200" dirty="0" err="1" smtClean="0"/>
            <a:t>دالتين</a:t>
          </a:r>
          <a:r>
            <a:rPr lang="ar-IQ" sz="1600" b="1" kern="1200" dirty="0" smtClean="0"/>
            <a:t> عدديتين </a:t>
          </a:r>
        </a:p>
      </dsp:txBody>
      <dsp:txXfrm>
        <a:off x="7692105" y="4548832"/>
        <a:ext cx="922780" cy="922780"/>
      </dsp:txXfrm>
    </dsp:sp>
    <dsp:sp modelId="{C38C5E4E-CDD4-4E18-A720-42B9DBF9A609}">
      <dsp:nvSpPr>
        <dsp:cNvPr id="0" name=""/>
        <dsp:cNvSpPr/>
      </dsp:nvSpPr>
      <dsp:spPr>
        <a:xfrm rot="5400000">
          <a:off x="5497763" y="3692517"/>
          <a:ext cx="446033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>
        <a:off x="5564668" y="3724213"/>
        <a:ext cx="312223" cy="295801"/>
      </dsp:txXfrm>
    </dsp:sp>
    <dsp:sp modelId="{1AE47ACD-34DF-4B0C-8BE2-DF00ED8822FF}">
      <dsp:nvSpPr>
        <dsp:cNvPr id="0" name=""/>
        <dsp:cNvSpPr/>
      </dsp:nvSpPr>
      <dsp:spPr>
        <a:xfrm>
          <a:off x="5026816" y="4459803"/>
          <a:ext cx="1305008" cy="130500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تطبيقات الاشتقاق في اشتقاق دوال متنوعة </a:t>
          </a:r>
        </a:p>
      </dsp:txBody>
      <dsp:txXfrm>
        <a:off x="5217930" y="4650917"/>
        <a:ext cx="922780" cy="922780"/>
      </dsp:txXfrm>
    </dsp:sp>
    <dsp:sp modelId="{8BEBD12F-72F8-41FC-A7D8-302C204DE798}">
      <dsp:nvSpPr>
        <dsp:cNvPr id="0" name=""/>
        <dsp:cNvSpPr/>
      </dsp:nvSpPr>
      <dsp:spPr>
        <a:xfrm rot="8197591">
          <a:off x="4099344" y="3712549"/>
          <a:ext cx="903705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 rot="10800000">
        <a:off x="4227049" y="3760364"/>
        <a:ext cx="755804" cy="295801"/>
      </dsp:txXfrm>
    </dsp:sp>
    <dsp:sp modelId="{0F12DA6E-EE47-40BA-A260-B5167646B8DA}">
      <dsp:nvSpPr>
        <dsp:cNvPr id="0" name=""/>
        <dsp:cNvSpPr/>
      </dsp:nvSpPr>
      <dsp:spPr>
        <a:xfrm>
          <a:off x="2786087" y="4357711"/>
          <a:ext cx="1305008" cy="13050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600" b="1" kern="1200" dirty="0" smtClean="0"/>
            <a:t>توظيف المشتقات في دراسة تغيرات دالة عددية </a:t>
          </a:r>
          <a:endParaRPr lang="ar-SY" sz="1600" b="1" kern="1200" dirty="0"/>
        </a:p>
      </dsp:txBody>
      <dsp:txXfrm>
        <a:off x="2977201" y="4548825"/>
        <a:ext cx="922780" cy="922780"/>
      </dsp:txXfrm>
    </dsp:sp>
    <dsp:sp modelId="{25BA86BF-4274-46D3-B94F-12208EA23333}">
      <dsp:nvSpPr>
        <dsp:cNvPr id="0" name=""/>
        <dsp:cNvSpPr/>
      </dsp:nvSpPr>
      <dsp:spPr>
        <a:xfrm rot="10800000">
          <a:off x="4323137" y="2646725"/>
          <a:ext cx="446033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 rot="10800000">
        <a:off x="4456947" y="2745326"/>
        <a:ext cx="312223" cy="295801"/>
      </dsp:txXfrm>
    </dsp:sp>
    <dsp:sp modelId="{5E37A59A-2C8A-4037-9E44-3C4BE565582C}">
      <dsp:nvSpPr>
        <dsp:cNvPr id="0" name=""/>
        <dsp:cNvSpPr/>
      </dsp:nvSpPr>
      <dsp:spPr>
        <a:xfrm>
          <a:off x="2807735" y="2240722"/>
          <a:ext cx="1305008" cy="130500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800" b="1" kern="1200" dirty="0" smtClean="0"/>
            <a:t>القيم الكبرى والقيم الصغرى محلياً</a:t>
          </a:r>
          <a:endParaRPr lang="ar-SY" sz="1800" b="1" kern="1200" dirty="0"/>
        </a:p>
      </dsp:txBody>
      <dsp:txXfrm>
        <a:off x="2998849" y="2431836"/>
        <a:ext cx="922780" cy="922780"/>
      </dsp:txXfrm>
    </dsp:sp>
    <dsp:sp modelId="{0F35F1F7-A7A5-4A05-84E5-5BEA757E55F9}">
      <dsp:nvSpPr>
        <dsp:cNvPr id="0" name=""/>
        <dsp:cNvSpPr/>
      </dsp:nvSpPr>
      <dsp:spPr>
        <a:xfrm rot="13442450">
          <a:off x="4151638" y="1589703"/>
          <a:ext cx="869327" cy="4930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Y" sz="1700" kern="1200"/>
        </a:p>
      </dsp:txBody>
      <dsp:txXfrm rot="10800000">
        <a:off x="4278747" y="1739712"/>
        <a:ext cx="721426" cy="295801"/>
      </dsp:txXfrm>
    </dsp:sp>
    <dsp:sp modelId="{19BE6BA3-FF44-4838-BDA6-887A6DD5BF67}">
      <dsp:nvSpPr>
        <dsp:cNvPr id="0" name=""/>
        <dsp:cNvSpPr/>
      </dsp:nvSpPr>
      <dsp:spPr>
        <a:xfrm>
          <a:off x="2857523" y="142871"/>
          <a:ext cx="1305008" cy="130500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1700" b="1" kern="1200" dirty="0" smtClean="0"/>
            <a:t>تطبيقات القيم الكبرى والصغرى</a:t>
          </a:r>
          <a:endParaRPr lang="ar-SY" sz="1700" b="1" kern="1200" dirty="0"/>
        </a:p>
      </dsp:txBody>
      <dsp:txXfrm>
        <a:off x="3048637" y="333985"/>
        <a:ext cx="922780" cy="92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Y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2045-5A22-4859-B641-1E6F6651C47C}" type="datetimeFigureOut">
              <a:rPr lang="ar-SY" smtClean="0"/>
              <a:pPr/>
              <a:t>09/09/1433</a:t>
            </a:fld>
            <a:endParaRPr lang="ar-SY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C6F46-E655-401C-98D0-3C227D972774}" type="slidenum">
              <a:rPr lang="ar-SY" smtClean="0"/>
              <a:pPr/>
              <a:t>‹#›</a:t>
            </a:fld>
            <a:endParaRPr lang="ar-S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facebook.com/math2013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hyperlink" Target="http://facebook.com/math2013" TargetMode="External"/><Relationship Id="rId5" Type="http://schemas.openxmlformats.org/officeDocument/2006/relationships/image" Target="../media/image53.png"/><Relationship Id="rId10" Type="http://schemas.openxmlformats.org/officeDocument/2006/relationships/image" Target="../media/image4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hyperlink" Target="http://facebook.com/math2013" TargetMode="External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6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67.png"/><Relationship Id="rId9" Type="http://schemas.openxmlformats.org/officeDocument/2006/relationships/hyperlink" Target="http://facebook.com/math2013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1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hyperlink" Target="http://facebook.com/math201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8.png"/><Relationship Id="rId7" Type="http://schemas.openxmlformats.org/officeDocument/2006/relationships/image" Target="../media/image6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facebook.com/math20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acebook.com/math201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2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hyperlink" Target="http://facebook.com/math20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ml_987@hotmail.com?subject=&#1578;&#1593;&#1604;&#1610;&#1602;%20&#1576;&#1582;&#1589;&#1608;&#1589;%20&#1583;&#1585;&#1587;%20&#1578;&#1581;&#1604;&#1610;&#1604;%20&#1575;&#1604;&#1576;&#1610;&#1575;&#1606;&#1575;&#1578;%20&#1575;&#1604;&#1575;&#1581;&#1589;&#1575;&#1574;&#1610;&#1577;%20&#1604;&#1604;&#1589;&#1601;%20&#1575;&#1604;&#1578;&#1575;&#1587;&#1593;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hyperlink" Target="http://facebook.com/math2013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92803" y="0"/>
            <a:ext cx="647965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6000" b="1" dirty="0" smtClean="0">
                <a:solidFill>
                  <a:srgbClr val="7030A0"/>
                </a:solidFill>
                <a:cs typeface="DecoType Naskh Variants" pitchFamily="2" charset="-78"/>
              </a:rPr>
              <a:t>فهرس كتاب التحليل الرياضي</a:t>
            </a:r>
            <a:endParaRPr lang="ar-SY" sz="60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1905221595"/>
              </p:ext>
            </p:extLst>
          </p:nvPr>
        </p:nvGraphicFramePr>
        <p:xfrm>
          <a:off x="-180528" y="928670"/>
          <a:ext cx="950122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39"/>
          <p:cNvSpPr txBox="1"/>
          <p:nvPr/>
        </p:nvSpPr>
        <p:spPr>
          <a:xfrm>
            <a:off x="-36512" y="6444044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7161" y="0"/>
            <a:ext cx="303684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842800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6395"/>
            <a:ext cx="9144000" cy="39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57450" y="2305045"/>
            <a:ext cx="6686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928934"/>
            <a:ext cx="210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082" y="4138622"/>
            <a:ext cx="30289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مجموعة 16"/>
          <p:cNvGrpSpPr/>
          <p:nvPr/>
        </p:nvGrpSpPr>
        <p:grpSpPr>
          <a:xfrm>
            <a:off x="0" y="3557593"/>
            <a:ext cx="6115083" cy="1238255"/>
            <a:chOff x="0" y="2928934"/>
            <a:chExt cx="6115083" cy="1238255"/>
          </a:xfrm>
        </p:grpSpPr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2928934"/>
              <a:ext cx="44100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3" name="رابط كسهم مستقيم 12"/>
            <p:cNvCxnSpPr>
              <a:stCxn id="8199" idx="1"/>
              <a:endCxn id="8200" idx="3"/>
            </p:cNvCxnSpPr>
            <p:nvPr/>
          </p:nvCxnSpPr>
          <p:spPr>
            <a:xfrm rot="10800000">
              <a:off x="4410076" y="3243260"/>
              <a:ext cx="1705007" cy="9239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>
            <a:off x="0" y="4795846"/>
            <a:ext cx="6115082" cy="1490674"/>
            <a:chOff x="0" y="3228968"/>
            <a:chExt cx="6115082" cy="1490674"/>
          </a:xfrm>
        </p:grpSpPr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4071942"/>
              <a:ext cx="552450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4" name="رابط كسهم مستقيم 13"/>
            <p:cNvCxnSpPr>
              <a:stCxn id="8199" idx="1"/>
              <a:endCxn id="8201" idx="3"/>
            </p:cNvCxnSpPr>
            <p:nvPr/>
          </p:nvCxnSpPr>
          <p:spPr>
            <a:xfrm rot="10800000" flipV="1">
              <a:off x="5524500" y="3228968"/>
              <a:ext cx="590582" cy="11668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وسيلة شرح على شكل سحابة 20"/>
          <p:cNvSpPr/>
          <p:nvPr/>
        </p:nvSpPr>
        <p:spPr>
          <a:xfrm>
            <a:off x="4286248" y="1142984"/>
            <a:ext cx="4857752" cy="2000264"/>
          </a:xfrm>
          <a:prstGeom prst="cloudCallout">
            <a:avLst>
              <a:gd name="adj1" fmla="val -52397"/>
              <a:gd name="adj2" fmla="val -5142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800" dirty="0" smtClean="0"/>
              <a:t>سؤال : لماذا تم استثناء القيمتان </a:t>
            </a:r>
            <a:r>
              <a:rPr lang="en-US" sz="2800" dirty="0" smtClean="0"/>
              <a:t>0,1 }</a:t>
            </a:r>
            <a:r>
              <a:rPr lang="ar-IQ" sz="2800" dirty="0" smtClean="0"/>
              <a:t> </a:t>
            </a:r>
            <a:r>
              <a:rPr lang="en-US" sz="2800" dirty="0" smtClean="0"/>
              <a:t>{</a:t>
            </a:r>
            <a:r>
              <a:rPr lang="ar-IQ" sz="2800" dirty="0" smtClean="0"/>
              <a:t> ؟؟</a:t>
            </a:r>
            <a:endParaRPr lang="ar-SY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1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2975" y="214290"/>
            <a:ext cx="581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6905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6053136" cy="368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مجموعة 11"/>
          <p:cNvGrpSpPr/>
          <p:nvPr/>
        </p:nvGrpSpPr>
        <p:grpSpPr>
          <a:xfrm>
            <a:off x="5886450" y="3786190"/>
            <a:ext cx="3257550" cy="2871793"/>
            <a:chOff x="5886450" y="3786190"/>
            <a:chExt cx="3257550" cy="2871793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43800" y="3786190"/>
              <a:ext cx="16002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86450" y="4572008"/>
              <a:ext cx="3257550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714884"/>
            <a:ext cx="27527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05350"/>
            <a:ext cx="2752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/>
          <p:cNvSpPr txBox="1"/>
          <p:nvPr/>
        </p:nvSpPr>
        <p:spPr>
          <a:xfrm>
            <a:off x="8111631" y="4977482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858148" y="5548986"/>
            <a:ext cx="47801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-2</a:t>
            </a:r>
            <a:endParaRPr lang="ar-SY" sz="2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8572528" y="6334780"/>
            <a:ext cx="3593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800" b="1" dirty="0" smtClean="0">
                <a:solidFill>
                  <a:srgbClr val="00B050"/>
                </a:solidFill>
              </a:rPr>
              <a:t>لا</a:t>
            </a:r>
            <a:endParaRPr lang="ar-SY" b="1" dirty="0">
              <a:solidFill>
                <a:srgbClr val="00B05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254112" y="4620292"/>
            <a:ext cx="3674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ar-SY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5214942" y="5214950"/>
            <a:ext cx="3674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ar-SY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182674" y="5786454"/>
            <a:ext cx="36740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ar-SY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214546" y="4681847"/>
            <a:ext cx="3401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ar-SY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285984" y="5120358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ar-SY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2214546" y="5691862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ar-SY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214546" y="6263366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endParaRPr lang="ar-SY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5" name="رابط مستقيم 24"/>
          <p:cNvCxnSpPr/>
          <p:nvPr/>
        </p:nvCxnSpPr>
        <p:spPr>
          <a:xfrm rot="5400000" flipH="1" flipV="1">
            <a:off x="2178827" y="2178835"/>
            <a:ext cx="1357322" cy="0"/>
          </a:xfrm>
          <a:prstGeom prst="line">
            <a:avLst/>
          </a:prstGeom>
          <a:ln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2500298" y="3143248"/>
            <a:ext cx="71438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رابط مستقيم 27"/>
          <p:cNvCxnSpPr/>
          <p:nvPr/>
        </p:nvCxnSpPr>
        <p:spPr>
          <a:xfrm>
            <a:off x="2500298" y="3500438"/>
            <a:ext cx="42862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 flipH="1" flipV="1">
            <a:off x="892943" y="2536025"/>
            <a:ext cx="64294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رابط مستقيم 35"/>
          <p:cNvCxnSpPr/>
          <p:nvPr/>
        </p:nvCxnSpPr>
        <p:spPr>
          <a:xfrm rot="10800000">
            <a:off x="1214414" y="2214554"/>
            <a:ext cx="135732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رابط مستقيم 38"/>
          <p:cNvCxnSpPr/>
          <p:nvPr/>
        </p:nvCxnSpPr>
        <p:spPr>
          <a:xfrm rot="5400000" flipH="1" flipV="1">
            <a:off x="4250529" y="2536025"/>
            <a:ext cx="64294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>
            <a:off x="2571736" y="2214554"/>
            <a:ext cx="192882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8019563" y="4429132"/>
            <a:ext cx="36740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ar-SY" sz="2800" b="1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رابط مستقيم 28"/>
          <p:cNvCxnSpPr/>
          <p:nvPr/>
        </p:nvCxnSpPr>
        <p:spPr>
          <a:xfrm rot="16200000" flipV="1">
            <a:off x="3679025" y="2035959"/>
            <a:ext cx="1714512" cy="7143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رابط مستقيم 29"/>
          <p:cNvCxnSpPr/>
          <p:nvPr/>
        </p:nvCxnSpPr>
        <p:spPr>
          <a:xfrm>
            <a:off x="2500298" y="1214422"/>
            <a:ext cx="192882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429124" y="0"/>
            <a:ext cx="4714876" cy="2533650"/>
            <a:chOff x="4429124" y="0"/>
            <a:chExt cx="4714876" cy="253365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43925" y="0"/>
              <a:ext cx="600075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9124" y="0"/>
              <a:ext cx="31908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785794"/>
            <a:ext cx="1438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9244" y="1895470"/>
            <a:ext cx="6096560" cy="9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grpSp>
        <p:nvGrpSpPr>
          <p:cNvPr id="20" name="مجموعة 19"/>
          <p:cNvGrpSpPr/>
          <p:nvPr/>
        </p:nvGrpSpPr>
        <p:grpSpPr>
          <a:xfrm>
            <a:off x="142844" y="1071546"/>
            <a:ext cx="2000264" cy="504826"/>
            <a:chOff x="3857620" y="1066786"/>
            <a:chExt cx="2000264" cy="504826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7620" y="1071546"/>
              <a:ext cx="4287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55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09830" y="1066786"/>
              <a:ext cx="1448054" cy="504826"/>
            </a:xfrm>
            <a:prstGeom prst="rect">
              <a:avLst/>
            </a:prstGeom>
            <a:noFill/>
          </p:spPr>
        </p:pic>
      </p:grpSp>
      <p:sp>
        <p:nvSpPr>
          <p:cNvPr id="22" name="مربع نص 21"/>
          <p:cNvSpPr txBox="1"/>
          <p:nvPr/>
        </p:nvSpPr>
        <p:spPr>
          <a:xfrm>
            <a:off x="5500693" y="1897668"/>
            <a:ext cx="42862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3</a:t>
            </a:r>
            <a:endParaRPr lang="ar-SY" sz="2800" b="1" dirty="0">
              <a:solidFill>
                <a:srgbClr val="00B05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3419872" y="1834210"/>
            <a:ext cx="7200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rgbClr val="00B050"/>
                </a:solidFill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r>
              <a:rPr lang="ar-IQ" sz="2800" b="1" dirty="0" smtClean="0">
                <a:solidFill>
                  <a:srgbClr val="00B050"/>
                </a:solidFill>
              </a:rPr>
              <a:t> </a:t>
            </a:r>
            <a:endParaRPr lang="ar-SY" sz="2800" b="1" dirty="0">
              <a:solidFill>
                <a:srgbClr val="00B050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561914" y="2329716"/>
            <a:ext cx="36740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3</a:t>
            </a:r>
            <a:endParaRPr lang="ar-SY" sz="2800" b="1" dirty="0">
              <a:solidFill>
                <a:srgbClr val="00B05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3389822" y="2334276"/>
            <a:ext cx="7501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rgbClr val="00B050"/>
                </a:solidFill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</a:rPr>
              <a:t>-1</a:t>
            </a:r>
            <a:endParaRPr lang="ar-SY" sz="2800" b="1" dirty="0">
              <a:solidFill>
                <a:srgbClr val="00B050"/>
              </a:solidFill>
            </a:endParaRP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429000"/>
            <a:ext cx="2609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3500438"/>
            <a:ext cx="28003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7686" y="4643446"/>
            <a:ext cx="419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مربع نص 28"/>
          <p:cNvSpPr txBox="1"/>
          <p:nvPr/>
        </p:nvSpPr>
        <p:spPr>
          <a:xfrm>
            <a:off x="7534230" y="3337828"/>
            <a:ext cx="56616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1</a:t>
            </a:r>
            <a:endParaRPr lang="ar-SY" sz="2800" b="1" dirty="0">
              <a:solidFill>
                <a:srgbClr val="00B050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502276" y="3409836"/>
            <a:ext cx="8340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IQ" sz="2800" b="1" dirty="0" smtClean="0">
                <a:solidFill>
                  <a:srgbClr val="00B050"/>
                </a:solidFill>
              </a:rPr>
              <a:t>  </a:t>
            </a:r>
            <a:r>
              <a:rPr lang="en-US" sz="2800" b="1" dirty="0" smtClean="0">
                <a:solidFill>
                  <a:srgbClr val="00B050"/>
                </a:solidFill>
              </a:rPr>
              <a:t>-1</a:t>
            </a:r>
            <a:endParaRPr lang="ar-SY" sz="2800" b="1" dirty="0">
              <a:solidFill>
                <a:srgbClr val="00B050"/>
              </a:solidFill>
            </a:endParaRPr>
          </a:p>
        </p:txBody>
      </p:sp>
      <p:grpSp>
        <p:nvGrpSpPr>
          <p:cNvPr id="37" name="مجموعة 36"/>
          <p:cNvGrpSpPr/>
          <p:nvPr/>
        </p:nvGrpSpPr>
        <p:grpSpPr>
          <a:xfrm>
            <a:off x="3500430" y="5500702"/>
            <a:ext cx="4828201" cy="642942"/>
            <a:chOff x="3500430" y="5500702"/>
            <a:chExt cx="4828201" cy="642942"/>
          </a:xfrm>
        </p:grpSpPr>
        <p:sp>
          <p:nvSpPr>
            <p:cNvPr id="31" name="مربع نص 30"/>
            <p:cNvSpPr txBox="1"/>
            <p:nvPr/>
          </p:nvSpPr>
          <p:spPr>
            <a:xfrm>
              <a:off x="7281548" y="5500702"/>
              <a:ext cx="1047083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IQ" sz="2800" b="1" dirty="0" smtClean="0">
                  <a:solidFill>
                    <a:srgbClr val="2C2C2C"/>
                  </a:solidFill>
                </a:rPr>
                <a:t>لا : لأنّ</a:t>
              </a:r>
              <a:endParaRPr lang="ar-SY" sz="2800" b="1" dirty="0">
                <a:solidFill>
                  <a:srgbClr val="2C2C2C"/>
                </a:solidFill>
              </a:endParaRPr>
            </a:p>
          </p:txBody>
        </p:sp>
        <p:grpSp>
          <p:nvGrpSpPr>
            <p:cNvPr id="36" name="مجموعة 35"/>
            <p:cNvGrpSpPr/>
            <p:nvPr/>
          </p:nvGrpSpPr>
          <p:grpSpPr>
            <a:xfrm>
              <a:off x="3500430" y="5572140"/>
              <a:ext cx="3000396" cy="571504"/>
              <a:chOff x="2357422" y="5500702"/>
              <a:chExt cx="3000396" cy="571504"/>
            </a:xfrm>
          </p:grpSpPr>
          <p:pic>
            <p:nvPicPr>
              <p:cNvPr id="32" name="Picture 17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7422" y="5548331"/>
                <a:ext cx="1643074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3" name="Picture 18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058" y="5500702"/>
                <a:ext cx="1428760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35" name="رابط مستقيم 34"/>
              <p:cNvCxnSpPr/>
              <p:nvPr/>
            </p:nvCxnSpPr>
            <p:spPr>
              <a:xfrm rot="5400000">
                <a:off x="3714744" y="5643578"/>
                <a:ext cx="285752" cy="1428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8860" y="1071546"/>
            <a:ext cx="2857520" cy="61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5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00098" y="814396"/>
            <a:ext cx="45529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مجموعة 19"/>
          <p:cNvGrpSpPr/>
          <p:nvPr/>
        </p:nvGrpSpPr>
        <p:grpSpPr>
          <a:xfrm>
            <a:off x="4429124" y="0"/>
            <a:ext cx="4714876" cy="2533650"/>
            <a:chOff x="4429124" y="0"/>
            <a:chExt cx="4714876" cy="253365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43925" y="0"/>
              <a:ext cx="600075" cy="2533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9124" y="0"/>
              <a:ext cx="31908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065" y="861998"/>
            <a:ext cx="59150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مجموعة 40"/>
          <p:cNvGrpSpPr/>
          <p:nvPr/>
        </p:nvGrpSpPr>
        <p:grpSpPr>
          <a:xfrm>
            <a:off x="2643174" y="2428868"/>
            <a:ext cx="1857356" cy="142876"/>
            <a:chOff x="2643174" y="2428868"/>
            <a:chExt cx="1857356" cy="142876"/>
          </a:xfrm>
        </p:grpSpPr>
        <p:cxnSp>
          <p:nvCxnSpPr>
            <p:cNvPr id="14" name="رابط مستقيم 13"/>
            <p:cNvCxnSpPr/>
            <p:nvPr/>
          </p:nvCxnSpPr>
          <p:spPr>
            <a:xfrm>
              <a:off x="2714580" y="2500306"/>
              <a:ext cx="178595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مخطط انسيابي: رابط 25"/>
            <p:cNvSpPr/>
            <p:nvPr/>
          </p:nvSpPr>
          <p:spPr>
            <a:xfrm>
              <a:off x="2643174" y="2428868"/>
              <a:ext cx="71438" cy="142876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285720" y="3143248"/>
            <a:ext cx="2428892" cy="142876"/>
            <a:chOff x="500034" y="4286256"/>
            <a:chExt cx="2428892" cy="142876"/>
          </a:xfrm>
        </p:grpSpPr>
        <p:cxnSp>
          <p:nvCxnSpPr>
            <p:cNvPr id="16" name="رابط مستقيم 15"/>
            <p:cNvCxnSpPr/>
            <p:nvPr/>
          </p:nvCxnSpPr>
          <p:spPr>
            <a:xfrm>
              <a:off x="500034" y="4357694"/>
              <a:ext cx="242886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مخطط انسيابي: رابط 26"/>
            <p:cNvSpPr/>
            <p:nvPr/>
          </p:nvSpPr>
          <p:spPr>
            <a:xfrm>
              <a:off x="2857488" y="4286256"/>
              <a:ext cx="71438" cy="142876"/>
            </a:xfrm>
            <a:prstGeom prst="flowChartConnector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sp>
        <p:nvSpPr>
          <p:cNvPr id="33" name="مربع نص 32"/>
          <p:cNvSpPr txBox="1"/>
          <p:nvPr/>
        </p:nvSpPr>
        <p:spPr>
          <a:xfrm>
            <a:off x="3857620" y="3669573"/>
            <a:ext cx="528638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2400" dirty="0" smtClean="0"/>
              <a:t>أي أنّ صورة جميع القيم التي أكبر </a:t>
            </a:r>
          </a:p>
          <a:p>
            <a:r>
              <a:rPr lang="ar-IQ" sz="2400" dirty="0" smtClean="0"/>
              <a:t>من العدد </a:t>
            </a:r>
            <a:r>
              <a:rPr lang="en-US" sz="2400" dirty="0" smtClean="0"/>
              <a:t>3</a:t>
            </a:r>
            <a:r>
              <a:rPr lang="ar-IQ" sz="2400" dirty="0" smtClean="0"/>
              <a:t> وفق الدالة السابقة هي </a:t>
            </a:r>
            <a:r>
              <a:rPr lang="en-US" sz="2400" dirty="0" smtClean="0"/>
              <a:t>1</a:t>
            </a:r>
            <a:r>
              <a:rPr lang="ar-IQ" sz="2400" dirty="0" smtClean="0"/>
              <a:t>   مثل: </a:t>
            </a:r>
            <a:r>
              <a:rPr lang="en-US" sz="2400" dirty="0" smtClean="0"/>
              <a:t>ƒ(</a:t>
            </a:r>
            <a:r>
              <a:rPr lang="en-US" sz="2400" dirty="0" smtClean="0">
                <a:solidFill>
                  <a:srgbClr val="00B0F0"/>
                </a:solidFill>
              </a:rPr>
              <a:t>4</a:t>
            </a:r>
            <a:r>
              <a:rPr lang="en-US" sz="2400" dirty="0" smtClean="0"/>
              <a:t>) = </a:t>
            </a:r>
            <a:r>
              <a:rPr lang="en-US" sz="2400" dirty="0" smtClean="0">
                <a:solidFill>
                  <a:srgbClr val="00B050"/>
                </a:solidFill>
              </a:rPr>
              <a:t>1</a:t>
            </a:r>
            <a:endParaRPr lang="ar-IQ" sz="2400" dirty="0" smtClean="0">
              <a:solidFill>
                <a:srgbClr val="00B050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0" y="45720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2400" dirty="0">
                <a:solidFill>
                  <a:prstClr val="black"/>
                </a:solidFill>
              </a:rPr>
              <a:t>وجميع </a:t>
            </a:r>
            <a:r>
              <a:rPr lang="ar-IQ" sz="2400" dirty="0" smtClean="0">
                <a:solidFill>
                  <a:prstClr val="black"/>
                </a:solidFill>
              </a:rPr>
              <a:t>القيم </a:t>
            </a:r>
            <a:r>
              <a:rPr lang="ar-IQ" sz="2400" dirty="0">
                <a:solidFill>
                  <a:prstClr val="black"/>
                </a:solidFill>
              </a:rPr>
              <a:t>التي أصغر من العدد </a:t>
            </a:r>
            <a:r>
              <a:rPr lang="en-US" sz="2400" dirty="0">
                <a:solidFill>
                  <a:prstClr val="black"/>
                </a:solidFill>
              </a:rPr>
              <a:t>3</a:t>
            </a:r>
            <a:r>
              <a:rPr lang="ar-IQ" sz="2400" dirty="0">
                <a:solidFill>
                  <a:prstClr val="black"/>
                </a:solidFill>
              </a:rPr>
              <a:t> صورتها وفق تلك الدالة هي </a:t>
            </a:r>
            <a:r>
              <a:rPr lang="en-US" sz="2400" dirty="0">
                <a:solidFill>
                  <a:prstClr val="black"/>
                </a:solidFill>
              </a:rPr>
              <a:t>-1</a:t>
            </a:r>
            <a:r>
              <a:rPr lang="ar-IQ" sz="2400" dirty="0">
                <a:solidFill>
                  <a:prstClr val="black"/>
                </a:solidFill>
              </a:rPr>
              <a:t> </a:t>
            </a:r>
            <a:r>
              <a:rPr lang="ar-IQ" sz="2400" dirty="0" smtClean="0">
                <a:solidFill>
                  <a:prstClr val="black"/>
                </a:solidFill>
              </a:rPr>
              <a:t>    مثل </a:t>
            </a:r>
            <a:r>
              <a:rPr lang="ar-IQ" sz="2400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</a:rPr>
              <a:t>ƒ(</a:t>
            </a:r>
            <a:r>
              <a:rPr lang="en-US" sz="2400" dirty="0">
                <a:solidFill>
                  <a:srgbClr val="7030A0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)= </a:t>
            </a:r>
            <a:r>
              <a:rPr lang="en-US" sz="2400" dirty="0" smtClean="0">
                <a:solidFill>
                  <a:srgbClr val="00B050"/>
                </a:solidFill>
              </a:rPr>
              <a:t>-1</a:t>
            </a:r>
            <a:endParaRPr lang="ar-SY" sz="2400" dirty="0">
              <a:solidFill>
                <a:srgbClr val="00B050"/>
              </a:solidFill>
            </a:endParaRPr>
          </a:p>
        </p:txBody>
      </p:sp>
      <p:cxnSp>
        <p:nvCxnSpPr>
          <p:cNvPr id="42" name="رابط مستقيم 41"/>
          <p:cNvCxnSpPr/>
          <p:nvPr/>
        </p:nvCxnSpPr>
        <p:spPr>
          <a:xfrm rot="5400000" flipH="1" flipV="1">
            <a:off x="2893207" y="2678901"/>
            <a:ext cx="3571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رابط مستقيم 44"/>
          <p:cNvCxnSpPr/>
          <p:nvPr/>
        </p:nvCxnSpPr>
        <p:spPr>
          <a:xfrm>
            <a:off x="1643042" y="2528908"/>
            <a:ext cx="1357322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1302885" y="2243156"/>
            <a:ext cx="3401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1</a:t>
            </a:r>
            <a:endParaRPr lang="ar-SY" sz="2400" b="1" dirty="0">
              <a:solidFill>
                <a:srgbClr val="00B05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803083" y="2781623"/>
            <a:ext cx="3401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4</a:t>
            </a:r>
            <a:endParaRPr lang="ar-SY" sz="2400" b="1" dirty="0">
              <a:solidFill>
                <a:srgbClr val="00B0F0"/>
              </a:solidFill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2071670" y="2781623"/>
            <a:ext cx="3401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2</a:t>
            </a:r>
            <a:endParaRPr lang="ar-SY" sz="2400" b="1" dirty="0">
              <a:solidFill>
                <a:srgbClr val="7030A0"/>
              </a:solidFill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rot="5400000" flipH="1" flipV="1">
            <a:off x="2178827" y="3064693"/>
            <a:ext cx="3571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رابط مستقيم 50"/>
          <p:cNvCxnSpPr/>
          <p:nvPr/>
        </p:nvCxnSpPr>
        <p:spPr>
          <a:xfrm>
            <a:off x="1643042" y="3243288"/>
            <a:ext cx="71438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مربع نص 52"/>
          <p:cNvSpPr txBox="1"/>
          <p:nvPr/>
        </p:nvSpPr>
        <p:spPr>
          <a:xfrm>
            <a:off x="1279745" y="3138813"/>
            <a:ext cx="43473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-1</a:t>
            </a:r>
            <a:endParaRPr lang="ar-SY" sz="2400" b="1" dirty="0">
              <a:solidFill>
                <a:srgbClr val="00B050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871523"/>
            <a:ext cx="301466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مستطيل 55"/>
          <p:cNvSpPr/>
          <p:nvPr/>
        </p:nvSpPr>
        <p:spPr>
          <a:xfrm>
            <a:off x="5661434" y="6224965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IQ" sz="2400" dirty="0">
                <a:solidFill>
                  <a:prstClr val="black"/>
                </a:solidFill>
              </a:rPr>
              <a:t>ونهايتها من اليسار =</a:t>
            </a:r>
            <a:r>
              <a:rPr lang="en-US" sz="2400" dirty="0">
                <a:solidFill>
                  <a:srgbClr val="00B050"/>
                </a:solidFill>
              </a:rPr>
              <a:t>-1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ar-SY" sz="2400" dirty="0">
              <a:solidFill>
                <a:prstClr val="black"/>
              </a:solidFill>
            </a:endParaRPr>
          </a:p>
        </p:txBody>
      </p:sp>
      <p:sp>
        <p:nvSpPr>
          <p:cNvPr id="57" name="مربع نص 56"/>
          <p:cNvSpPr txBox="1"/>
          <p:nvPr/>
        </p:nvSpPr>
        <p:spPr>
          <a:xfrm>
            <a:off x="2500298" y="2753021"/>
            <a:ext cx="34015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endParaRPr lang="ar-SY" sz="2400" b="1" dirty="0">
              <a:solidFill>
                <a:srgbClr val="FF0000"/>
              </a:solidFill>
            </a:endParaRPr>
          </a:p>
        </p:txBody>
      </p:sp>
      <p:cxnSp>
        <p:nvCxnSpPr>
          <p:cNvPr id="58" name="رابط مستقيم 57"/>
          <p:cNvCxnSpPr/>
          <p:nvPr/>
        </p:nvCxnSpPr>
        <p:spPr>
          <a:xfrm rot="5400000" flipH="1" flipV="1">
            <a:off x="2536017" y="2678901"/>
            <a:ext cx="3571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rot="5400000" flipH="1" flipV="1">
            <a:off x="2536017" y="3036091"/>
            <a:ext cx="35719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62" name="مجموعة 61"/>
          <p:cNvGrpSpPr/>
          <p:nvPr/>
        </p:nvGrpSpPr>
        <p:grpSpPr>
          <a:xfrm>
            <a:off x="4929190" y="1857364"/>
            <a:ext cx="3571900" cy="1477126"/>
            <a:chOff x="4929190" y="1857364"/>
            <a:chExt cx="3571900" cy="1477126"/>
          </a:xfrm>
        </p:grpSpPr>
        <p:grpSp>
          <p:nvGrpSpPr>
            <p:cNvPr id="39" name="مجموعة 38"/>
            <p:cNvGrpSpPr/>
            <p:nvPr/>
          </p:nvGrpSpPr>
          <p:grpSpPr>
            <a:xfrm>
              <a:off x="4929190" y="2357430"/>
              <a:ext cx="3571900" cy="977060"/>
              <a:chOff x="3357554" y="2724798"/>
              <a:chExt cx="3709282" cy="1076578"/>
            </a:xfrm>
          </p:grpSpPr>
          <p:pic>
            <p:nvPicPr>
              <p:cNvPr id="34" name="Picture 7"/>
              <p:cNvPicPr>
                <a:picLocks noChangeAspect="1" noChangeArrowheads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7554" y="2786058"/>
                <a:ext cx="3709282" cy="9620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5" name="مربع نص 34"/>
              <p:cNvSpPr txBox="1"/>
              <p:nvPr/>
            </p:nvSpPr>
            <p:spPr>
              <a:xfrm>
                <a:off x="6534871" y="2724798"/>
                <a:ext cx="531965" cy="5765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IQ" sz="28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3</a:t>
                </a:r>
                <a:endParaRPr lang="ar-SY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مربع نص 35"/>
              <p:cNvSpPr txBox="1"/>
              <p:nvPr/>
            </p:nvSpPr>
            <p:spPr>
              <a:xfrm>
                <a:off x="4482177" y="2724798"/>
                <a:ext cx="663455" cy="5765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IQ" sz="2800" b="1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1</a:t>
                </a:r>
                <a:endParaRPr lang="ar-SY" sz="28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مربع نص 36"/>
              <p:cNvSpPr txBox="1"/>
              <p:nvPr/>
            </p:nvSpPr>
            <p:spPr>
              <a:xfrm>
                <a:off x="6596092" y="3176581"/>
                <a:ext cx="381540" cy="5765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1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3</a:t>
                </a:r>
                <a:endParaRPr lang="ar-SY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مربع نص 37"/>
              <p:cNvSpPr txBox="1"/>
              <p:nvPr/>
            </p:nvSpPr>
            <p:spPr>
              <a:xfrm>
                <a:off x="4438132" y="3224864"/>
                <a:ext cx="707500" cy="5765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IQ" sz="2800" b="1" dirty="0" smtClean="0">
                    <a:solidFill>
                      <a:srgbClr val="00B050"/>
                    </a:solidFill>
                  </a:rPr>
                  <a:t>  </a:t>
                </a:r>
                <a:r>
                  <a:rPr lang="en-US" sz="2800" b="1" dirty="0" smtClean="0">
                    <a:solidFill>
                      <a:srgbClr val="00B050"/>
                    </a:solidFill>
                  </a:rPr>
                  <a:t>-1</a:t>
                </a:r>
                <a:endParaRPr lang="ar-SY" sz="28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60" name="مربع نص 59"/>
            <p:cNvSpPr txBox="1"/>
            <p:nvPr/>
          </p:nvSpPr>
          <p:spPr>
            <a:xfrm>
              <a:off x="7223841" y="1857364"/>
              <a:ext cx="1104790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ar-IQ" sz="2000" b="1" dirty="0" smtClean="0">
                  <a:solidFill>
                    <a:schemeClr val="bg1"/>
                  </a:solidFill>
                </a:rPr>
                <a:t>النتيجة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1</a:t>
              </a:r>
              <a:r>
                <a:rPr lang="ar-IQ" sz="2000" b="1" dirty="0" smtClean="0">
                  <a:solidFill>
                    <a:schemeClr val="bg1"/>
                  </a:solidFill>
                </a:rPr>
                <a:t> :</a:t>
              </a:r>
              <a:endParaRPr lang="ar-SY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مجموعة 62"/>
          <p:cNvGrpSpPr/>
          <p:nvPr/>
        </p:nvGrpSpPr>
        <p:grpSpPr>
          <a:xfrm>
            <a:off x="1714480" y="5286388"/>
            <a:ext cx="6566221" cy="971614"/>
            <a:chOff x="1714480" y="5100592"/>
            <a:chExt cx="6566221" cy="971614"/>
          </a:xfrm>
        </p:grpSpPr>
        <p:sp>
          <p:nvSpPr>
            <p:cNvPr id="55" name="مربع نص 54"/>
            <p:cNvSpPr txBox="1"/>
            <p:nvPr/>
          </p:nvSpPr>
          <p:spPr>
            <a:xfrm>
              <a:off x="1714480" y="5610541"/>
              <a:ext cx="6566221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IQ" sz="2400" dirty="0" smtClean="0"/>
                <a:t>وأيضا من الرسم نجد أن نهاية الدالة (</a:t>
              </a:r>
              <a:r>
                <a:rPr lang="ar-IQ" sz="2400" dirty="0" smtClean="0">
                  <a:solidFill>
                    <a:srgbClr val="FF0000"/>
                  </a:solidFill>
                </a:rPr>
                <a:t>عند الـ </a:t>
              </a:r>
              <a:r>
                <a:rPr lang="en-US" sz="2400" dirty="0" smtClean="0">
                  <a:solidFill>
                    <a:srgbClr val="FF0000"/>
                  </a:solidFill>
                </a:rPr>
                <a:t>3</a:t>
              </a:r>
              <a:r>
                <a:rPr lang="ar-IQ" sz="2400" dirty="0" smtClean="0"/>
                <a:t> ) من اليمين </a:t>
              </a:r>
              <a:r>
                <a:rPr lang="en-US" sz="2400" dirty="0" smtClean="0"/>
                <a:t>=</a:t>
              </a:r>
              <a:r>
                <a:rPr lang="ar-IQ" sz="2400" dirty="0" smtClean="0"/>
                <a:t> </a:t>
              </a:r>
              <a:r>
                <a:rPr lang="en-US" sz="2400" dirty="0" smtClean="0">
                  <a:solidFill>
                    <a:srgbClr val="00B050"/>
                  </a:solidFill>
                </a:rPr>
                <a:t>1</a:t>
              </a:r>
              <a:endParaRPr lang="ar-SY" sz="2400" dirty="0">
                <a:solidFill>
                  <a:srgbClr val="00B050"/>
                </a:solidFill>
              </a:endParaRPr>
            </a:p>
          </p:txBody>
        </p:sp>
        <p:sp>
          <p:nvSpPr>
            <p:cNvPr id="61" name="مربع نص 60"/>
            <p:cNvSpPr txBox="1"/>
            <p:nvPr/>
          </p:nvSpPr>
          <p:spPr>
            <a:xfrm>
              <a:off x="7169625" y="5100592"/>
              <a:ext cx="1104790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ar-IQ" sz="2000" b="1" dirty="0" smtClean="0">
                  <a:solidFill>
                    <a:schemeClr val="bg1"/>
                  </a:solidFill>
                </a:rPr>
                <a:t>النتيجة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2</a:t>
              </a:r>
              <a:r>
                <a:rPr lang="ar-IQ" sz="2000" b="1" dirty="0" smtClean="0">
                  <a:solidFill>
                    <a:schemeClr val="bg1"/>
                  </a:solidFill>
                </a:rPr>
                <a:t> :</a:t>
              </a:r>
              <a:endParaRPr lang="ar-SY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90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9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/>
      <p:bldP spid="47" grpId="0"/>
      <p:bldP spid="48" grpId="0"/>
      <p:bldP spid="49" grpId="0"/>
      <p:bldP spid="53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714356"/>
            <a:ext cx="4362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grpSp>
        <p:nvGrpSpPr>
          <p:cNvPr id="15" name="مجموعة 14"/>
          <p:cNvGrpSpPr/>
          <p:nvPr/>
        </p:nvGrpSpPr>
        <p:grpSpPr>
          <a:xfrm>
            <a:off x="0" y="1643050"/>
            <a:ext cx="9144000" cy="1281117"/>
            <a:chOff x="0" y="1643050"/>
            <a:chExt cx="9144000" cy="1281117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1643050"/>
              <a:ext cx="16002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632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2285992"/>
              <a:ext cx="79629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86124"/>
            <a:ext cx="441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مجموعة 20"/>
          <p:cNvGrpSpPr/>
          <p:nvPr/>
        </p:nvGrpSpPr>
        <p:grpSpPr>
          <a:xfrm>
            <a:off x="285752" y="4000504"/>
            <a:ext cx="8858248" cy="2033593"/>
            <a:chOff x="285752" y="4000504"/>
            <a:chExt cx="8858248" cy="2033593"/>
          </a:xfrm>
        </p:grpSpPr>
        <p:pic>
          <p:nvPicPr>
            <p:cNvPr id="26634" name="Picture 1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2" y="4786322"/>
              <a:ext cx="8286776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43800" y="4000504"/>
              <a:ext cx="1600200" cy="63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9160" y="0"/>
            <a:ext cx="604840" cy="1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81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9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/>
          <p:cNvGrpSpPr/>
          <p:nvPr/>
        </p:nvGrpSpPr>
        <p:grpSpPr>
          <a:xfrm>
            <a:off x="3581426" y="0"/>
            <a:ext cx="5562574" cy="1419048"/>
            <a:chOff x="3581426" y="0"/>
            <a:chExt cx="5562574" cy="141904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39160" y="0"/>
              <a:ext cx="604840" cy="141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81426" y="61892"/>
              <a:ext cx="4705350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71480"/>
            <a:ext cx="65151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Y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976696"/>
            <a:ext cx="33813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" name="مجموعة 20"/>
          <p:cNvGrpSpPr/>
          <p:nvPr/>
        </p:nvGrpSpPr>
        <p:grpSpPr>
          <a:xfrm>
            <a:off x="714348" y="3214686"/>
            <a:ext cx="1928826" cy="1071570"/>
            <a:chOff x="714348" y="3214686"/>
            <a:chExt cx="1928826" cy="1071570"/>
          </a:xfrm>
        </p:grpSpPr>
        <p:sp>
          <p:nvSpPr>
            <p:cNvPr id="7" name="قوس كبير أيسر 6"/>
            <p:cNvSpPr/>
            <p:nvPr/>
          </p:nvSpPr>
          <p:spPr>
            <a:xfrm>
              <a:off x="2285984" y="3214686"/>
              <a:ext cx="357190" cy="107157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48" y="3500438"/>
              <a:ext cx="14859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1643050"/>
            <a:ext cx="1600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810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تمرير أفقي 14"/>
          <p:cNvSpPr/>
          <p:nvPr/>
        </p:nvSpPr>
        <p:spPr>
          <a:xfrm>
            <a:off x="500034" y="3571852"/>
            <a:ext cx="8072462" cy="328614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5400" dirty="0" smtClean="0">
                <a:solidFill>
                  <a:srgbClr val="7030A0"/>
                </a:solidFill>
                <a:cs typeface="Diwani Letter" pitchFamily="2" charset="-78"/>
              </a:rPr>
              <a:t>تصميم وإعداد الدرس : أمـــل سلمان</a:t>
            </a:r>
          </a:p>
          <a:p>
            <a:pPr algn="ctr"/>
            <a:endParaRPr lang="ar-IQ" sz="4000" dirty="0" smtClean="0">
              <a:cs typeface="Diwani Letter" pitchFamily="2" charset="-78"/>
            </a:endParaRPr>
          </a:p>
          <a:p>
            <a:pPr algn="l"/>
            <a:r>
              <a:rPr lang="en-US" dirty="0" smtClean="0">
                <a:cs typeface="Diwani Letter" pitchFamily="2" charset="-78"/>
              </a:rPr>
              <a:t>Aml_987@hotmail.com</a:t>
            </a:r>
            <a:endParaRPr lang="ar-SY" dirty="0">
              <a:cs typeface="Diwani Letter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2000240"/>
            <a:ext cx="7248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مجموعة 19"/>
          <p:cNvGrpSpPr/>
          <p:nvPr/>
        </p:nvGrpSpPr>
        <p:grpSpPr>
          <a:xfrm>
            <a:off x="2786050" y="3000372"/>
            <a:ext cx="3395656" cy="647704"/>
            <a:chOff x="2786050" y="2928934"/>
            <a:chExt cx="3395656" cy="647704"/>
          </a:xfrm>
        </p:grpSpPr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066"/>
            <a:stretch>
              <a:fillRect/>
            </a:stretch>
          </p:blipFill>
          <p:spPr bwMode="auto">
            <a:xfrm>
              <a:off x="2786050" y="2928934"/>
              <a:ext cx="285752" cy="638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4942" y="3000372"/>
              <a:ext cx="966764" cy="576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054725" y="0"/>
            <a:ext cx="3089307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6000" b="1" dirty="0" smtClean="0">
                <a:solidFill>
                  <a:srgbClr val="7030A0"/>
                </a:solidFill>
                <a:cs typeface="DecoType Naskh Variants" pitchFamily="2" charset="-78"/>
              </a:rPr>
              <a:t>الوحدة الأولى :</a:t>
            </a:r>
            <a:endParaRPr lang="ar-SY" sz="6000" b="1" dirty="0">
              <a:solidFill>
                <a:srgbClr val="7030A0"/>
              </a:solidFill>
              <a:cs typeface="DecoType Naskh Variants" pitchFamily="2" charset="-78"/>
            </a:endParaRPr>
          </a:p>
        </p:txBody>
      </p:sp>
      <p:graphicFrame>
        <p:nvGraphicFramePr>
          <p:cNvPr id="20" name="رسم تخطيطي 19"/>
          <p:cNvGraphicFramePr/>
          <p:nvPr>
            <p:extLst>
              <p:ext uri="{D42A27DB-BD31-4B8C-83A1-F6EECF244321}">
                <p14:modId xmlns:p14="http://schemas.microsoft.com/office/powerpoint/2010/main" val="844274029"/>
              </p:ext>
            </p:extLst>
          </p:nvPr>
        </p:nvGraphicFramePr>
        <p:xfrm>
          <a:off x="-1000164" y="928670"/>
          <a:ext cx="11358642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تمرير أفقي 5"/>
          <p:cNvSpPr/>
          <p:nvPr/>
        </p:nvSpPr>
        <p:spPr>
          <a:xfrm>
            <a:off x="0" y="0"/>
            <a:ext cx="1785918" cy="2857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7"/>
              </a:rPr>
              <a:t>تصميم وإعداد : أمـــل سلمان</a:t>
            </a:r>
            <a:endParaRPr lang="ar-SY" sz="12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0"/>
            <a:ext cx="3009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000108"/>
            <a:ext cx="47529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000371"/>
            <a:ext cx="3643338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1250" y="3500438"/>
            <a:ext cx="3009906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5"/>
            <a:ext cx="4010038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390650"/>
            <a:ext cx="34194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ربع نص 39"/>
          <p:cNvSpPr txBox="1"/>
          <p:nvPr/>
        </p:nvSpPr>
        <p:spPr>
          <a:xfrm>
            <a:off x="6449569" y="6453336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7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"/>
            <a:ext cx="8143900" cy="7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زاوية مطوية 2"/>
          <p:cNvSpPr/>
          <p:nvPr/>
        </p:nvSpPr>
        <p:spPr>
          <a:xfrm>
            <a:off x="428596" y="928670"/>
            <a:ext cx="8501122" cy="135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IQ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يعد مفهوم النهاية من المفاهيم الأساسية في الرياضيات وعلى وجه الخصوص في التحليل الرياضي .</a:t>
            </a:r>
            <a:endParaRPr lang="ar-SY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500794" y="3929066"/>
            <a:ext cx="264320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IQ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فالمسألتان المحوريتان في حساب التفاضل والتكامل المتمثلتان بـ :</a:t>
            </a:r>
            <a:endParaRPr lang="ar-SY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3143240" y="2571744"/>
            <a:ext cx="3357554" cy="2000264"/>
            <a:chOff x="3143240" y="2571744"/>
            <a:chExt cx="3357554" cy="2000264"/>
          </a:xfrm>
        </p:grpSpPr>
        <p:sp>
          <p:nvSpPr>
            <p:cNvPr id="8" name="مستطيل 7"/>
            <p:cNvSpPr/>
            <p:nvPr/>
          </p:nvSpPr>
          <p:spPr>
            <a:xfrm>
              <a:off x="3143240" y="2571744"/>
              <a:ext cx="2571768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4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إيجاد المماس </a:t>
              </a:r>
              <a:r>
                <a:rPr lang="ar-IQ" sz="2400" dirty="0" smtClean="0"/>
                <a:t>للخط البياني لدالة ما عند نقطة من خطها البياني </a:t>
              </a:r>
              <a:endParaRPr lang="ar-SY" sz="2400" dirty="0"/>
            </a:p>
          </p:txBody>
        </p:sp>
        <p:cxnSp>
          <p:nvCxnSpPr>
            <p:cNvPr id="11" name="رابط كسهم مستقيم 10"/>
            <p:cNvCxnSpPr>
              <a:stCxn id="5" idx="1"/>
              <a:endCxn id="8" idx="3"/>
            </p:cNvCxnSpPr>
            <p:nvPr/>
          </p:nvCxnSpPr>
          <p:spPr>
            <a:xfrm flipH="1" flipV="1">
              <a:off x="5715008" y="3214686"/>
              <a:ext cx="785786" cy="1357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مجموعة 20"/>
          <p:cNvGrpSpPr/>
          <p:nvPr/>
        </p:nvGrpSpPr>
        <p:grpSpPr>
          <a:xfrm>
            <a:off x="3286116" y="4572008"/>
            <a:ext cx="3214678" cy="1785950"/>
            <a:chOff x="3286116" y="4572008"/>
            <a:chExt cx="3214678" cy="1785950"/>
          </a:xfrm>
        </p:grpSpPr>
        <p:sp>
          <p:nvSpPr>
            <p:cNvPr id="7" name="مستطيل 6"/>
            <p:cNvSpPr/>
            <p:nvPr/>
          </p:nvSpPr>
          <p:spPr>
            <a:xfrm>
              <a:off x="3286116" y="5072074"/>
              <a:ext cx="2500330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IQ" sz="2400" dirty="0" smtClean="0"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</a:effectLst>
                </a:rPr>
                <a:t>إيجاد مساحة السطح </a:t>
              </a:r>
              <a:r>
                <a:rPr lang="ar-IQ" sz="2400" dirty="0" smtClean="0"/>
                <a:t>الواقع تحت الخط البياني لدالة ما </a:t>
              </a:r>
              <a:endParaRPr lang="ar-SY" sz="2400" dirty="0"/>
            </a:p>
          </p:txBody>
        </p:sp>
        <p:cxnSp>
          <p:nvCxnSpPr>
            <p:cNvPr id="13" name="رابط كسهم مستقيم 12"/>
            <p:cNvCxnSpPr>
              <a:stCxn id="5" idx="1"/>
              <a:endCxn id="7" idx="3"/>
            </p:cNvCxnSpPr>
            <p:nvPr/>
          </p:nvCxnSpPr>
          <p:spPr>
            <a:xfrm flipH="1">
              <a:off x="5786446" y="4572008"/>
              <a:ext cx="714348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2" name="مجموعة 21"/>
          <p:cNvGrpSpPr/>
          <p:nvPr/>
        </p:nvGrpSpPr>
        <p:grpSpPr>
          <a:xfrm>
            <a:off x="251520" y="3214686"/>
            <a:ext cx="3034596" cy="2500330"/>
            <a:chOff x="251520" y="3214686"/>
            <a:chExt cx="3034596" cy="2500330"/>
          </a:xfrm>
        </p:grpSpPr>
        <p:sp>
          <p:nvSpPr>
            <p:cNvPr id="9" name="مستطيل 8"/>
            <p:cNvSpPr/>
            <p:nvPr/>
          </p:nvSpPr>
          <p:spPr>
            <a:xfrm>
              <a:off x="251520" y="3929066"/>
              <a:ext cx="2034464" cy="12858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IQ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تتركزان حول مفهوم النهاية.</a:t>
              </a:r>
              <a:endParaRPr lang="ar-SY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cxnSp>
          <p:nvCxnSpPr>
            <p:cNvPr id="17" name="رابط كسهم مستقيم 16"/>
            <p:cNvCxnSpPr>
              <a:stCxn id="8" idx="1"/>
              <a:endCxn id="9" idx="3"/>
            </p:cNvCxnSpPr>
            <p:nvPr/>
          </p:nvCxnSpPr>
          <p:spPr>
            <a:xfrm flipH="1">
              <a:off x="2285984" y="3214686"/>
              <a:ext cx="857256" cy="13573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رابط كسهم مستقيم 18"/>
            <p:cNvCxnSpPr>
              <a:stCxn id="7" idx="1"/>
              <a:endCxn id="9" idx="3"/>
            </p:cNvCxnSpPr>
            <p:nvPr/>
          </p:nvCxnSpPr>
          <p:spPr>
            <a:xfrm flipH="1" flipV="1">
              <a:off x="2285984" y="4572008"/>
              <a:ext cx="1000132" cy="11430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4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زاوية مطوية 1"/>
          <p:cNvSpPr/>
          <p:nvPr/>
        </p:nvSpPr>
        <p:spPr>
          <a:xfrm>
            <a:off x="1214414" y="71414"/>
            <a:ext cx="7786710" cy="13573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3200" dirty="0" smtClean="0"/>
              <a:t>في مسألة النهايات : نهتم </a:t>
            </a:r>
            <a:r>
              <a:rPr lang="ar-IQ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بالقيم التي تأخذها الدالة</a:t>
            </a:r>
          </a:p>
          <a:p>
            <a:pPr algn="ctr"/>
            <a:r>
              <a:rPr lang="ar-IQ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3200" dirty="0" smtClean="0"/>
              <a:t>x → f(x)</a:t>
            </a:r>
            <a:r>
              <a:rPr lang="ar-IQ" sz="3200" dirty="0" smtClean="0"/>
              <a:t> </a:t>
            </a:r>
            <a:r>
              <a:rPr lang="ar-IQ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المعرّفة</a:t>
            </a:r>
            <a:r>
              <a:rPr lang="ar-IQ" sz="3200" dirty="0" smtClean="0"/>
              <a:t> </a:t>
            </a:r>
            <a:r>
              <a:rPr lang="ar-IQ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في جوار </a:t>
            </a:r>
            <a:r>
              <a:rPr lang="en-US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cadEref" pitchFamily="2" charset="0"/>
              </a:rPr>
              <a:t>a</a:t>
            </a:r>
            <a:r>
              <a:rPr lang="ar-IQ" sz="32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cadEref" pitchFamily="2" charset="0"/>
              </a:rPr>
              <a:t> من دون أن تساويها </a:t>
            </a:r>
            <a:r>
              <a:rPr lang="ar-IQ" sz="3200" dirty="0" smtClean="0">
                <a:latin typeface="AcadEref" pitchFamily="2" charset="0"/>
              </a:rPr>
              <a:t>.</a:t>
            </a:r>
            <a:endParaRPr lang="ar-SY" sz="3200" dirty="0">
              <a:latin typeface="AcadEref" pitchFamily="2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714876" y="1467137"/>
            <a:ext cx="428835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IQ" sz="2400" b="1" dirty="0" smtClean="0"/>
              <a:t>أي أننا بصدد الإجابة عن التساؤل التالي :</a:t>
            </a:r>
            <a:endParaRPr lang="ar-SY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8802"/>
            <a:ext cx="9144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00306"/>
            <a:ext cx="92154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70" y="3643314"/>
            <a:ext cx="9144000" cy="323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920" y="5786453"/>
            <a:ext cx="878683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مستطيل مستدير الزوايا 8"/>
          <p:cNvSpPr/>
          <p:nvPr/>
        </p:nvSpPr>
        <p:spPr>
          <a:xfrm>
            <a:off x="4929190" y="2928934"/>
            <a:ext cx="1643074" cy="642942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0"/>
            <a:ext cx="3181350" cy="400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75" y="519096"/>
            <a:ext cx="46958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2100" y="1233476"/>
            <a:ext cx="3771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مجموعة 6"/>
          <p:cNvGrpSpPr/>
          <p:nvPr/>
        </p:nvGrpSpPr>
        <p:grpSpPr>
          <a:xfrm>
            <a:off x="4643438" y="1947856"/>
            <a:ext cx="4500562" cy="552450"/>
            <a:chOff x="4643438" y="2143116"/>
            <a:chExt cx="4500562" cy="55245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62900" y="2214554"/>
              <a:ext cx="118110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2143116"/>
              <a:ext cx="32766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5" name="مجموعة 44"/>
          <p:cNvGrpSpPr/>
          <p:nvPr/>
        </p:nvGrpSpPr>
        <p:grpSpPr>
          <a:xfrm>
            <a:off x="881056" y="590534"/>
            <a:ext cx="3476630" cy="1714512"/>
            <a:chOff x="881056" y="519096"/>
            <a:chExt cx="3476630" cy="1714512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1056" y="1147753"/>
              <a:ext cx="276225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قوس كبير أيسر 9"/>
            <p:cNvSpPr/>
            <p:nvPr/>
          </p:nvSpPr>
          <p:spPr>
            <a:xfrm>
              <a:off x="3786182" y="519096"/>
              <a:ext cx="571504" cy="171451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</p:grpSp>
      <p:cxnSp>
        <p:nvCxnSpPr>
          <p:cNvPr id="12" name="رابط بشكل مرفق 11"/>
          <p:cNvCxnSpPr/>
          <p:nvPr/>
        </p:nvCxnSpPr>
        <p:spPr>
          <a:xfrm rot="5400000">
            <a:off x="-106395" y="2106603"/>
            <a:ext cx="150019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59" y="2643182"/>
            <a:ext cx="7000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3857628"/>
            <a:ext cx="6667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0166" y="4643446"/>
            <a:ext cx="6829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557214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90900" y="3357562"/>
            <a:ext cx="575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3240" y="6286520"/>
            <a:ext cx="5753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رابط بشكل مرفق 26"/>
          <p:cNvCxnSpPr/>
          <p:nvPr/>
        </p:nvCxnSpPr>
        <p:spPr>
          <a:xfrm rot="16200000" flipH="1">
            <a:off x="-275466" y="2153434"/>
            <a:ext cx="2419368" cy="846144"/>
          </a:xfrm>
          <a:prstGeom prst="bentConnector3">
            <a:avLst>
              <a:gd name="adj1" fmla="val 871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رابط بشكل مرفق 34"/>
          <p:cNvCxnSpPr/>
          <p:nvPr/>
        </p:nvCxnSpPr>
        <p:spPr>
          <a:xfrm rot="16200000" flipH="1">
            <a:off x="-535817" y="2321711"/>
            <a:ext cx="3214710" cy="1428760"/>
          </a:xfrm>
          <a:prstGeom prst="bentConnector3">
            <a:avLst>
              <a:gd name="adj1" fmla="val 910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بشكل مرفق 39"/>
          <p:cNvCxnSpPr/>
          <p:nvPr/>
        </p:nvCxnSpPr>
        <p:spPr>
          <a:xfrm rot="16200000" flipH="1">
            <a:off x="-893007" y="2464587"/>
            <a:ext cx="4071966" cy="1857388"/>
          </a:xfrm>
          <a:prstGeom prst="bentConnector3">
            <a:avLst>
              <a:gd name="adj1" fmla="val 934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بشكل مرفق 45"/>
          <p:cNvCxnSpPr/>
          <p:nvPr/>
        </p:nvCxnSpPr>
        <p:spPr>
          <a:xfrm rot="5400000">
            <a:off x="-106395" y="2106603"/>
            <a:ext cx="150019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مجموعة 46"/>
          <p:cNvGrpSpPr/>
          <p:nvPr/>
        </p:nvGrpSpPr>
        <p:grpSpPr>
          <a:xfrm>
            <a:off x="500034" y="2428868"/>
            <a:ext cx="6477037" cy="1076325"/>
            <a:chOff x="857224" y="3000372"/>
            <a:chExt cx="6477037" cy="1076325"/>
          </a:xfrm>
        </p:grpSpPr>
        <p:pic>
          <p:nvPicPr>
            <p:cNvPr id="48" name="Picture 12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7224" y="3000372"/>
              <a:ext cx="47720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43636" y="3286124"/>
              <a:ext cx="11906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50" name="رابط بشكل مرفق 49"/>
          <p:cNvCxnSpPr/>
          <p:nvPr/>
        </p:nvCxnSpPr>
        <p:spPr>
          <a:xfrm rot="16200000" flipH="1">
            <a:off x="-286577" y="2143910"/>
            <a:ext cx="2419368" cy="846144"/>
          </a:xfrm>
          <a:prstGeom prst="bentConnector3">
            <a:avLst>
              <a:gd name="adj1" fmla="val 8719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مجموعة 50"/>
          <p:cNvGrpSpPr/>
          <p:nvPr/>
        </p:nvGrpSpPr>
        <p:grpSpPr>
          <a:xfrm>
            <a:off x="857224" y="3500438"/>
            <a:ext cx="6500858" cy="1076325"/>
            <a:chOff x="285720" y="214290"/>
            <a:chExt cx="6500858" cy="1076325"/>
          </a:xfrm>
        </p:grpSpPr>
        <p:pic>
          <p:nvPicPr>
            <p:cNvPr id="52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5720" y="214290"/>
              <a:ext cx="4810125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95953" y="500042"/>
              <a:ext cx="11906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57" name="رابط بشكل مرفق 56"/>
          <p:cNvCxnSpPr/>
          <p:nvPr/>
        </p:nvCxnSpPr>
        <p:spPr>
          <a:xfrm rot="16200000" flipH="1">
            <a:off x="-535816" y="2321712"/>
            <a:ext cx="3214710" cy="1428760"/>
          </a:xfrm>
          <a:prstGeom prst="bentConnector3">
            <a:avLst>
              <a:gd name="adj1" fmla="val 910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مجموعة 58"/>
          <p:cNvGrpSpPr/>
          <p:nvPr/>
        </p:nvGrpSpPr>
        <p:grpSpPr>
          <a:xfrm>
            <a:off x="1471617" y="4572008"/>
            <a:ext cx="6815159" cy="695325"/>
            <a:chOff x="2128838" y="3081338"/>
            <a:chExt cx="6815159" cy="695325"/>
          </a:xfrm>
        </p:grpSpPr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8838" y="3081338"/>
              <a:ext cx="48863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5272" y="3143248"/>
              <a:ext cx="1228725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2" name="رابط بشكل مرفق 61"/>
          <p:cNvCxnSpPr/>
          <p:nvPr/>
        </p:nvCxnSpPr>
        <p:spPr>
          <a:xfrm rot="16200000" flipH="1">
            <a:off x="-893006" y="2464587"/>
            <a:ext cx="4071966" cy="1857388"/>
          </a:xfrm>
          <a:prstGeom prst="bentConnector3">
            <a:avLst>
              <a:gd name="adj1" fmla="val 9348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مجموعة 62"/>
          <p:cNvGrpSpPr/>
          <p:nvPr/>
        </p:nvGrpSpPr>
        <p:grpSpPr>
          <a:xfrm>
            <a:off x="1652581" y="5429264"/>
            <a:ext cx="7491419" cy="847725"/>
            <a:chOff x="0" y="1500174"/>
            <a:chExt cx="7491419" cy="847725"/>
          </a:xfrm>
        </p:grpSpPr>
        <p:pic>
          <p:nvPicPr>
            <p:cNvPr id="64" name="Picture 15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0" y="1500174"/>
              <a:ext cx="50673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4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00694" y="1571612"/>
              <a:ext cx="19907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6" name="وسيلة شرح على شكل سحابة 65"/>
          <p:cNvSpPr/>
          <p:nvPr/>
        </p:nvSpPr>
        <p:spPr>
          <a:xfrm>
            <a:off x="2857488" y="1071546"/>
            <a:ext cx="6286512" cy="1643074"/>
          </a:xfrm>
          <a:prstGeom prst="cloudCallout">
            <a:avLst>
              <a:gd name="adj1" fmla="val -65787"/>
              <a:gd name="adj2" fmla="val 567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/>
              <a:t>أي أن نهاية مجموع عدة دوال = نهاية الدالة الأولى + نهاية الثانية + ...</a:t>
            </a:r>
            <a:endParaRPr lang="ar-SY" sz="2400" b="1" dirty="0"/>
          </a:p>
        </p:txBody>
      </p:sp>
      <p:sp>
        <p:nvSpPr>
          <p:cNvPr id="67" name="وسيلة شرح على شكل سحابة 66"/>
          <p:cNvSpPr/>
          <p:nvPr/>
        </p:nvSpPr>
        <p:spPr>
          <a:xfrm>
            <a:off x="2571736" y="714356"/>
            <a:ext cx="6286512" cy="1643074"/>
          </a:xfrm>
          <a:prstGeom prst="cloudCallout">
            <a:avLst>
              <a:gd name="adj1" fmla="val -61524"/>
              <a:gd name="adj2" fmla="val 145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2400" b="1" dirty="0" smtClean="0"/>
              <a:t>أي أن : نهاية (عدد مضروب بدالة) = العدد مضروب بنهاية هذه الدالة</a:t>
            </a:r>
            <a:endParaRPr lang="ar-SY" sz="2400" b="1" dirty="0"/>
          </a:p>
        </p:txBody>
      </p:sp>
      <p:sp>
        <p:nvSpPr>
          <p:cNvPr id="69" name="وسيلة شرح على شكل سحابة 68"/>
          <p:cNvSpPr/>
          <p:nvPr/>
        </p:nvSpPr>
        <p:spPr>
          <a:xfrm>
            <a:off x="2285984" y="1214422"/>
            <a:ext cx="6429420" cy="3500462"/>
          </a:xfrm>
          <a:prstGeom prst="cloudCallout">
            <a:avLst>
              <a:gd name="adj1" fmla="val -52536"/>
              <a:gd name="adj2" fmla="val 5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IQ" sz="4000" dirty="0" smtClean="0"/>
              <a:t>سؤال :ماذا تعني هذه الخاصة؟</a:t>
            </a:r>
            <a:endParaRPr lang="ar-SY" sz="4000" dirty="0"/>
          </a:p>
        </p:txBody>
      </p:sp>
      <p:sp>
        <p:nvSpPr>
          <p:cNvPr id="68" name="وسيلة شرح على شكل سحابة 67"/>
          <p:cNvSpPr/>
          <p:nvPr/>
        </p:nvSpPr>
        <p:spPr>
          <a:xfrm>
            <a:off x="0" y="1785926"/>
            <a:ext cx="8786842" cy="4857784"/>
          </a:xfrm>
          <a:prstGeom prst="cloudCallout">
            <a:avLst>
              <a:gd name="adj1" fmla="val 39126"/>
              <a:gd name="adj2" fmla="val -6038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2800" b="1" u="sng" dirty="0" smtClean="0"/>
              <a:t>معلومة تاريخية : </a:t>
            </a:r>
            <a:r>
              <a:rPr lang="ar-SY" sz="2800" dirty="0" smtClean="0"/>
              <a:t>الأبجدية </a:t>
            </a:r>
            <a:r>
              <a:rPr lang="ar-SY" sz="2800" dirty="0"/>
              <a:t>الإغريقية </a:t>
            </a:r>
            <a:r>
              <a:rPr lang="ar-IQ" sz="2800" dirty="0" smtClean="0"/>
              <a:t>: </a:t>
            </a:r>
            <a:r>
              <a:rPr lang="ar-SY" sz="2800" dirty="0" smtClean="0"/>
              <a:t>هي </a:t>
            </a:r>
            <a:r>
              <a:rPr lang="ar-SY" sz="2800" dirty="0"/>
              <a:t>أبجدية تتكون من </a:t>
            </a:r>
            <a:r>
              <a:rPr lang="en-US" sz="2800" dirty="0" smtClean="0"/>
              <a:t>24</a:t>
            </a:r>
            <a:r>
              <a:rPr lang="ar-SY" sz="2800" dirty="0" smtClean="0"/>
              <a:t> </a:t>
            </a:r>
            <a:r>
              <a:rPr lang="ar-SY" sz="2800" dirty="0"/>
              <a:t>حرف </a:t>
            </a:r>
            <a:r>
              <a:rPr lang="ar-SY" sz="2800" dirty="0" err="1"/>
              <a:t>أستعملت</a:t>
            </a:r>
            <a:r>
              <a:rPr lang="ar-SY" sz="2800" dirty="0"/>
              <a:t> في كتابة اللغة الإغريقية منذ أواخر القرن التاسع أو بداية القرن الثامن ما قبل الميلاد. تستخدم رموز الأبجدية الإغريقية بكثرة في الترميز </a:t>
            </a:r>
            <a:r>
              <a:rPr lang="ar-SY" sz="2800" dirty="0" smtClean="0"/>
              <a:t>الرياضي</a:t>
            </a:r>
            <a:r>
              <a:rPr lang="ar-IQ" sz="2800" dirty="0" smtClean="0"/>
              <a:t>, </a:t>
            </a:r>
            <a:r>
              <a:rPr lang="ar-IQ" sz="2800" dirty="0" err="1" smtClean="0"/>
              <a:t>و</a:t>
            </a:r>
            <a:r>
              <a:rPr lang="el-GR" sz="2800" dirty="0" smtClean="0"/>
              <a:t> λ </a:t>
            </a:r>
            <a:r>
              <a:rPr lang="ar-SY" sz="2800" dirty="0" err="1" smtClean="0"/>
              <a:t>لامدا</a:t>
            </a:r>
            <a:r>
              <a:rPr lang="ar-SY" sz="2800" dirty="0" smtClean="0"/>
              <a:t> </a:t>
            </a:r>
            <a:r>
              <a:rPr lang="en-US" sz="2800" dirty="0" smtClean="0"/>
              <a:t>lambda</a:t>
            </a:r>
            <a:r>
              <a:rPr lang="ar-IQ" sz="2800" dirty="0" smtClean="0"/>
              <a:t> هي </a:t>
            </a:r>
            <a:r>
              <a:rPr lang="ar-IQ" sz="2800" dirty="0" err="1" smtClean="0"/>
              <a:t>احدى</a:t>
            </a:r>
            <a:r>
              <a:rPr lang="ar-IQ" sz="2800" dirty="0" smtClean="0"/>
              <a:t> تلك الأحرف.</a:t>
            </a:r>
            <a:endParaRPr lang="en-US" sz="2800" dirty="0" smtClean="0"/>
          </a:p>
          <a:p>
            <a:pPr algn="ctr"/>
            <a:r>
              <a:rPr lang="ar-IQ" sz="2800" dirty="0" smtClean="0">
                <a:hlinkClick r:id="rId20" action="ppaction://hlinksldjump"/>
              </a:rPr>
              <a:t>&gt;اضغط هنا لرؤية باقي الحروف&lt;</a:t>
            </a:r>
            <a:endParaRPr lang="ar-SY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42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22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1" animBg="1"/>
      <p:bldP spid="67" grpId="0" animBg="1"/>
      <p:bldP spid="69" grpId="0" animBg="1"/>
      <p:bldP spid="69" grpId="1" animBg="1"/>
      <p:bldP spid="68" grpId="0" animBg="1"/>
      <p:bldP spid="6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تمرير أفقي 2"/>
          <p:cNvSpPr/>
          <p:nvPr/>
        </p:nvSpPr>
        <p:spPr>
          <a:xfrm>
            <a:off x="0" y="6572272"/>
            <a:ext cx="1785918" cy="28572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IQ" sz="1200" b="1" dirty="0" smtClean="0">
                <a:hlinkClick r:id="rId4"/>
              </a:rPr>
              <a:t>تصميم وإعداد : أمـــل سلمان</a:t>
            </a:r>
            <a:endParaRPr lang="ar-SY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3792"/>
            <a:ext cx="7400925" cy="47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4838"/>
            <a:ext cx="3086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40" y="3471883"/>
            <a:ext cx="3009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1" name="مجموعة 30"/>
          <p:cNvGrpSpPr/>
          <p:nvPr/>
        </p:nvGrpSpPr>
        <p:grpSpPr>
          <a:xfrm>
            <a:off x="4572000" y="1214422"/>
            <a:ext cx="4348171" cy="4714908"/>
            <a:chOff x="4572000" y="1214422"/>
            <a:chExt cx="4348171" cy="4714908"/>
          </a:xfrm>
        </p:grpSpPr>
        <p:sp>
          <p:nvSpPr>
            <p:cNvPr id="21" name="قوس كبير أيمن 20"/>
            <p:cNvSpPr/>
            <p:nvPr/>
          </p:nvSpPr>
          <p:spPr>
            <a:xfrm>
              <a:off x="4572000" y="1214422"/>
              <a:ext cx="857256" cy="471490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Y"/>
            </a:p>
          </p:txBody>
        </p:sp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86446" y="1857364"/>
              <a:ext cx="3133725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142984"/>
            <a:ext cx="4410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4786322"/>
            <a:ext cx="28289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7" name="مجموعة 26"/>
          <p:cNvGrpSpPr/>
          <p:nvPr/>
        </p:nvGrpSpPr>
        <p:grpSpPr>
          <a:xfrm>
            <a:off x="2357422" y="3357562"/>
            <a:ext cx="3176603" cy="428625"/>
            <a:chOff x="1752587" y="4714884"/>
            <a:chExt cx="3176603" cy="428625"/>
          </a:xfrm>
        </p:grpSpPr>
        <p:pic>
          <p:nvPicPr>
            <p:cNvPr id="6158" name="Picture 1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9865" y="4714884"/>
              <a:ext cx="22193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52587" y="4714884"/>
              <a:ext cx="962025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2" name="مجموعة 31"/>
          <p:cNvGrpSpPr/>
          <p:nvPr/>
        </p:nvGrpSpPr>
        <p:grpSpPr>
          <a:xfrm>
            <a:off x="1771650" y="4733914"/>
            <a:ext cx="7372350" cy="2124086"/>
            <a:chOff x="1771650" y="4733914"/>
            <a:chExt cx="7372350" cy="2124086"/>
          </a:xfrm>
        </p:grpSpPr>
        <p:pic>
          <p:nvPicPr>
            <p:cNvPr id="6160" name="Picture 1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71650" y="6391275"/>
              <a:ext cx="73723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0" name="رابط كسهم مستقيم 29"/>
            <p:cNvCxnSpPr>
              <a:endCxn id="6155" idx="2"/>
            </p:cNvCxnSpPr>
            <p:nvPr/>
          </p:nvCxnSpPr>
          <p:spPr>
            <a:xfrm rot="16200000" flipV="1">
              <a:off x="6829426" y="5257797"/>
              <a:ext cx="1766920" cy="7191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44032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مجموعة 14"/>
          <p:cNvGrpSpPr/>
          <p:nvPr/>
        </p:nvGrpSpPr>
        <p:grpSpPr>
          <a:xfrm>
            <a:off x="4929190" y="3067065"/>
            <a:ext cx="4214810" cy="2862265"/>
            <a:chOff x="4929190" y="3067065"/>
            <a:chExt cx="4214810" cy="286226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572500" y="3424255"/>
              <a:ext cx="571500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29190" y="3067065"/>
              <a:ext cx="348615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067197"/>
            <a:ext cx="454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92188"/>
            <a:ext cx="3929057" cy="96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مجموعة 9"/>
          <p:cNvGrpSpPr/>
          <p:nvPr/>
        </p:nvGrpSpPr>
        <p:grpSpPr>
          <a:xfrm>
            <a:off x="0" y="5376881"/>
            <a:ext cx="8396311" cy="695325"/>
            <a:chOff x="0" y="4786322"/>
            <a:chExt cx="8396311" cy="695325"/>
          </a:xfrm>
        </p:grpSpPr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9586" y="4786322"/>
              <a:ext cx="466725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4857760"/>
              <a:ext cx="23526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5376881"/>
            <a:ext cx="441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1000108"/>
            <a:ext cx="855826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558" y="1357298"/>
            <a:ext cx="85582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928802"/>
            <a:ext cx="855826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52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مربع نص 39"/>
          <p:cNvSpPr txBox="1"/>
          <p:nvPr/>
        </p:nvSpPr>
        <p:spPr>
          <a:xfrm>
            <a:off x="0" y="6485677"/>
            <a:ext cx="258692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>
            <a:defPPr>
              <a:defRPr lang="ar-SY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hlinkClick r:id="rId12"/>
              </a:rPr>
              <a:t>Facebook.com/math2013</a:t>
            </a:r>
            <a:endParaRPr lang="ar-SY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1756</TotalTime>
  <Words>378</Words>
  <Application>Microsoft Office PowerPoint</Application>
  <PresentationFormat>عرض على الشاشة (3:4)‏</PresentationFormat>
  <Paragraphs>80</Paragraphs>
  <Slides>15</Slides>
  <Notes>0</Notes>
  <HiddenSlides>1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Aml</dc:creator>
  <cp:lastModifiedBy>Aml</cp:lastModifiedBy>
  <cp:revision>250</cp:revision>
  <dcterms:created xsi:type="dcterms:W3CDTF">2012-06-30T10:24:07Z</dcterms:created>
  <dcterms:modified xsi:type="dcterms:W3CDTF">2012-07-27T11:53:32Z</dcterms:modified>
</cp:coreProperties>
</file>