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15" r:id="rId32"/>
    <p:sldId id="286" r:id="rId33"/>
    <p:sldId id="287" r:id="rId34"/>
    <p:sldId id="328" r:id="rId35"/>
    <p:sldId id="288" r:id="rId36"/>
    <p:sldId id="316" r:id="rId37"/>
    <p:sldId id="289" r:id="rId38"/>
    <p:sldId id="323" r:id="rId39"/>
    <p:sldId id="290" r:id="rId40"/>
    <p:sldId id="291" r:id="rId41"/>
    <p:sldId id="292" r:id="rId42"/>
    <p:sldId id="293" r:id="rId43"/>
    <p:sldId id="317" r:id="rId44"/>
    <p:sldId id="318" r:id="rId45"/>
    <p:sldId id="324" r:id="rId46"/>
    <p:sldId id="319" r:id="rId47"/>
    <p:sldId id="320" r:id="rId48"/>
    <p:sldId id="321" r:id="rId49"/>
    <p:sldId id="322" r:id="rId50"/>
    <p:sldId id="295" r:id="rId51"/>
    <p:sldId id="296" r:id="rId52"/>
    <p:sldId id="297" r:id="rId53"/>
    <p:sldId id="298" r:id="rId54"/>
    <p:sldId id="299" r:id="rId55"/>
    <p:sldId id="326" r:id="rId56"/>
    <p:sldId id="325" r:id="rId57"/>
    <p:sldId id="327" r:id="rId58"/>
    <p:sldId id="300" r:id="rId59"/>
    <p:sldId id="301" r:id="rId60"/>
    <p:sldId id="302" r:id="rId61"/>
    <p:sldId id="303" r:id="rId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10" Type="http://schemas.openxmlformats.org/officeDocument/2006/relationships/image" Target="../media/image125.png"/><Relationship Id="rId4" Type="http://schemas.openxmlformats.org/officeDocument/2006/relationships/image" Target="../media/image146.png"/><Relationship Id="rId9" Type="http://schemas.openxmlformats.org/officeDocument/2006/relationships/image" Target="../media/image1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43" y="2907720"/>
            <a:ext cx="5997807" cy="395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562600" y="1219200"/>
            <a:ext cx="3284541" cy="528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42" y="820739"/>
            <a:ext cx="5239658" cy="324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21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0"/>
          <a:stretch/>
        </p:blipFill>
        <p:spPr bwMode="auto">
          <a:xfrm>
            <a:off x="1981200" y="-20782"/>
            <a:ext cx="588212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1"/>
          <a:stretch/>
        </p:blipFill>
        <p:spPr bwMode="auto">
          <a:xfrm>
            <a:off x="2378004" y="3276600"/>
            <a:ext cx="5074660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4305300" cy="666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09364" cy="4504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04800" y="278798"/>
            <a:ext cx="8534400" cy="3657600"/>
            <a:chOff x="304800" y="381000"/>
            <a:chExt cx="8534400" cy="3657600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381000"/>
              <a:ext cx="8534400" cy="3555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3505200"/>
              <a:ext cx="533400" cy="533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11076"/>
            <a:ext cx="8229600" cy="284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9144000" cy="437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"/>
          <a:stretch/>
        </p:blipFill>
        <p:spPr bwMode="auto">
          <a:xfrm>
            <a:off x="152401" y="304800"/>
            <a:ext cx="8839199" cy="327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13" y="4281055"/>
            <a:ext cx="312768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267200"/>
            <a:ext cx="3865970" cy="2419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9075"/>
            <a:ext cx="8915400" cy="549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686800" cy="3596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828800" y="3977821"/>
            <a:ext cx="5257800" cy="2546804"/>
            <a:chOff x="1828800" y="3977821"/>
            <a:chExt cx="5257800" cy="2546804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8800" y="4076039"/>
              <a:ext cx="5019242" cy="2448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248400" y="3977821"/>
              <a:ext cx="838200" cy="517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915400" cy="78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6" y="1092712"/>
            <a:ext cx="6734175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4191000"/>
            <a:ext cx="81343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73" y="4800600"/>
            <a:ext cx="2790825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991600" cy="2032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71800"/>
            <a:ext cx="2843274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1" y="3054094"/>
            <a:ext cx="2971800" cy="298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91" y="304800"/>
            <a:ext cx="8610600" cy="431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7" y="4876800"/>
            <a:ext cx="28860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282" y="5715000"/>
            <a:ext cx="7609609" cy="956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890"/>
          <a:stretch/>
        </p:blipFill>
        <p:spPr bwMode="auto">
          <a:xfrm>
            <a:off x="3886200" y="228600"/>
            <a:ext cx="1981200" cy="706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85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8" y="2667000"/>
            <a:ext cx="8797636" cy="351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380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325"/>
            <a:ext cx="9017685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07609"/>
            <a:ext cx="3868233" cy="2602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2"/>
          <a:stretch/>
        </p:blipFill>
        <p:spPr bwMode="auto">
          <a:xfrm>
            <a:off x="2452254" y="152400"/>
            <a:ext cx="6082145" cy="2831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610532"/>
            <a:ext cx="5943600" cy="2074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24003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524000"/>
            <a:ext cx="68389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2343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04800"/>
            <a:ext cx="3629025" cy="313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1243402"/>
            <a:ext cx="23907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239077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2871387"/>
            <a:ext cx="4682836" cy="157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039" y="3439304"/>
            <a:ext cx="27241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62330"/>
            <a:ext cx="50292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7" y="5638800"/>
            <a:ext cx="581025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96983"/>
            <a:ext cx="4810125" cy="293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19062" y="3276600"/>
            <a:ext cx="8872538" cy="3352800"/>
            <a:chOff x="119062" y="3276600"/>
            <a:chExt cx="8872538" cy="3352800"/>
          </a:xfrm>
        </p:grpSpPr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62" y="3276600"/>
              <a:ext cx="8872538" cy="3198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8153400" y="5943600"/>
              <a:ext cx="762000" cy="685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3124200" y="6400800"/>
              <a:ext cx="762000" cy="154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685800" y="6400800"/>
              <a:ext cx="1371600" cy="771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228600"/>
            <a:ext cx="8839200" cy="33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06" y="3857625"/>
            <a:ext cx="751522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019175"/>
            <a:ext cx="753427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24669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673" y="27709"/>
            <a:ext cx="3459502" cy="2944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087582"/>
            <a:ext cx="23622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971800"/>
            <a:ext cx="2676525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91" y="1752600"/>
            <a:ext cx="4724400" cy="2071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4" y="4326770"/>
            <a:ext cx="5368636" cy="182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"/>
            <a:ext cx="437197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7036"/>
            <a:ext cx="3318017" cy="2784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608" y="3505200"/>
            <a:ext cx="5265447" cy="2590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214438"/>
            <a:ext cx="4610100" cy="442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0815" cy="624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" y="228600"/>
            <a:ext cx="174307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23925"/>
            <a:ext cx="7110412" cy="410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548745"/>
            <a:ext cx="8669049" cy="101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09600"/>
            <a:ext cx="4762500" cy="527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45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"/>
            <a:ext cx="8763000" cy="349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071" y="4014787"/>
            <a:ext cx="4953002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86400"/>
            <a:ext cx="5210714" cy="123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006" y="1828800"/>
            <a:ext cx="5842994" cy="138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04342"/>
            <a:ext cx="37052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7777163" cy="337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0551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43" y="32657"/>
            <a:ext cx="786618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8763000" cy="1606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92" y="2999428"/>
            <a:ext cx="9002486" cy="92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42" y="3505200"/>
            <a:ext cx="4848225" cy="42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4495800"/>
            <a:ext cx="8937171" cy="103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85" y="5105400"/>
            <a:ext cx="3397929" cy="410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53" y="5486400"/>
            <a:ext cx="4495801" cy="363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72" y="5943600"/>
            <a:ext cx="3904063" cy="43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228600"/>
            <a:ext cx="8991600" cy="103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871619"/>
            <a:ext cx="1600200" cy="36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3352800" cy="374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2057400"/>
            <a:ext cx="8987971" cy="979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29" y="3157349"/>
            <a:ext cx="5367338" cy="347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9" y="4229011"/>
            <a:ext cx="8613207" cy="2628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012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0" y="220856"/>
            <a:ext cx="8839200" cy="77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630" y="762000"/>
            <a:ext cx="4267201" cy="271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215265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1943100"/>
            <a:ext cx="4401005" cy="56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9" y="3041196"/>
            <a:ext cx="383857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65"/>
          <a:stretch/>
        </p:blipFill>
        <p:spPr bwMode="auto">
          <a:xfrm>
            <a:off x="69396" y="3614057"/>
            <a:ext cx="5334000" cy="49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57" y="5181600"/>
            <a:ext cx="217170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47" y="5841742"/>
            <a:ext cx="4401005" cy="565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64" y="4105274"/>
            <a:ext cx="35242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5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1" y="4083503"/>
            <a:ext cx="4437742" cy="2500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6" r="4324"/>
          <a:stretch/>
        </p:blipFill>
        <p:spPr bwMode="auto">
          <a:xfrm>
            <a:off x="1143000" y="2438400"/>
            <a:ext cx="2757714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6" r="4324"/>
          <a:stretch/>
        </p:blipFill>
        <p:spPr bwMode="auto">
          <a:xfrm>
            <a:off x="602569" y="6331404"/>
            <a:ext cx="2757714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625" y="0"/>
            <a:ext cx="8820605" cy="9983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7470"/>
            <a:ext cx="6477000" cy="274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4114800"/>
            <a:ext cx="60102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7516"/>
            <a:ext cx="352425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6" r="4865"/>
          <a:stretch/>
        </p:blipFill>
        <p:spPr bwMode="auto">
          <a:xfrm>
            <a:off x="533400" y="77703"/>
            <a:ext cx="2768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80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128587"/>
            <a:ext cx="60864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14841"/>
            <a:ext cx="8839200" cy="428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7539"/>
            <a:ext cx="8860971" cy="49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3681741"/>
            <a:ext cx="8969829" cy="104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5095561"/>
            <a:ext cx="8969829" cy="115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89579" y="1659004"/>
            <a:ext cx="8859668" cy="855596"/>
            <a:chOff x="89579" y="1364846"/>
            <a:chExt cx="8859668" cy="855596"/>
          </a:xfrm>
        </p:grpSpPr>
        <p:pic>
          <p:nvPicPr>
            <p:cNvPr id="37892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79" y="1364846"/>
              <a:ext cx="8749621" cy="8449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896" name="Picture 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7245" y="1907901"/>
              <a:ext cx="5682002" cy="3125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82"/>
            <a:ext cx="9144000" cy="1960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4" y="2133600"/>
            <a:ext cx="8571176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32"/>
          <a:stretch/>
        </p:blipFill>
        <p:spPr bwMode="auto">
          <a:xfrm>
            <a:off x="6553200" y="2109718"/>
            <a:ext cx="1662545" cy="66875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895600"/>
            <a:ext cx="2933700" cy="7239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4224" y="2133600"/>
            <a:ext cx="2932376" cy="6448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3662"/>
            <a:ext cx="9144000" cy="101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4343"/>
            <a:ext cx="9063038" cy="467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70075"/>
            <a:ext cx="3657600" cy="77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0" y="152400"/>
            <a:ext cx="8915400" cy="115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3757"/>
            <a:ext cx="4648200" cy="457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99203"/>
            <a:ext cx="8639630" cy="3706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537975"/>
            <a:ext cx="7543800" cy="132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" y="997857"/>
            <a:ext cx="860107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28600" y="4430486"/>
            <a:ext cx="7639050" cy="827314"/>
            <a:chOff x="228600" y="3439886"/>
            <a:chExt cx="7639050" cy="827314"/>
          </a:xfrm>
        </p:grpSpPr>
        <p:pic>
          <p:nvPicPr>
            <p:cNvPr id="4198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3439886"/>
              <a:ext cx="7639050" cy="733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953000" y="4038600"/>
              <a:ext cx="457200" cy="228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 2"/>
            <p:cNvSpPr/>
            <p:nvPr/>
          </p:nvSpPr>
          <p:spPr>
            <a:xfrm>
              <a:off x="914400" y="4114800"/>
              <a:ext cx="838200" cy="58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124200" y="4132489"/>
              <a:ext cx="838200" cy="58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209800" y="4114800"/>
              <a:ext cx="838200" cy="58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602932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990600"/>
            <a:ext cx="831532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1562100"/>
            <a:ext cx="750570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2366963"/>
            <a:ext cx="86772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" y="4495800"/>
            <a:ext cx="4010025" cy="118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5773738"/>
            <a:ext cx="48101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00700" y="4953000"/>
            <a:ext cx="3505200" cy="95410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ar-EG" sz="2000" b="1" dirty="0" smtClean="0"/>
              <a:t>القطاعات المعرضه لعزوم فقط يكون:</a:t>
            </a:r>
          </a:p>
          <a:p>
            <a:pPr algn="ctr"/>
            <a:r>
              <a:rPr lang="en-US" sz="3600" i="1" dirty="0" err="1" smtClean="0"/>
              <a:t>t</a:t>
            </a:r>
            <a:r>
              <a:rPr lang="en-US" sz="3600" i="1" baseline="-25000" dirty="0" err="1" smtClean="0"/>
              <a:t>v</a:t>
            </a:r>
            <a:r>
              <a:rPr lang="en-US" sz="3600" i="1" dirty="0" smtClean="0"/>
              <a:t>=t</a:t>
            </a:r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205099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39200" cy="111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1" y="1299320"/>
            <a:ext cx="1498600" cy="59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8763000" cy="130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599" y="3514022"/>
            <a:ext cx="7141369" cy="392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1" y="4191000"/>
            <a:ext cx="6426200" cy="1066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508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msotw9_temp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88" t="32427" r="2778" b="43481"/>
          <a:stretch/>
        </p:blipFill>
        <p:spPr bwMode="auto">
          <a:xfrm>
            <a:off x="228600" y="1524000"/>
            <a:ext cx="8630646" cy="337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83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609600"/>
            <a:ext cx="8229600" cy="54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90" y="1153341"/>
            <a:ext cx="79756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657600"/>
            <a:ext cx="8506580" cy="317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5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4183"/>
            <a:ext cx="7010400" cy="1480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3200400"/>
            <a:ext cx="8178800" cy="117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4384582"/>
            <a:ext cx="7975600" cy="212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219200" y="152400"/>
            <a:ext cx="5943600" cy="1521783"/>
            <a:chOff x="304800" y="152400"/>
            <a:chExt cx="5943600" cy="1521783"/>
          </a:xfrm>
        </p:grpSpPr>
        <p:pic>
          <p:nvPicPr>
            <p:cNvPr id="4710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609601"/>
              <a:ext cx="1828800" cy="612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10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0" y="363276"/>
              <a:ext cx="2676525" cy="1104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4800" y="152400"/>
              <a:ext cx="5943600" cy="152178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75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05800" cy="6294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75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1000"/>
            <a:ext cx="9144000" cy="63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52550"/>
            <a:ext cx="1990725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301" y="990600"/>
            <a:ext cx="2514600" cy="124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1" y="2209800"/>
            <a:ext cx="7696199" cy="138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9" y="3810000"/>
            <a:ext cx="6088061" cy="435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2133600" cy="709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228158"/>
            <a:ext cx="7543800" cy="1591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2355851" y="4572000"/>
            <a:ext cx="6711949" cy="649046"/>
            <a:chOff x="2095500" y="4840722"/>
            <a:chExt cx="6711949" cy="649046"/>
          </a:xfrm>
        </p:grpSpPr>
        <p:sp>
          <p:nvSpPr>
            <p:cNvPr id="2" name="TextBox 1"/>
            <p:cNvSpPr txBox="1"/>
            <p:nvPr/>
          </p:nvSpPr>
          <p:spPr>
            <a:xfrm>
              <a:off x="2095500" y="4966548"/>
              <a:ext cx="2019300" cy="523220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Factor=</a:t>
              </a:r>
              <a:r>
                <a:rPr lang="en-US" sz="2800" dirty="0" err="1" smtClean="0"/>
                <a:t>f</a:t>
              </a:r>
              <a:r>
                <a:rPr lang="en-US" sz="2800" baseline="-25000" dirty="0" err="1" smtClean="0"/>
                <a:t>cr</a:t>
              </a:r>
              <a:r>
                <a:rPr lang="en-US" sz="2800" dirty="0" smtClean="0"/>
                <a:t>/6</a:t>
              </a:r>
              <a:endParaRPr lang="en-US" sz="2800" dirty="0"/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629"/>
            <a:stretch/>
          </p:blipFill>
          <p:spPr bwMode="auto">
            <a:xfrm>
              <a:off x="4191000" y="4880579"/>
              <a:ext cx="3019089" cy="555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66"/>
            <a:stretch/>
          </p:blipFill>
          <p:spPr bwMode="auto">
            <a:xfrm>
              <a:off x="7391400" y="4840722"/>
              <a:ext cx="1416049" cy="6456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Rectangle 3"/>
          <p:cNvSpPr/>
          <p:nvPr/>
        </p:nvSpPr>
        <p:spPr>
          <a:xfrm>
            <a:off x="2362200" y="4575369"/>
            <a:ext cx="6553200" cy="645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52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3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6401"/>
            <a:ext cx="7188200" cy="317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3581400"/>
            <a:ext cx="7762875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76200"/>
            <a:ext cx="8258175" cy="6556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523875"/>
            <a:ext cx="7610475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1383268"/>
            <a:ext cx="1524000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Check </a:t>
            </a:r>
            <a:r>
              <a:rPr lang="en-US" b="1" dirty="0" err="1" smtClean="0"/>
              <a:t>A</a:t>
            </a:r>
            <a:r>
              <a:rPr lang="en-US" b="1" baseline="-25000" dirty="0" err="1" smtClean="0"/>
              <a:t>smin</a:t>
            </a:r>
            <a:endParaRPr lang="en-US" b="1" baseline="-25000" dirty="0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477250" cy="55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43442"/>
            <a:ext cx="7848600" cy="279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43400"/>
            <a:ext cx="5410200" cy="2362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33900" y="4978458"/>
            <a:ext cx="1905000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Small </a:t>
            </a:r>
            <a:r>
              <a:rPr lang="en-US" sz="2800" dirty="0" err="1" smtClean="0"/>
              <a:t>ecc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609600" y="1243442"/>
            <a:ext cx="5638800" cy="6615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00088"/>
            <a:ext cx="629602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038600"/>
            <a:ext cx="9017602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515380"/>
            <a:ext cx="1447800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Big </a:t>
            </a:r>
            <a:r>
              <a:rPr lang="en-US" sz="2800" dirty="0" err="1" smtClean="0"/>
              <a:t>ecc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005762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943600"/>
            <a:ext cx="296227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13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1704975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00" y="1295400"/>
            <a:ext cx="790509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4686300"/>
            <a:ext cx="695325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290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8185727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7924800" cy="276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57600"/>
            <a:ext cx="85725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72200" y="4038600"/>
            <a:ext cx="1905000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Small </a:t>
            </a:r>
            <a:r>
              <a:rPr lang="en-US" sz="2800" dirty="0" err="1" smtClean="0"/>
              <a:t>ecc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85750" y="381000"/>
            <a:ext cx="5429250" cy="762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85800"/>
            <a:ext cx="61722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178300"/>
            <a:ext cx="8753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657600"/>
            <a:ext cx="1447800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Big </a:t>
            </a:r>
            <a:r>
              <a:rPr lang="en-US" sz="2800" dirty="0" err="1" smtClean="0"/>
              <a:t>ecc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838200"/>
            <a:ext cx="8963891" cy="478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1"/>
            <a:ext cx="78486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6019800"/>
            <a:ext cx="28956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7696200" cy="6488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609850" y="152401"/>
            <a:ext cx="4743450" cy="2438400"/>
            <a:chOff x="3124200" y="152400"/>
            <a:chExt cx="5810250" cy="2923309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152400"/>
              <a:ext cx="5810250" cy="2181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400" y="2428009"/>
              <a:ext cx="1247775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2355376" y="2812472"/>
            <a:ext cx="4502624" cy="3287857"/>
            <a:chOff x="1981200" y="2819399"/>
            <a:chExt cx="4762500" cy="3287857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200" y="2819399"/>
              <a:ext cx="4762500" cy="3019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5859606"/>
              <a:ext cx="200025" cy="247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275"/>
            <a:ext cx="8991600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" y="295275"/>
            <a:ext cx="6934199" cy="6191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4143375" cy="65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71" y="885825"/>
            <a:ext cx="9003729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804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22</Words>
  <Application>Microsoft Office PowerPoint</Application>
  <PresentationFormat>On-screen Show (4:3)</PresentationFormat>
  <Paragraphs>8</Paragraphs>
  <Slides>61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Ehab</dc:creator>
  <cp:lastModifiedBy>Dr Ehab</cp:lastModifiedBy>
  <cp:revision>38</cp:revision>
  <dcterms:created xsi:type="dcterms:W3CDTF">2006-08-16T00:00:00Z</dcterms:created>
  <dcterms:modified xsi:type="dcterms:W3CDTF">2013-12-01T08:27:59Z</dcterms:modified>
</cp:coreProperties>
</file>