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A49D1D4-5C24-4A16-9B65-C14A36D3DDE9}" type="datetimeFigureOut">
              <a:rPr lang="ar-JO" smtClean="0"/>
              <a:pPr/>
              <a:t>06/08/1433</a:t>
            </a:fld>
            <a:endParaRPr lang="ar-JO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25305F-FA9B-4EAB-BCF5-45F2CB26779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9D1D4-5C24-4A16-9B65-C14A36D3DDE9}" type="datetimeFigureOut">
              <a:rPr lang="ar-JO" smtClean="0"/>
              <a:pPr/>
              <a:t>06/08/1433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5305F-FA9B-4EAB-BCF5-45F2CB26779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A49D1D4-5C24-4A16-9B65-C14A36D3DDE9}" type="datetimeFigureOut">
              <a:rPr lang="ar-JO" smtClean="0"/>
              <a:pPr/>
              <a:t>06/08/1433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25305F-FA9B-4EAB-BCF5-45F2CB26779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9D1D4-5C24-4A16-9B65-C14A36D3DDE9}" type="datetimeFigureOut">
              <a:rPr lang="ar-JO" smtClean="0"/>
              <a:pPr/>
              <a:t>06/08/1433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5305F-FA9B-4EAB-BCF5-45F2CB26779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49D1D4-5C24-4A16-9B65-C14A36D3DDE9}" type="datetimeFigureOut">
              <a:rPr lang="ar-JO" smtClean="0"/>
              <a:pPr/>
              <a:t>06/08/1433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325305F-FA9B-4EAB-BCF5-45F2CB26779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9D1D4-5C24-4A16-9B65-C14A36D3DDE9}" type="datetimeFigureOut">
              <a:rPr lang="ar-JO" smtClean="0"/>
              <a:pPr/>
              <a:t>06/08/1433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5305F-FA9B-4EAB-BCF5-45F2CB26779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9D1D4-5C24-4A16-9B65-C14A36D3DDE9}" type="datetimeFigureOut">
              <a:rPr lang="ar-JO" smtClean="0"/>
              <a:pPr/>
              <a:t>06/08/1433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5305F-FA9B-4EAB-BCF5-45F2CB26779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9D1D4-5C24-4A16-9B65-C14A36D3DDE9}" type="datetimeFigureOut">
              <a:rPr lang="ar-JO" smtClean="0"/>
              <a:pPr/>
              <a:t>06/08/1433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5305F-FA9B-4EAB-BCF5-45F2CB26779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49D1D4-5C24-4A16-9B65-C14A36D3DDE9}" type="datetimeFigureOut">
              <a:rPr lang="ar-JO" smtClean="0"/>
              <a:pPr/>
              <a:t>06/08/1433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5305F-FA9B-4EAB-BCF5-45F2CB26779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9D1D4-5C24-4A16-9B65-C14A36D3DDE9}" type="datetimeFigureOut">
              <a:rPr lang="ar-JO" smtClean="0"/>
              <a:pPr/>
              <a:t>06/08/1433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5305F-FA9B-4EAB-BCF5-45F2CB26779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9D1D4-5C24-4A16-9B65-C14A36D3DDE9}" type="datetimeFigureOut">
              <a:rPr lang="ar-JO" smtClean="0"/>
              <a:pPr/>
              <a:t>06/08/1433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5305F-FA9B-4EAB-BCF5-45F2CB267798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A49D1D4-5C24-4A16-9B65-C14A36D3DDE9}" type="datetimeFigureOut">
              <a:rPr lang="ar-JO" smtClean="0"/>
              <a:pPr/>
              <a:t>06/08/1433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325305F-FA9B-4EAB-BCF5-45F2CB267798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wsurveys.com/?R=20738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تعلم </a:t>
            </a:r>
            <a:r>
              <a:rPr lang="en-US" dirty="0" smtClean="0"/>
              <a:t>asp.net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ar-SA" sz="6400" dirty="0" smtClean="0">
                <a:solidFill>
                  <a:schemeClr val="tx1"/>
                </a:solidFill>
              </a:rPr>
              <a:t>الدرس الاول</a:t>
            </a:r>
          </a:p>
          <a:p>
            <a:endParaRPr lang="ar-SA" dirty="0" smtClean="0">
              <a:solidFill>
                <a:schemeClr val="tx1"/>
              </a:solidFill>
            </a:endParaRPr>
          </a:p>
          <a:p>
            <a:pPr algn="ctr"/>
            <a:r>
              <a:rPr lang="ar-SA" sz="21600" dirty="0" smtClean="0">
                <a:solidFill>
                  <a:schemeClr val="bg1"/>
                </a:solidFill>
              </a:rPr>
              <a:t>المقدمة</a:t>
            </a:r>
          </a:p>
          <a:p>
            <a:pPr algn="ctr"/>
            <a:endParaRPr lang="ar-SA" sz="6000" dirty="0" smtClean="0">
              <a:solidFill>
                <a:schemeClr val="bg1"/>
              </a:solidFill>
            </a:endParaRPr>
          </a:p>
          <a:p>
            <a:endParaRPr lang="ar-SA" sz="6000" dirty="0" smtClean="0">
              <a:solidFill>
                <a:schemeClr val="bg1"/>
              </a:solidFill>
            </a:endParaRPr>
          </a:p>
          <a:p>
            <a:endParaRPr lang="ar-SA" sz="6000" dirty="0" smtClean="0">
              <a:solidFill>
                <a:schemeClr val="bg1"/>
              </a:solidFill>
            </a:endParaRPr>
          </a:p>
          <a:p>
            <a:endParaRPr lang="ar-SA" sz="6000" dirty="0" smtClean="0">
              <a:solidFill>
                <a:schemeClr val="bg1"/>
              </a:solidFill>
            </a:endParaRPr>
          </a:p>
          <a:p>
            <a:endParaRPr lang="ar-SA" sz="6000" dirty="0" smtClean="0">
              <a:solidFill>
                <a:schemeClr val="bg1"/>
              </a:solidFill>
            </a:endParaRPr>
          </a:p>
          <a:p>
            <a:endParaRPr lang="ar-SA" sz="6000" dirty="0" smtClean="0">
              <a:solidFill>
                <a:schemeClr val="bg1"/>
              </a:solidFill>
            </a:endParaRPr>
          </a:p>
          <a:p>
            <a:r>
              <a:rPr lang="ar-SA" sz="6000" dirty="0" smtClean="0">
                <a:solidFill>
                  <a:schemeClr val="bg1"/>
                </a:solidFill>
              </a:rPr>
              <a:t>محمد عواد</a:t>
            </a:r>
            <a:endParaRPr lang="ar-JO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تابع....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والسبب في ذلك لأن متصفح (</a:t>
            </a:r>
            <a:r>
              <a:rPr lang="en-US" dirty="0" smtClean="0"/>
              <a:t>client</a:t>
            </a:r>
            <a:r>
              <a:rPr lang="ar-SA" dirty="0" smtClean="0"/>
              <a:t>) لا يفهم سوى ملفات (</a:t>
            </a:r>
            <a:r>
              <a:rPr lang="en-US" dirty="0" smtClean="0"/>
              <a:t>html</a:t>
            </a:r>
            <a:r>
              <a:rPr lang="ar-SA" dirty="0" smtClean="0"/>
              <a:t>)</a:t>
            </a:r>
          </a:p>
          <a:p>
            <a:r>
              <a:rPr lang="ar-SA" dirty="0" smtClean="0"/>
              <a:t>4- (</a:t>
            </a:r>
            <a:r>
              <a:rPr lang="en-US" dirty="0" smtClean="0"/>
              <a:t>client</a:t>
            </a:r>
            <a:r>
              <a:rPr lang="ar-SA" dirty="0" smtClean="0"/>
              <a:t>) سوف يستقبل و يستعرض الموقع الذي طلبها من الخادم(</a:t>
            </a:r>
            <a:r>
              <a:rPr lang="en-US" dirty="0" smtClean="0"/>
              <a:t>server</a:t>
            </a:r>
            <a:r>
              <a:rPr lang="ar-SA" dirty="0" smtClean="0"/>
              <a:t>) في  المتصفح لديه  كملفات (</a:t>
            </a:r>
            <a:r>
              <a:rPr lang="en-US" dirty="0" smtClean="0"/>
              <a:t>html</a:t>
            </a:r>
            <a:r>
              <a:rPr lang="ar-SA" dirty="0" smtClean="0"/>
              <a:t>) </a:t>
            </a:r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pPr algn="ctr"/>
            <a:r>
              <a:rPr lang="ar-SA" dirty="0" smtClean="0"/>
              <a:t>انتهى الدرس الاول </a:t>
            </a:r>
            <a:endParaRPr lang="ar-JO" dirty="0" smtClean="0"/>
          </a:p>
          <a:p>
            <a:endParaRPr lang="ar-JO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هل تريد ان تكسب دخل اضافي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ar-JO" dirty="0" smtClean="0"/>
              <a:t>اذا كنت تريد ان تكسب دخل اضافي  اضغط هذا الرابط</a:t>
            </a:r>
          </a:p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www.AWSurveys.com?R=207387</a:t>
            </a:r>
            <a:r>
              <a:rPr lang="en-US" dirty="0" smtClean="0">
                <a:hlinkClick r:id="rId2"/>
              </a:rPr>
              <a:t> </a:t>
            </a:r>
            <a:endParaRPr lang="en-US" dirty="0" smtClean="0"/>
          </a:p>
          <a:p>
            <a:endParaRPr lang="en-US" dirty="0" smtClean="0"/>
          </a:p>
          <a:p>
            <a:r>
              <a:rPr lang="ar-JO" dirty="0" smtClean="0"/>
              <a:t>وسجل في الموقع</a:t>
            </a:r>
          </a:p>
          <a:p>
            <a:r>
              <a:rPr lang="ar-JO" dirty="0" smtClean="0"/>
              <a:t>عن طريق </a:t>
            </a:r>
            <a:r>
              <a:rPr lang="en-US" dirty="0" smtClean="0"/>
              <a:t>sign in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ما هي </a:t>
            </a:r>
            <a:r>
              <a:rPr lang="en-US" dirty="0" smtClean="0"/>
              <a:t>asp.net</a:t>
            </a:r>
            <a:r>
              <a:rPr lang="ar-SA" dirty="0" smtClean="0"/>
              <a:t>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لغة برمجة من شركة مايكروسوفت وهي باختصار لبرمجة و تصميم صفحات الانترنت</a:t>
            </a:r>
          </a:p>
          <a:p>
            <a:r>
              <a:rPr lang="ar-SA" dirty="0" smtClean="0"/>
              <a:t>يمكن برمجة </a:t>
            </a:r>
            <a:r>
              <a:rPr lang="en-US" dirty="0" smtClean="0"/>
              <a:t> asp.net</a:t>
            </a:r>
            <a:r>
              <a:rPr lang="ar-SA" dirty="0" smtClean="0"/>
              <a:t> لصفحات الانترنت بلغتين هما:</a:t>
            </a:r>
          </a:p>
          <a:p>
            <a:r>
              <a:rPr lang="ar-SA" dirty="0" smtClean="0"/>
              <a:t>1- </a:t>
            </a:r>
            <a:r>
              <a:rPr lang="en-US" dirty="0" smtClean="0"/>
              <a:t>vb.net</a:t>
            </a:r>
          </a:p>
          <a:p>
            <a:r>
              <a:rPr lang="ar-SA" dirty="0" smtClean="0"/>
              <a:t>2-</a:t>
            </a:r>
            <a:r>
              <a:rPr lang="en-US" dirty="0" smtClean="0"/>
              <a:t>C#.net</a:t>
            </a:r>
          </a:p>
          <a:p>
            <a:endParaRPr lang="ar-SA" dirty="0" smtClean="0"/>
          </a:p>
          <a:p>
            <a:r>
              <a:rPr lang="ar-SA" dirty="0" smtClean="0"/>
              <a:t>انا سوف استخدم </a:t>
            </a:r>
            <a:r>
              <a:rPr lang="en-US" dirty="0" smtClean="0"/>
              <a:t>vb.net</a:t>
            </a:r>
            <a:r>
              <a:rPr lang="ar-SA" dirty="0" smtClean="0"/>
              <a:t> اذا لم يكن لديك مانع</a:t>
            </a:r>
          </a:p>
          <a:p>
            <a:r>
              <a:rPr lang="ar-SA" dirty="0" smtClean="0"/>
              <a:t>^_^</a:t>
            </a:r>
          </a:p>
          <a:p>
            <a:endParaRPr lang="ar-JO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كيف تعمل المواقع(</a:t>
            </a:r>
            <a:r>
              <a:rPr lang="en-US" dirty="0" smtClean="0"/>
              <a:t>website</a:t>
            </a:r>
            <a:r>
              <a:rPr lang="ar-SA" dirty="0" smtClean="0"/>
              <a:t>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عندما تريد ان تتصفح موقع معين فإنه يجب ان يكون عندك برنامج صغير يسمى(</a:t>
            </a:r>
            <a:r>
              <a:rPr lang="en-US" dirty="0" smtClean="0"/>
              <a:t>web browser</a:t>
            </a:r>
            <a:r>
              <a:rPr lang="ar-SA" dirty="0" smtClean="0"/>
              <a:t>) او المتصفح مثل (</a:t>
            </a:r>
            <a:r>
              <a:rPr lang="en-US" dirty="0" smtClean="0"/>
              <a:t>internet explorer</a:t>
            </a:r>
            <a:r>
              <a:rPr lang="ar-SA" dirty="0" smtClean="0"/>
              <a:t>) او (</a:t>
            </a:r>
            <a:r>
              <a:rPr lang="en-US" dirty="0" smtClean="0"/>
              <a:t>Firefox</a:t>
            </a:r>
            <a:r>
              <a:rPr lang="ar-SA" dirty="0" smtClean="0"/>
              <a:t>)</a:t>
            </a:r>
          </a:p>
          <a:p>
            <a:endParaRPr lang="ar-SA" dirty="0" smtClean="0"/>
          </a:p>
          <a:p>
            <a:r>
              <a:rPr lang="ar-SA" dirty="0" smtClean="0"/>
              <a:t>فإنت عندما تكتب العنوان الذي تريده في المتصفح ثم تضغط على زر (</a:t>
            </a:r>
            <a:r>
              <a:rPr lang="en-US" dirty="0" smtClean="0"/>
              <a:t>go</a:t>
            </a:r>
            <a:r>
              <a:rPr lang="ar-SA" dirty="0" smtClean="0"/>
              <a:t>)او (اذهب) فإنك في هذه الحالة ارسلت طلب(</a:t>
            </a:r>
            <a:r>
              <a:rPr lang="en-US" dirty="0" smtClean="0"/>
              <a:t>request</a:t>
            </a:r>
            <a:r>
              <a:rPr lang="ar-SA" dirty="0" smtClean="0"/>
              <a:t>) من خلال بروتوكول </a:t>
            </a:r>
            <a:r>
              <a:rPr lang="en-US" dirty="0" smtClean="0"/>
              <a:t>http </a:t>
            </a:r>
            <a:r>
              <a:rPr lang="ar-SA" dirty="0" smtClean="0"/>
              <a:t> وهذا البروتوكول هو مسئول ارسال  الطلب معين(كعرض صفحة معينة) الى الخادم (</a:t>
            </a:r>
            <a:r>
              <a:rPr lang="en-US" dirty="0" smtClean="0"/>
              <a:t>server</a:t>
            </a:r>
            <a:r>
              <a:rPr lang="ar-SA" dirty="0" smtClean="0"/>
              <a:t>) 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  <a:p>
            <a:endParaRPr lang="ar-JO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تابع......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ثم بعد ذلك الخادم سوف يستجيب (</a:t>
            </a:r>
            <a:r>
              <a:rPr lang="en-US" dirty="0" smtClean="0"/>
              <a:t>response</a:t>
            </a:r>
            <a:r>
              <a:rPr lang="ar-SA" dirty="0" smtClean="0"/>
              <a:t>)لك ويرسل الصفحة الذي طلبتها في حال اذا كانت موجوده من خلال برتوكول (</a:t>
            </a:r>
            <a:r>
              <a:rPr lang="en-US" dirty="0" smtClean="0"/>
              <a:t>http</a:t>
            </a:r>
            <a:r>
              <a:rPr lang="ar-SA" dirty="0" smtClean="0"/>
              <a:t>) ايضا</a:t>
            </a:r>
          </a:p>
          <a:p>
            <a:endParaRPr lang="ar-SA" dirty="0" smtClean="0"/>
          </a:p>
          <a:p>
            <a:r>
              <a:rPr lang="ar-SA" dirty="0" smtClean="0"/>
              <a:t>اي ان عملية التخاطب بينك (</a:t>
            </a:r>
            <a:r>
              <a:rPr lang="en-US" dirty="0" smtClean="0"/>
              <a:t>client</a:t>
            </a:r>
            <a:r>
              <a:rPr lang="ar-SA" dirty="0" smtClean="0"/>
              <a:t>) وبين الخادم (</a:t>
            </a:r>
            <a:r>
              <a:rPr lang="en-US" dirty="0" smtClean="0"/>
              <a:t>server</a:t>
            </a:r>
            <a:r>
              <a:rPr lang="ar-SA" dirty="0" smtClean="0"/>
              <a:t>) تتم عن طريق المتصفح  من خلال بروتوكول </a:t>
            </a:r>
            <a:r>
              <a:rPr lang="en-US" dirty="0" smtClean="0"/>
              <a:t>http) </a:t>
            </a:r>
            <a:r>
              <a:rPr lang="ar-SA" dirty="0" smtClean="0"/>
              <a:t> )  </a:t>
            </a:r>
          </a:p>
          <a:p>
            <a:endParaRPr lang="ar-SA" dirty="0" smtClean="0"/>
          </a:p>
          <a:p>
            <a:r>
              <a:rPr lang="ar-SA" dirty="0" smtClean="0"/>
              <a:t>انتظر لقد نسينا شيأً مهم وهو </a:t>
            </a:r>
            <a:r>
              <a:rPr lang="en-US" dirty="0" smtClean="0"/>
              <a:t>IIS)</a:t>
            </a:r>
            <a:r>
              <a:rPr lang="ar-SA" dirty="0" smtClean="0"/>
              <a:t>)  </a:t>
            </a:r>
            <a:endParaRPr lang="ar-JO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تابع......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ما هو (</a:t>
            </a:r>
            <a:r>
              <a:rPr lang="en-US" dirty="0" smtClean="0"/>
              <a:t>IIS</a:t>
            </a:r>
            <a:r>
              <a:rPr lang="ar-SA" dirty="0" smtClean="0"/>
              <a:t>):</a:t>
            </a:r>
          </a:p>
          <a:p>
            <a:r>
              <a:rPr lang="ar-SA" dirty="0" smtClean="0"/>
              <a:t>(</a:t>
            </a:r>
            <a:r>
              <a:rPr lang="en-US" dirty="0" smtClean="0"/>
              <a:t>IIS</a:t>
            </a:r>
            <a:r>
              <a:rPr lang="ar-SA" dirty="0" smtClean="0"/>
              <a:t>) هو اختصار ل </a:t>
            </a:r>
          </a:p>
          <a:p>
            <a:r>
              <a:rPr lang="ar-SA" dirty="0" smtClean="0"/>
              <a:t>(</a:t>
            </a:r>
            <a:r>
              <a:rPr lang="en-US" dirty="0" smtClean="0"/>
              <a:t>internet information server</a:t>
            </a:r>
            <a:r>
              <a:rPr lang="ar-SA" dirty="0" smtClean="0"/>
              <a:t>) </a:t>
            </a:r>
          </a:p>
          <a:p>
            <a:endParaRPr lang="ar-SA" dirty="0" smtClean="0"/>
          </a:p>
          <a:p>
            <a:r>
              <a:rPr lang="ar-SA" dirty="0" smtClean="0"/>
              <a:t>هي عباره عن اداة او (</a:t>
            </a:r>
            <a:r>
              <a:rPr lang="en-US" dirty="0" smtClean="0"/>
              <a:t>service</a:t>
            </a:r>
            <a:r>
              <a:rPr lang="ar-SA" dirty="0" smtClean="0"/>
              <a:t>) تمكن جهاز الخادم من التحكم في الموقع الذي طلبته من جهازك  او اكثر من موقع  ولها اكثر من وظيفة  لا يمكن ذكرها حاليا</a:t>
            </a:r>
          </a:p>
          <a:p>
            <a:endParaRPr lang="ar-SA" dirty="0" smtClean="0"/>
          </a:p>
          <a:p>
            <a:r>
              <a:rPr lang="ar-SA" dirty="0" smtClean="0"/>
              <a:t>(</a:t>
            </a:r>
            <a:r>
              <a:rPr lang="en-US" dirty="0" smtClean="0"/>
              <a:t>IIS</a:t>
            </a:r>
            <a:r>
              <a:rPr lang="ar-SA" dirty="0" smtClean="0"/>
              <a:t>) تتعامل فقط مع انظمة تشغيل ويندوز سيرفر من شركة مايكروسوفت(</a:t>
            </a:r>
            <a:r>
              <a:rPr lang="en-US" dirty="0" smtClean="0"/>
              <a:t>win 2000,2003 or 2008</a:t>
            </a:r>
            <a:r>
              <a:rPr lang="ar-SA" dirty="0" smtClean="0"/>
              <a:t>) او انظمة التشغيل ويندوز مثل(</a:t>
            </a:r>
            <a:r>
              <a:rPr lang="en-US" dirty="0" smtClean="0"/>
              <a:t>xp,vista,7</a:t>
            </a:r>
            <a:r>
              <a:rPr lang="ar-SA" dirty="0" smtClean="0"/>
              <a:t>).</a:t>
            </a:r>
          </a:p>
          <a:p>
            <a:endParaRPr lang="ar-SA" dirty="0" smtClean="0"/>
          </a:p>
          <a:p>
            <a:endParaRPr lang="ar-SA" dirty="0" smtClean="0"/>
          </a:p>
          <a:p>
            <a:endParaRPr lang="ar-JO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تابع......</a:t>
            </a:r>
            <a:endParaRPr lang="ar-JO" dirty="0"/>
          </a:p>
        </p:txBody>
      </p:sp>
      <p:pic>
        <p:nvPicPr>
          <p:cNvPr id="4" name="Content Placeholder 3" descr="C:\Users\kingdom hearts\Desktop\asp.net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90142" y="2123015"/>
            <a:ext cx="6373115" cy="3820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المواقع الساكنة (</a:t>
            </a:r>
            <a:r>
              <a:rPr lang="en-US" dirty="0" smtClean="0"/>
              <a:t>static site</a:t>
            </a:r>
            <a:r>
              <a:rPr lang="ar-SA" dirty="0" smtClean="0"/>
              <a:t>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b="1" u="sng" dirty="0" smtClean="0"/>
              <a:t>ماهي و كيف يتم عملها بين (</a:t>
            </a:r>
            <a:r>
              <a:rPr lang="en-US" b="1" u="sng" dirty="0" smtClean="0"/>
              <a:t>client</a:t>
            </a:r>
            <a:r>
              <a:rPr lang="ar-SA" b="1" u="sng" dirty="0" smtClean="0"/>
              <a:t>) و (</a:t>
            </a:r>
            <a:r>
              <a:rPr lang="en-US" b="1" u="sng" dirty="0" smtClean="0"/>
              <a:t>server</a:t>
            </a:r>
            <a:r>
              <a:rPr lang="ar-SA" b="1" u="sng" dirty="0" smtClean="0"/>
              <a:t>)</a:t>
            </a:r>
          </a:p>
          <a:p>
            <a:r>
              <a:rPr lang="ar-SA" dirty="0" smtClean="0"/>
              <a:t>المواقع الساكنة : هي المواقع التي تستخدم لغة (</a:t>
            </a:r>
            <a:r>
              <a:rPr lang="en-US" dirty="0" smtClean="0"/>
              <a:t>html</a:t>
            </a:r>
            <a:r>
              <a:rPr lang="ar-SA" dirty="0" smtClean="0"/>
              <a:t>) فقط او المواقع المصممة بلغة (</a:t>
            </a:r>
            <a:r>
              <a:rPr lang="en-US" dirty="0" smtClean="0"/>
              <a:t>html</a:t>
            </a:r>
            <a:r>
              <a:rPr lang="ar-SA" dirty="0" smtClean="0"/>
              <a:t>) فقط</a:t>
            </a:r>
          </a:p>
          <a:p>
            <a:r>
              <a:rPr lang="ar-SA" b="1" u="sng" dirty="0" smtClean="0"/>
              <a:t>كيف يتم عملها بين (</a:t>
            </a:r>
            <a:r>
              <a:rPr lang="en-US" b="1" u="sng" dirty="0" smtClean="0"/>
              <a:t>client</a:t>
            </a:r>
            <a:r>
              <a:rPr lang="ar-SA" b="1" u="sng" dirty="0" smtClean="0"/>
              <a:t>) و (</a:t>
            </a:r>
            <a:r>
              <a:rPr lang="en-US" b="1" u="sng" dirty="0" smtClean="0"/>
              <a:t>server</a:t>
            </a:r>
            <a:r>
              <a:rPr lang="ar-SA" b="1" u="sng" dirty="0" smtClean="0"/>
              <a:t>):</a:t>
            </a:r>
          </a:p>
          <a:p>
            <a:r>
              <a:rPr lang="ar-SA" dirty="0" smtClean="0"/>
              <a:t>1-(</a:t>
            </a:r>
            <a:r>
              <a:rPr lang="en-US" dirty="0" smtClean="0"/>
              <a:t>client</a:t>
            </a:r>
            <a:r>
              <a:rPr lang="ar-SA" dirty="0" smtClean="0"/>
              <a:t>): يرسل طلب موقع من خلال المتصفح (</a:t>
            </a:r>
            <a:r>
              <a:rPr lang="en-US" dirty="0" smtClean="0"/>
              <a:t>request http</a:t>
            </a:r>
            <a:r>
              <a:rPr lang="ar-SA" dirty="0" smtClean="0"/>
              <a:t>)   الى جهاز الخادم </a:t>
            </a:r>
          </a:p>
          <a:p>
            <a:r>
              <a:rPr lang="ar-SA" dirty="0" smtClean="0"/>
              <a:t>2-(</a:t>
            </a:r>
            <a:r>
              <a:rPr lang="en-US" dirty="0" smtClean="0"/>
              <a:t>server</a:t>
            </a:r>
            <a:r>
              <a:rPr lang="ar-SA" dirty="0" smtClean="0"/>
              <a:t>): سوف يبحث عن الموقع الذي طلبه (</a:t>
            </a:r>
            <a:r>
              <a:rPr lang="en-US" dirty="0" smtClean="0"/>
              <a:t>client</a:t>
            </a:r>
            <a:r>
              <a:rPr lang="ar-SA" dirty="0" smtClean="0"/>
              <a:t>) اذا كان موجود او لا  </a:t>
            </a:r>
          </a:p>
          <a:p>
            <a:r>
              <a:rPr lang="ar-SA" dirty="0" smtClean="0"/>
              <a:t>3-في حال اذا كان الموقع عباره عن ملفات(</a:t>
            </a:r>
            <a:r>
              <a:rPr lang="en-US" dirty="0" smtClean="0"/>
              <a:t>html</a:t>
            </a:r>
            <a:r>
              <a:rPr lang="ar-SA" dirty="0" smtClean="0"/>
              <a:t>) وايضا موجود سوف يقوم بإرساله الى (</a:t>
            </a:r>
            <a:r>
              <a:rPr lang="en-US" dirty="0" smtClean="0"/>
              <a:t>client</a:t>
            </a:r>
            <a:r>
              <a:rPr lang="ar-SA" dirty="0" smtClean="0"/>
              <a:t>) كملفات (</a:t>
            </a:r>
            <a:r>
              <a:rPr lang="en-US" dirty="0" smtClean="0"/>
              <a:t>html</a:t>
            </a:r>
            <a:r>
              <a:rPr lang="ar-SA" dirty="0" smtClean="0"/>
              <a:t>) عن طريق </a:t>
            </a:r>
            <a:r>
              <a:rPr lang="en-US" dirty="0" smtClean="0"/>
              <a:t>http</a:t>
            </a:r>
            <a:endParaRPr lang="ar-SA" dirty="0" smtClean="0"/>
          </a:p>
          <a:p>
            <a:r>
              <a:rPr lang="ar-SA" dirty="0" smtClean="0"/>
              <a:t>4- (</a:t>
            </a:r>
            <a:r>
              <a:rPr lang="en-US" dirty="0" smtClean="0"/>
              <a:t>client</a:t>
            </a:r>
            <a:r>
              <a:rPr lang="ar-SA" dirty="0" smtClean="0"/>
              <a:t>) :سوف يستقبل و يستعرض الموقع الذي طلبها من الخادم(</a:t>
            </a:r>
            <a:r>
              <a:rPr lang="en-US" dirty="0" smtClean="0"/>
              <a:t>server</a:t>
            </a:r>
            <a:r>
              <a:rPr lang="ar-SA" dirty="0" smtClean="0"/>
              <a:t>) في  المتصفح لديه  كملفات (</a:t>
            </a:r>
            <a:r>
              <a:rPr lang="en-US" dirty="0" smtClean="0"/>
              <a:t>html</a:t>
            </a:r>
            <a:r>
              <a:rPr lang="ar-SA" dirty="0" smtClean="0"/>
              <a:t>)  </a:t>
            </a:r>
            <a:endParaRPr lang="ar-JO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المواقع الغير ساكنه(</a:t>
            </a:r>
            <a:r>
              <a:rPr lang="en-US" dirty="0" smtClean="0"/>
              <a:t>dynamic site</a:t>
            </a:r>
            <a:r>
              <a:rPr lang="ar-SA" dirty="0" smtClean="0"/>
              <a:t>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u="sng" dirty="0" smtClean="0"/>
              <a:t>ما هي وكيف يتم عملها بين (</a:t>
            </a:r>
            <a:r>
              <a:rPr lang="en-US" b="1" u="sng" dirty="0" smtClean="0"/>
              <a:t>client</a:t>
            </a:r>
            <a:r>
              <a:rPr lang="ar-SA" b="1" u="sng" dirty="0" smtClean="0"/>
              <a:t>) و (</a:t>
            </a:r>
            <a:r>
              <a:rPr lang="en-US" b="1" u="sng" dirty="0" smtClean="0"/>
              <a:t>server</a:t>
            </a:r>
            <a:r>
              <a:rPr lang="ar-SA" b="1" u="sng" dirty="0" smtClean="0"/>
              <a:t>)</a:t>
            </a:r>
          </a:p>
          <a:p>
            <a:r>
              <a:rPr lang="ar-SA" dirty="0" smtClean="0"/>
              <a:t>المواقع الغير الساكنه: هي المواقع التي تستخدم لغة برمجة صفحات الانترنت</a:t>
            </a:r>
          </a:p>
          <a:p>
            <a:r>
              <a:rPr lang="ar-SA" dirty="0" smtClean="0"/>
              <a:t> مثل</a:t>
            </a:r>
            <a:r>
              <a:rPr lang="ar-SA" dirty="0" smtClean="0">
                <a:sym typeface="Wingdings" pitchFamily="2" charset="2"/>
              </a:rPr>
              <a:t>( </a:t>
            </a:r>
            <a:r>
              <a:rPr lang="en-US" dirty="0" smtClean="0">
                <a:sym typeface="Wingdings" pitchFamily="2" charset="2"/>
              </a:rPr>
              <a:t>asp.net , java script, php</a:t>
            </a:r>
            <a:r>
              <a:rPr lang="ar-SA" dirty="0" smtClean="0">
                <a:sym typeface="Wingdings" pitchFamily="2" charset="2"/>
              </a:rPr>
              <a:t>) </a:t>
            </a:r>
          </a:p>
          <a:p>
            <a:endParaRPr lang="ar-JO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تابع.......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كيف يتم عملها:</a:t>
            </a:r>
          </a:p>
          <a:p>
            <a:r>
              <a:rPr lang="ar-SA" dirty="0" smtClean="0"/>
              <a:t>1-(</a:t>
            </a:r>
            <a:r>
              <a:rPr lang="en-US" dirty="0" smtClean="0"/>
              <a:t>client</a:t>
            </a:r>
            <a:r>
              <a:rPr lang="ar-SA" dirty="0" smtClean="0"/>
              <a:t>) يرسل طلب موقع من خلال المتصفح (</a:t>
            </a:r>
            <a:r>
              <a:rPr lang="en-US" dirty="0" smtClean="0"/>
              <a:t>request http</a:t>
            </a:r>
            <a:r>
              <a:rPr lang="ar-SA" dirty="0" smtClean="0"/>
              <a:t>)   الى جهاز الخادم </a:t>
            </a:r>
          </a:p>
          <a:p>
            <a:r>
              <a:rPr lang="ar-SA" dirty="0" smtClean="0"/>
              <a:t>2-(</a:t>
            </a:r>
            <a:r>
              <a:rPr lang="en-US" dirty="0" smtClean="0"/>
              <a:t>server</a:t>
            </a:r>
            <a:r>
              <a:rPr lang="ar-SA" dirty="0" smtClean="0"/>
              <a:t>) سوف يبحث عن الموقع الذي طلبه (</a:t>
            </a:r>
            <a:r>
              <a:rPr lang="en-US" dirty="0" smtClean="0"/>
              <a:t>client</a:t>
            </a:r>
            <a:r>
              <a:rPr lang="ar-SA" dirty="0" smtClean="0"/>
              <a:t>) اذا كان موجود او لا  </a:t>
            </a:r>
          </a:p>
          <a:p>
            <a:r>
              <a:rPr lang="ar-SA" dirty="0" smtClean="0"/>
              <a:t>3-في حال اذا كان الموقع عباره عن ملفات(</a:t>
            </a:r>
            <a:r>
              <a:rPr lang="en-US" dirty="0" smtClean="0"/>
              <a:t>asp.net</a:t>
            </a:r>
            <a:r>
              <a:rPr lang="ar-SA" dirty="0" smtClean="0"/>
              <a:t>) و ايضا موجود سوف يقوم اولا بتنفيذ صفحات (</a:t>
            </a:r>
            <a:r>
              <a:rPr lang="en-US" dirty="0" smtClean="0"/>
              <a:t>asp.net</a:t>
            </a:r>
            <a:r>
              <a:rPr lang="ar-SA" dirty="0" smtClean="0"/>
              <a:t>) وتوليد صفحات (</a:t>
            </a:r>
            <a:r>
              <a:rPr lang="en-US" dirty="0" smtClean="0"/>
              <a:t>html</a:t>
            </a:r>
            <a:r>
              <a:rPr lang="ar-SA" dirty="0" smtClean="0"/>
              <a:t>) (اي يقوم بتحويلها من صفحات (</a:t>
            </a:r>
            <a:r>
              <a:rPr lang="en-US" dirty="0" smtClean="0"/>
              <a:t>asp.net</a:t>
            </a:r>
            <a:r>
              <a:rPr lang="ar-SA" dirty="0" smtClean="0"/>
              <a:t>) الى صفحات (</a:t>
            </a:r>
            <a:r>
              <a:rPr lang="en-US" dirty="0" smtClean="0"/>
              <a:t>html</a:t>
            </a:r>
            <a:r>
              <a:rPr lang="ar-SA" dirty="0" smtClean="0"/>
              <a:t>)) بعد ذلك يقوم </a:t>
            </a:r>
          </a:p>
          <a:p>
            <a:r>
              <a:rPr lang="ar-SA" dirty="0" smtClean="0"/>
              <a:t>بإرساله الى (</a:t>
            </a:r>
            <a:r>
              <a:rPr lang="en-US" dirty="0" smtClean="0"/>
              <a:t>client</a:t>
            </a:r>
            <a:r>
              <a:rPr lang="ar-SA" dirty="0" smtClean="0"/>
              <a:t>) كملفات (</a:t>
            </a:r>
            <a:r>
              <a:rPr lang="en-US" dirty="0" smtClean="0"/>
              <a:t>html</a:t>
            </a:r>
            <a:r>
              <a:rPr lang="ar-SA" dirty="0" smtClean="0"/>
              <a:t>) عن طريق </a:t>
            </a:r>
            <a:r>
              <a:rPr lang="en-US" dirty="0" smtClean="0"/>
              <a:t>http</a:t>
            </a:r>
            <a:endParaRPr lang="ar-SA" dirty="0" smtClean="0"/>
          </a:p>
          <a:p>
            <a:endParaRPr lang="ar-SA" dirty="0" smtClean="0"/>
          </a:p>
          <a:p>
            <a:endParaRPr lang="ar-JO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152</TotalTime>
  <Words>593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تعلم asp.net</vt:lpstr>
      <vt:lpstr>ما هي asp.net:</vt:lpstr>
      <vt:lpstr>كيف تعمل المواقع(website)</vt:lpstr>
      <vt:lpstr>تابع......</vt:lpstr>
      <vt:lpstr>تابع......</vt:lpstr>
      <vt:lpstr>تابع......</vt:lpstr>
      <vt:lpstr>المواقع الساكنة (static site)</vt:lpstr>
      <vt:lpstr>المواقع الغير ساكنه(dynamic site)</vt:lpstr>
      <vt:lpstr>تابع.......</vt:lpstr>
      <vt:lpstr>تابع....</vt:lpstr>
      <vt:lpstr>هل تريد ان تكسب دخل اضافي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تعلم asp.net</dc:title>
  <dc:creator>kingdom hearts</dc:creator>
  <cp:lastModifiedBy>kingdom hearts</cp:lastModifiedBy>
  <cp:revision>20</cp:revision>
  <dcterms:created xsi:type="dcterms:W3CDTF">2012-06-25T10:47:25Z</dcterms:created>
  <dcterms:modified xsi:type="dcterms:W3CDTF">2012-06-25T16:11:20Z</dcterms:modified>
</cp:coreProperties>
</file>