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67" r:id="rId2"/>
    <p:sldId id="256" r:id="rId3"/>
    <p:sldId id="257" r:id="rId4"/>
    <p:sldId id="259" r:id="rId5"/>
    <p:sldId id="258" r:id="rId6"/>
    <p:sldId id="260" r:id="rId7"/>
    <p:sldId id="265" r:id="rId8"/>
    <p:sldId id="264" r:id="rId9"/>
    <p:sldId id="262" r:id="rId10"/>
    <p:sldId id="263" r:id="rId11"/>
    <p:sldId id="261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965AB-B28F-48DB-AEDB-A144CAAED13C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A3006-8172-44D1-8D4B-07EE7F934063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72BB8-142C-4F13-AFDC-2725C77A5F8D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7087C-5AB9-4BC2-B610-9CD95784887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72BB8-142C-4F13-AFDC-2725C77A5F8D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7087C-5AB9-4BC2-B610-9CD95784887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72BB8-142C-4F13-AFDC-2725C77A5F8D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7087C-5AB9-4BC2-B610-9CD95784887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72BB8-142C-4F13-AFDC-2725C77A5F8D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7087C-5AB9-4BC2-B610-9CD95784887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72BB8-142C-4F13-AFDC-2725C77A5F8D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7087C-5AB9-4BC2-B610-9CD95784887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72BB8-142C-4F13-AFDC-2725C77A5F8D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7087C-5AB9-4BC2-B610-9CD95784887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72BB8-142C-4F13-AFDC-2725C77A5F8D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7087C-5AB9-4BC2-B610-9CD95784887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72BB8-142C-4F13-AFDC-2725C77A5F8D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7087C-5AB9-4BC2-B610-9CD95784887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72BB8-142C-4F13-AFDC-2725C77A5F8D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7087C-5AB9-4BC2-B610-9CD95784887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72BB8-142C-4F13-AFDC-2725C77A5F8D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7087C-5AB9-4BC2-B610-9CD95784887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72BB8-142C-4F13-AFDC-2725C77A5F8D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7087C-5AB9-4BC2-B610-9CD957848875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972BB8-142C-4F13-AFDC-2725C77A5F8D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287087C-5AB9-4BC2-B610-9CD957848875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1066800"/>
            <a:ext cx="29633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P.S.L</a:t>
            </a:r>
            <a:endParaRPr lang="fr-FR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971800"/>
            <a:ext cx="87591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Pressante un court de html</a:t>
            </a:r>
            <a:endParaRPr lang="fr-FR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617" y="5181600"/>
            <a:ext cx="77203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oussama1889@live.fr</a:t>
            </a:r>
            <a:endParaRPr lang="fr-FR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 (74)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7" y="304800"/>
            <a:ext cx="8486773" cy="6172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7</Words>
  <Application>Microsoft Office PowerPoint</Application>
  <PresentationFormat>Affichage à l'écran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Aspect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P.S.L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oussama</dc:creator>
  <cp:lastModifiedBy>oussama</cp:lastModifiedBy>
  <cp:revision>13</cp:revision>
  <dcterms:created xsi:type="dcterms:W3CDTF">2012-03-10T15:28:59Z</dcterms:created>
  <dcterms:modified xsi:type="dcterms:W3CDTF">2012-03-10T16:23:34Z</dcterms:modified>
</cp:coreProperties>
</file>