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317" r:id="rId3"/>
    <p:sldId id="257" r:id="rId4"/>
    <p:sldId id="278" r:id="rId5"/>
    <p:sldId id="277" r:id="rId6"/>
    <p:sldId id="258" r:id="rId7"/>
    <p:sldId id="280" r:id="rId8"/>
    <p:sldId id="279" r:id="rId9"/>
    <p:sldId id="259" r:id="rId10"/>
    <p:sldId id="282" r:id="rId11"/>
    <p:sldId id="281" r:id="rId12"/>
    <p:sldId id="260" r:id="rId13"/>
    <p:sldId id="283" r:id="rId14"/>
    <p:sldId id="284" r:id="rId15"/>
    <p:sldId id="261" r:id="rId16"/>
    <p:sldId id="286" r:id="rId17"/>
    <p:sldId id="285" r:id="rId18"/>
    <p:sldId id="262" r:id="rId19"/>
    <p:sldId id="287" r:id="rId20"/>
    <p:sldId id="288" r:id="rId21"/>
    <p:sldId id="263" r:id="rId22"/>
    <p:sldId id="290" r:id="rId23"/>
    <p:sldId id="264" r:id="rId24"/>
    <p:sldId id="291" r:id="rId25"/>
    <p:sldId id="292" r:id="rId26"/>
    <p:sldId id="265" r:id="rId27"/>
    <p:sldId id="293" r:id="rId28"/>
    <p:sldId id="294" r:id="rId29"/>
    <p:sldId id="266" r:id="rId30"/>
    <p:sldId id="295" r:id="rId31"/>
    <p:sldId id="296" r:id="rId32"/>
    <p:sldId id="267" r:id="rId33"/>
    <p:sldId id="297" r:id="rId34"/>
    <p:sldId id="298" r:id="rId35"/>
    <p:sldId id="268" r:id="rId36"/>
    <p:sldId id="299" r:id="rId37"/>
    <p:sldId id="300" r:id="rId38"/>
    <p:sldId id="269" r:id="rId39"/>
    <p:sldId id="301" r:id="rId40"/>
    <p:sldId id="302" r:id="rId41"/>
    <p:sldId id="270" r:id="rId42"/>
    <p:sldId id="303" r:id="rId43"/>
    <p:sldId id="304" r:id="rId44"/>
    <p:sldId id="271" r:id="rId45"/>
    <p:sldId id="305" r:id="rId46"/>
    <p:sldId id="306" r:id="rId47"/>
    <p:sldId id="272" r:id="rId48"/>
    <p:sldId id="307" r:id="rId49"/>
    <p:sldId id="308" r:id="rId50"/>
    <p:sldId id="273" r:id="rId51"/>
    <p:sldId id="309" r:id="rId52"/>
    <p:sldId id="310" r:id="rId53"/>
    <p:sldId id="274" r:id="rId54"/>
    <p:sldId id="311" r:id="rId55"/>
    <p:sldId id="312" r:id="rId56"/>
    <p:sldId id="275" r:id="rId57"/>
    <p:sldId id="313" r:id="rId58"/>
    <p:sldId id="314" r:id="rId59"/>
    <p:sldId id="276" r:id="rId60"/>
    <p:sldId id="315" r:id="rId61"/>
    <p:sldId id="316" r:id="rId62"/>
  </p:sldIdLst>
  <p:sldSz cx="9144000" cy="6858000" type="screen4x3"/>
  <p:notesSz cx="6858000" cy="9144000"/>
  <p:defaultTextStyle>
    <a:defPPr>
      <a:defRPr lang="ar-EG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1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7CEBA-7232-46F7-BF93-5C98226FC4B7}" type="datetimeFigureOut">
              <a:rPr lang="ar-EG"/>
              <a:pPr>
                <a:defRPr/>
              </a:pPr>
              <a:t>18/12/1433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19F10-DCA7-4D6C-93CD-8964B0CB1711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01782-EDC7-448A-ABC5-2B5B5D214A57}" type="datetimeFigureOut">
              <a:rPr lang="ar-EG"/>
              <a:pPr>
                <a:defRPr/>
              </a:pPr>
              <a:t>18/12/1433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FAC7-0EF8-469A-923E-AD229A0B69E3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EEDD5-BF26-4606-BFD2-34A90D393B3A}" type="datetimeFigureOut">
              <a:rPr lang="ar-EG"/>
              <a:pPr>
                <a:defRPr/>
              </a:pPr>
              <a:t>18/12/1433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32319-6D5A-489E-ACE8-93479C7D186E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21D21-AC1B-4760-9A1C-A8CB368C41AC}" type="datetimeFigureOut">
              <a:rPr lang="ar-EG"/>
              <a:pPr>
                <a:defRPr/>
              </a:pPr>
              <a:t>18/12/1433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3FB9D-41A0-42D4-9A16-F59F3D84E72A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F1A82-6F35-495B-A5FC-F146526C5836}" type="datetimeFigureOut">
              <a:rPr lang="ar-EG"/>
              <a:pPr>
                <a:defRPr/>
              </a:pPr>
              <a:t>18/12/1433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C6E8C-6E30-4086-A6BD-39EE0A04D434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76DBE-7EB9-4852-8E9A-9051BD28C3E5}" type="datetimeFigureOut">
              <a:rPr lang="ar-EG"/>
              <a:pPr>
                <a:defRPr/>
              </a:pPr>
              <a:t>18/12/1433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A77EC-DA93-4B91-977B-927EBCFBEE09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5CDB2-4A7E-468B-BEB0-5B569DDFC2DD}" type="datetimeFigureOut">
              <a:rPr lang="ar-EG"/>
              <a:pPr>
                <a:defRPr/>
              </a:pPr>
              <a:t>18/12/1433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BDB24-3041-44FD-898C-19DA6C9DBFDE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B1A2F-BE26-4EBA-B06C-1D909F2FCDCD}" type="datetimeFigureOut">
              <a:rPr lang="ar-EG"/>
              <a:pPr>
                <a:defRPr/>
              </a:pPr>
              <a:t>18/12/1433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8F6F2-FD9C-4B92-9ABB-8207632C645D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9D3DB-3958-4C7C-B2BD-0A711640672A}" type="datetimeFigureOut">
              <a:rPr lang="ar-EG"/>
              <a:pPr>
                <a:defRPr/>
              </a:pPr>
              <a:t>18/12/1433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6141B-0D3F-4283-A05B-433F24FD55AA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98CA4-B824-4A48-9B5E-50E12A21ED83}" type="datetimeFigureOut">
              <a:rPr lang="ar-EG"/>
              <a:pPr>
                <a:defRPr/>
              </a:pPr>
              <a:t>18/12/1433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ED011-3A06-42E6-B22F-4818CE11FA01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E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E5B6-0057-4A7A-AFFC-9F6700594475}" type="datetimeFigureOut">
              <a:rPr lang="ar-EG"/>
              <a:pPr>
                <a:defRPr/>
              </a:pPr>
              <a:t>18/12/1433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AC8EE-97EB-49FB-B92E-9640AF9E7FF5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CD2EA5-D020-4893-B09C-1D444985F836}" type="datetimeFigureOut">
              <a:rPr lang="ar-EG"/>
              <a:pPr>
                <a:defRPr/>
              </a:pPr>
              <a:t>18/12/1433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17158A-BCC0-4F2F-B758-3E68EA9AF324}" type="slidenum">
              <a:rPr lang="ar-EG"/>
              <a:pPr>
                <a:defRPr/>
              </a:pPr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4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slide" Target="slide4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" Target="slide55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58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slide" Target="slide6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42938" y="642938"/>
            <a:ext cx="7772400" cy="1470025"/>
          </a:xfrm>
        </p:spPr>
        <p:txBody>
          <a:bodyPr/>
          <a:lstStyle/>
          <a:p>
            <a:r>
              <a:rPr lang="ar-EG" sz="5400" b="1" smtClean="0">
                <a:solidFill>
                  <a:srgbClr val="00B050"/>
                </a:solidFill>
              </a:rPr>
              <a:t>أهلا وسهلا</a:t>
            </a:r>
            <a:br>
              <a:rPr lang="ar-EG" sz="5400" b="1" smtClean="0">
                <a:solidFill>
                  <a:srgbClr val="00B050"/>
                </a:solidFill>
              </a:rPr>
            </a:br>
            <a:r>
              <a:rPr lang="ar-EG" sz="5400" b="1" smtClean="0">
                <a:solidFill>
                  <a:srgbClr val="00B050"/>
                </a:solidFill>
              </a:rPr>
              <a:t> بكم فى كتاب المسابقات</a:t>
            </a: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285750" y="2714625"/>
            <a:ext cx="8215313" cy="1752600"/>
          </a:xfrm>
        </p:spPr>
        <p:txBody>
          <a:bodyPr/>
          <a:lstStyle/>
          <a:p>
            <a:r>
              <a:rPr lang="ar-EG" sz="4000" b="1" dirty="0" smtClean="0">
                <a:solidFill>
                  <a:srgbClr val="C00000"/>
                </a:solidFill>
              </a:rPr>
              <a:t>الكتاب يهدف إلى زيادة الوعى بالحاسب الألى والدراسة الوافية للحاسب الألى </a:t>
            </a: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6000750" y="5429250"/>
            <a:ext cx="1643063" cy="6429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أبدأ</a:t>
            </a: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3000364" y="5429264"/>
            <a:ext cx="1714512" cy="6429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EG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نبذة عن المؤلف</a:t>
            </a:r>
            <a:endParaRPr lang="ar-EG" sz="2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ar-EG" smtClean="0">
                <a:solidFill>
                  <a:srgbClr val="00B050"/>
                </a:solidFill>
              </a:rPr>
              <a:t>الأجابة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928688"/>
            <a:ext cx="8229600" cy="3286125"/>
          </a:xfrm>
        </p:spPr>
        <p:txBody>
          <a:bodyPr rtlCol="1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24000" dirty="0" smtClean="0">
                <a:solidFill>
                  <a:srgbClr val="0070C0"/>
                </a:solidFill>
              </a:rPr>
              <a:t>  </a:t>
            </a:r>
            <a:r>
              <a:rPr lang="ar-EG" sz="24000" dirty="0" smtClean="0">
                <a:solidFill>
                  <a:srgbClr val="C00000"/>
                </a:solidFill>
              </a:rPr>
              <a:t>خاطئة</a:t>
            </a:r>
            <a:endParaRPr lang="ar-EG" sz="9600" dirty="0" smtClean="0">
              <a:solidFill>
                <a:srgbClr val="C00000"/>
              </a:solidFill>
            </a:endParaRPr>
          </a:p>
        </p:txBody>
      </p:sp>
      <p:sp>
        <p:nvSpPr>
          <p:cNvPr id="4" name="Rectangle 3">
            <a:hlinkClick r:id="" action="ppaction://hlinkshowjump?jump=previousslide"/>
          </p:cNvPr>
          <p:cNvSpPr/>
          <p:nvPr/>
        </p:nvSpPr>
        <p:spPr>
          <a:xfrm>
            <a:off x="6500813" y="5357813"/>
            <a:ext cx="1643062" cy="6429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dirty="0"/>
              <a:t>الرجوع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 rtlCol="1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EG" sz="7200" dirty="0" smtClean="0">
                <a:solidFill>
                  <a:srgbClr val="00B050"/>
                </a:solidFill>
              </a:rPr>
              <a:t>الأجابة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500063" y="1071563"/>
            <a:ext cx="8229600" cy="4525962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ar-EG" sz="19900" smtClean="0">
                <a:solidFill>
                  <a:srgbClr val="C00000"/>
                </a:solidFill>
              </a:rPr>
              <a:t> صحيحة</a:t>
            </a:r>
          </a:p>
        </p:txBody>
      </p:sp>
      <p:sp>
        <p:nvSpPr>
          <p:cNvPr id="4" name="Rectangle 3">
            <a:hlinkClick r:id="" action="ppaction://hlinkshowjump?jump=nextslide"/>
          </p:cNvPr>
          <p:cNvSpPr/>
          <p:nvPr/>
        </p:nvSpPr>
        <p:spPr>
          <a:xfrm>
            <a:off x="6357938" y="5357813"/>
            <a:ext cx="1785937" cy="7143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dirty="0"/>
              <a:t>السؤال التالى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>
                <a:solidFill>
                  <a:srgbClr val="00B050"/>
                </a:solidFill>
              </a:rPr>
              <a:t>السؤال الرابع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smtClean="0">
                <a:solidFill>
                  <a:srgbClr val="FF0000"/>
                </a:solidFill>
              </a:rPr>
              <a:t>من أصدارات البروسيسور هى </a:t>
            </a:r>
          </a:p>
          <a:p>
            <a:r>
              <a:rPr lang="en-US" smtClean="0">
                <a:solidFill>
                  <a:srgbClr val="C00000"/>
                </a:solidFill>
                <a:cs typeface="Arial" pitchFamily="34" charset="0"/>
                <a:hlinkClick r:id="rId2" action="ppaction://hlinksldjump"/>
              </a:rPr>
              <a:t>Celeron</a:t>
            </a:r>
            <a:endParaRPr lang="en-US" smtClean="0">
              <a:solidFill>
                <a:srgbClr val="C00000"/>
              </a:solidFill>
              <a:cs typeface="Arial" pitchFamily="34" charset="0"/>
            </a:endParaRPr>
          </a:p>
          <a:p>
            <a:r>
              <a:rPr lang="en-US" smtClean="0">
                <a:solidFill>
                  <a:srgbClr val="C00000"/>
                </a:solidFill>
                <a:cs typeface="Arial" pitchFamily="34" charset="0"/>
                <a:hlinkClick r:id="rId2" action="ppaction://hlinksldjump"/>
              </a:rPr>
              <a:t>Pentium</a:t>
            </a:r>
            <a:endParaRPr lang="en-US" smtClean="0">
              <a:solidFill>
                <a:srgbClr val="C00000"/>
              </a:solidFill>
              <a:cs typeface="Arial" pitchFamily="34" charset="0"/>
            </a:endParaRPr>
          </a:p>
          <a:p>
            <a:r>
              <a:rPr lang="ar-EG" smtClean="0">
                <a:solidFill>
                  <a:srgbClr val="C00000"/>
                </a:solidFill>
                <a:hlinkClick r:id="rId2" action="ppaction://hlinksldjump"/>
              </a:rPr>
              <a:t>كل ما سبق </a:t>
            </a:r>
            <a:endParaRPr lang="ar-EG" smtClean="0">
              <a:solidFill>
                <a:srgbClr val="C00000"/>
              </a:solidFill>
            </a:endParaRPr>
          </a:p>
          <a:p>
            <a:r>
              <a:rPr lang="ar-EG" smtClean="0">
                <a:solidFill>
                  <a:srgbClr val="C00000"/>
                </a:solidFill>
                <a:hlinkClick r:id="rId3" action="ppaction://hlinksldjump"/>
              </a:rPr>
              <a:t>لا شىء مما سبق</a:t>
            </a:r>
            <a:endParaRPr lang="ar-EG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 rtlCol="1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EG" sz="7200" dirty="0" smtClean="0">
                <a:solidFill>
                  <a:srgbClr val="00B050"/>
                </a:solidFill>
              </a:rPr>
              <a:t>الأجابة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500063" y="1071563"/>
            <a:ext cx="8229600" cy="4525962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ar-EG" sz="19900" smtClean="0">
                <a:solidFill>
                  <a:srgbClr val="C00000"/>
                </a:solidFill>
              </a:rPr>
              <a:t> صحيحة</a:t>
            </a: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6357938" y="5357813"/>
            <a:ext cx="1785937" cy="7143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dirty="0"/>
              <a:t>السؤال التالى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ar-EG" smtClean="0">
                <a:solidFill>
                  <a:srgbClr val="00B050"/>
                </a:solidFill>
              </a:rPr>
              <a:t>الأجابة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928688"/>
            <a:ext cx="8229600" cy="3286125"/>
          </a:xfrm>
        </p:spPr>
        <p:txBody>
          <a:bodyPr rtlCol="1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24000" dirty="0" smtClean="0">
                <a:solidFill>
                  <a:srgbClr val="0070C0"/>
                </a:solidFill>
              </a:rPr>
              <a:t>  </a:t>
            </a:r>
            <a:r>
              <a:rPr lang="ar-EG" sz="24000" dirty="0" smtClean="0">
                <a:solidFill>
                  <a:srgbClr val="C00000"/>
                </a:solidFill>
              </a:rPr>
              <a:t>خاطئة</a:t>
            </a:r>
            <a:endParaRPr lang="ar-EG" sz="9600" dirty="0" smtClean="0">
              <a:solidFill>
                <a:srgbClr val="C00000"/>
              </a:solidFill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6500813" y="5357813"/>
            <a:ext cx="1643062" cy="6429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dirty="0"/>
              <a:t>الرجوع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>
                <a:solidFill>
                  <a:srgbClr val="00B050"/>
                </a:solidFill>
              </a:rPr>
              <a:t>السؤال الخامس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smtClean="0">
                <a:solidFill>
                  <a:srgbClr val="FF0000"/>
                </a:solidFill>
              </a:rPr>
              <a:t>يوصل ويركب على الـــ </a:t>
            </a:r>
            <a:r>
              <a:rPr lang="en-US" smtClean="0">
                <a:solidFill>
                  <a:srgbClr val="FF0000"/>
                </a:solidFill>
                <a:cs typeface="Arial" pitchFamily="34" charset="0"/>
              </a:rPr>
              <a:t>motherboard</a:t>
            </a:r>
            <a:endParaRPr lang="ar-EG" smtClean="0">
              <a:solidFill>
                <a:srgbClr val="FF0000"/>
              </a:solidFill>
            </a:endParaRPr>
          </a:p>
          <a:p>
            <a:r>
              <a:rPr lang="en-US" smtClean="0">
                <a:solidFill>
                  <a:srgbClr val="C00000"/>
                </a:solidFill>
                <a:cs typeface="Arial" pitchFamily="34" charset="0"/>
                <a:hlinkClick r:id="rId2" action="ppaction://hlinksldjump"/>
              </a:rPr>
              <a:t>Hard drive</a:t>
            </a:r>
            <a:endParaRPr lang="en-US" smtClean="0">
              <a:solidFill>
                <a:srgbClr val="C00000"/>
              </a:solidFill>
              <a:cs typeface="Arial" pitchFamily="34" charset="0"/>
            </a:endParaRPr>
          </a:p>
          <a:p>
            <a:r>
              <a:rPr lang="en-US" smtClean="0">
                <a:solidFill>
                  <a:srgbClr val="C00000"/>
                </a:solidFill>
                <a:cs typeface="Arial" pitchFamily="34" charset="0"/>
                <a:hlinkClick r:id="rId2" action="ppaction://hlinksldjump"/>
              </a:rPr>
              <a:t>Cpu</a:t>
            </a:r>
            <a:endParaRPr lang="en-US" smtClean="0">
              <a:solidFill>
                <a:srgbClr val="C00000"/>
              </a:solidFill>
              <a:cs typeface="Arial" pitchFamily="34" charset="0"/>
            </a:endParaRPr>
          </a:p>
          <a:p>
            <a:r>
              <a:rPr lang="en-US" smtClean="0">
                <a:solidFill>
                  <a:srgbClr val="C00000"/>
                </a:solidFill>
                <a:cs typeface="Arial" pitchFamily="34" charset="0"/>
                <a:hlinkClick r:id="rId2" action="ppaction://hlinksldjump"/>
              </a:rPr>
              <a:t>Video adapter</a:t>
            </a:r>
            <a:endParaRPr lang="en-US" smtClean="0">
              <a:solidFill>
                <a:srgbClr val="C00000"/>
              </a:solidFill>
              <a:cs typeface="Arial" pitchFamily="34" charset="0"/>
            </a:endParaRPr>
          </a:p>
          <a:p>
            <a:r>
              <a:rPr lang="ar-EG" smtClean="0">
                <a:solidFill>
                  <a:srgbClr val="C00000"/>
                </a:solidFill>
                <a:hlinkClick r:id="rId2" action="ppaction://hlinksldjump"/>
              </a:rPr>
              <a:t>كل ما سبق </a:t>
            </a:r>
            <a:endParaRPr lang="ar-EG" smtClean="0">
              <a:solidFill>
                <a:srgbClr val="C00000"/>
              </a:solidFill>
            </a:endParaRPr>
          </a:p>
          <a:p>
            <a:r>
              <a:rPr lang="ar-EG" smtClean="0">
                <a:solidFill>
                  <a:srgbClr val="C00000"/>
                </a:solidFill>
                <a:hlinkClick r:id="rId3" action="ppaction://hlinksldjump"/>
              </a:rPr>
              <a:t>لا شىء مما سبق</a:t>
            </a:r>
            <a:endParaRPr lang="ar-EG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ar-EG" smtClean="0">
                <a:solidFill>
                  <a:srgbClr val="00B050"/>
                </a:solidFill>
              </a:rPr>
              <a:t>الأجابة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928688"/>
            <a:ext cx="8229600" cy="3286125"/>
          </a:xfrm>
        </p:spPr>
        <p:txBody>
          <a:bodyPr rtlCol="1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24000" dirty="0" smtClean="0">
                <a:solidFill>
                  <a:srgbClr val="0070C0"/>
                </a:solidFill>
              </a:rPr>
              <a:t>  </a:t>
            </a:r>
            <a:r>
              <a:rPr lang="ar-EG" sz="24000" dirty="0" smtClean="0">
                <a:solidFill>
                  <a:srgbClr val="C00000"/>
                </a:solidFill>
              </a:rPr>
              <a:t>خاطئة</a:t>
            </a:r>
            <a:endParaRPr lang="ar-EG" sz="9600" dirty="0" smtClean="0">
              <a:solidFill>
                <a:srgbClr val="C00000"/>
              </a:solidFill>
            </a:endParaRPr>
          </a:p>
        </p:txBody>
      </p:sp>
      <p:sp>
        <p:nvSpPr>
          <p:cNvPr id="4" name="Rectangle 3">
            <a:hlinkClick r:id="" action="ppaction://hlinkshowjump?jump=previousslide"/>
          </p:cNvPr>
          <p:cNvSpPr/>
          <p:nvPr/>
        </p:nvSpPr>
        <p:spPr>
          <a:xfrm>
            <a:off x="6500813" y="5357813"/>
            <a:ext cx="1643062" cy="6429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dirty="0"/>
              <a:t>الرجوع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 rtlCol="1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EG" sz="7200" dirty="0" smtClean="0">
                <a:solidFill>
                  <a:srgbClr val="00B050"/>
                </a:solidFill>
              </a:rPr>
              <a:t>الأجابة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500063" y="1071563"/>
            <a:ext cx="8229600" cy="4525962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ar-EG" sz="19900" smtClean="0">
                <a:solidFill>
                  <a:srgbClr val="C00000"/>
                </a:solidFill>
              </a:rPr>
              <a:t> صحيحة</a:t>
            </a:r>
          </a:p>
        </p:txBody>
      </p:sp>
      <p:sp>
        <p:nvSpPr>
          <p:cNvPr id="4" name="Rectangle 3">
            <a:hlinkClick r:id="" action="ppaction://hlinkshowjump?jump=nextslide"/>
          </p:cNvPr>
          <p:cNvSpPr/>
          <p:nvPr/>
        </p:nvSpPr>
        <p:spPr>
          <a:xfrm>
            <a:off x="6357938" y="5357813"/>
            <a:ext cx="1785937" cy="7143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dirty="0"/>
              <a:t>السؤال التالى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>
                <a:solidFill>
                  <a:srgbClr val="00B050"/>
                </a:solidFill>
              </a:rPr>
              <a:t>السؤال السادس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smtClean="0">
                <a:solidFill>
                  <a:srgbClr val="FF0000"/>
                </a:solidFill>
              </a:rPr>
              <a:t>الرامات من الذكرة </a:t>
            </a:r>
          </a:p>
          <a:p>
            <a:r>
              <a:rPr lang="ar-EG" smtClean="0">
                <a:solidFill>
                  <a:srgbClr val="C00000"/>
                </a:solidFill>
                <a:hlinkClick r:id="rId2" action="ppaction://hlinksldjump"/>
              </a:rPr>
              <a:t>العشوائية</a:t>
            </a:r>
            <a:r>
              <a:rPr lang="ar-EG" smtClean="0">
                <a:solidFill>
                  <a:srgbClr val="C00000"/>
                </a:solidFill>
                <a:hlinkClick r:id="rId3" action="ppaction://hlinksldjump"/>
              </a:rPr>
              <a:t> </a:t>
            </a:r>
            <a:endParaRPr lang="ar-EG" smtClean="0">
              <a:solidFill>
                <a:srgbClr val="C00000"/>
              </a:solidFill>
            </a:endParaRPr>
          </a:p>
          <a:p>
            <a:r>
              <a:rPr lang="ar-EG" smtClean="0">
                <a:solidFill>
                  <a:srgbClr val="C00000"/>
                </a:solidFill>
                <a:hlinkClick r:id="rId3" action="ppaction://hlinksldjump"/>
              </a:rPr>
              <a:t>الغير عشوائية </a:t>
            </a:r>
            <a:endParaRPr lang="ar-EG" smtClean="0">
              <a:solidFill>
                <a:srgbClr val="C00000"/>
              </a:solidFill>
            </a:endParaRPr>
          </a:p>
          <a:p>
            <a:r>
              <a:rPr lang="ar-EG" smtClean="0">
                <a:solidFill>
                  <a:srgbClr val="C00000"/>
                </a:solidFill>
                <a:hlinkClick r:id="rId3" action="ppaction://hlinksldjump"/>
              </a:rPr>
              <a:t>كل ما سبق</a:t>
            </a:r>
            <a:endParaRPr lang="ar-EG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ar-EG" smtClean="0">
                <a:solidFill>
                  <a:srgbClr val="00B050"/>
                </a:solidFill>
              </a:rPr>
              <a:t>الأجابة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928688"/>
            <a:ext cx="8229600" cy="3286125"/>
          </a:xfrm>
        </p:spPr>
        <p:txBody>
          <a:bodyPr rtlCol="1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24000" dirty="0" smtClean="0">
                <a:solidFill>
                  <a:srgbClr val="0070C0"/>
                </a:solidFill>
              </a:rPr>
              <a:t>  </a:t>
            </a:r>
            <a:r>
              <a:rPr lang="ar-EG" sz="24000" dirty="0" smtClean="0">
                <a:solidFill>
                  <a:srgbClr val="C00000"/>
                </a:solidFill>
              </a:rPr>
              <a:t>خاطئة</a:t>
            </a:r>
            <a:endParaRPr lang="ar-EG" sz="9600" dirty="0" smtClean="0">
              <a:solidFill>
                <a:srgbClr val="C00000"/>
              </a:solidFill>
            </a:endParaRPr>
          </a:p>
        </p:txBody>
      </p:sp>
      <p:sp>
        <p:nvSpPr>
          <p:cNvPr id="4" name="Rectangle 3">
            <a:hlinkClick r:id="" action="ppaction://hlinkshowjump?jump=previousslide"/>
          </p:cNvPr>
          <p:cNvSpPr/>
          <p:nvPr/>
        </p:nvSpPr>
        <p:spPr>
          <a:xfrm>
            <a:off x="6500813" y="5357813"/>
            <a:ext cx="1643062" cy="6429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dirty="0"/>
              <a:t>الرجوع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B050"/>
                </a:solidFill>
              </a:rPr>
              <a:t>نبذة عن المؤلف</a:t>
            </a:r>
            <a:endParaRPr lang="ar-E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b="1" dirty="0" smtClean="0">
                <a:solidFill>
                  <a:srgbClr val="7030A0"/>
                </a:solidFill>
              </a:rPr>
              <a:t>يعمل فى قسم الصيانة فى معهد الدراسات والبحوث الأحصائية</a:t>
            </a:r>
          </a:p>
          <a:p>
            <a:r>
              <a:rPr lang="ar-EG" b="1" dirty="0" smtClean="0">
                <a:solidFill>
                  <a:srgbClr val="7030A0"/>
                </a:solidFill>
              </a:rPr>
              <a:t>رقم تليفونة: 01129572148</a:t>
            </a:r>
          </a:p>
          <a:p>
            <a:r>
              <a:rPr lang="ar-EG" b="1" dirty="0" smtClean="0">
                <a:solidFill>
                  <a:srgbClr val="7030A0"/>
                </a:solidFill>
              </a:rPr>
              <a:t>الدولة :- مصر</a:t>
            </a:r>
          </a:p>
          <a:p>
            <a:r>
              <a:rPr lang="ar-EG" b="1" dirty="0" smtClean="0">
                <a:solidFill>
                  <a:srgbClr val="7030A0"/>
                </a:solidFill>
              </a:rPr>
              <a:t>الديانة :- مسلم</a:t>
            </a:r>
            <a:endParaRPr lang="ar-EG" b="1" dirty="0">
              <a:solidFill>
                <a:srgbClr val="7030A0"/>
              </a:solidFill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6072198" y="5786454"/>
            <a:ext cx="1357322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الرجوع</a:t>
            </a:r>
            <a:endParaRPr lang="ar-EG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 rtlCol="1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EG" sz="7200" dirty="0" smtClean="0">
                <a:solidFill>
                  <a:srgbClr val="00B050"/>
                </a:solidFill>
              </a:rPr>
              <a:t>الأجابة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500063" y="1071563"/>
            <a:ext cx="8229600" cy="4525962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ar-EG" sz="19900" smtClean="0">
                <a:solidFill>
                  <a:srgbClr val="C00000"/>
                </a:solidFill>
              </a:rPr>
              <a:t> صحيحة</a:t>
            </a:r>
          </a:p>
        </p:txBody>
      </p:sp>
      <p:sp>
        <p:nvSpPr>
          <p:cNvPr id="4" name="Rectangle 3">
            <a:hlinkClick r:id="" action="ppaction://hlinkshowjump?jump=nextslide"/>
          </p:cNvPr>
          <p:cNvSpPr/>
          <p:nvPr/>
        </p:nvSpPr>
        <p:spPr>
          <a:xfrm>
            <a:off x="6357938" y="5357813"/>
            <a:ext cx="1785937" cy="7143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dirty="0"/>
              <a:t>السؤال التالى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>
                <a:solidFill>
                  <a:srgbClr val="00B050"/>
                </a:solidFill>
              </a:rPr>
              <a:t>السؤال السابع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smtClean="0">
                <a:solidFill>
                  <a:srgbClr val="FF0000"/>
                </a:solidFill>
              </a:rPr>
              <a:t>شاشة الكمبيوتر من وحدات الـــ</a:t>
            </a:r>
          </a:p>
          <a:p>
            <a:r>
              <a:rPr lang="ar-EG" smtClean="0">
                <a:solidFill>
                  <a:srgbClr val="C00000"/>
                </a:solidFill>
                <a:hlinkClick r:id="rId2" action="ppaction://hlinksldjump"/>
              </a:rPr>
              <a:t>الأدخال</a:t>
            </a:r>
            <a:endParaRPr lang="ar-EG" smtClean="0">
              <a:solidFill>
                <a:srgbClr val="C00000"/>
              </a:solidFill>
            </a:endParaRPr>
          </a:p>
          <a:p>
            <a:r>
              <a:rPr lang="ar-EG" smtClean="0">
                <a:solidFill>
                  <a:srgbClr val="C00000"/>
                </a:solidFill>
                <a:hlinkClick r:id="rId2" action="ppaction://hlinksldjump"/>
              </a:rPr>
              <a:t>الأخراج</a:t>
            </a:r>
            <a:r>
              <a:rPr lang="ar-EG" smtClean="0">
                <a:solidFill>
                  <a:srgbClr val="C00000"/>
                </a:solidFill>
              </a:rPr>
              <a:t> </a:t>
            </a:r>
          </a:p>
          <a:p>
            <a:r>
              <a:rPr lang="ar-EG" smtClean="0">
                <a:solidFill>
                  <a:srgbClr val="C00000"/>
                </a:solidFill>
                <a:hlinkClick r:id="rId2" action="ppaction://hlinksldjump"/>
              </a:rPr>
              <a:t>وحات الأدخال والأخراج معآ </a:t>
            </a:r>
            <a:endParaRPr lang="ar-EG" smtClean="0">
              <a:solidFill>
                <a:srgbClr val="C00000"/>
              </a:solidFill>
            </a:endParaRPr>
          </a:p>
          <a:p>
            <a:r>
              <a:rPr lang="ar-EG" smtClean="0">
                <a:solidFill>
                  <a:srgbClr val="C00000"/>
                </a:solidFill>
                <a:hlinkClick r:id="rId2" action="ppaction://hlinksldjump"/>
              </a:rPr>
              <a:t>كل ما سبق  </a:t>
            </a:r>
            <a:endParaRPr lang="ar-EG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 rtlCol="1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EG" sz="7200" dirty="0" smtClean="0">
                <a:solidFill>
                  <a:srgbClr val="00B050"/>
                </a:solidFill>
              </a:rPr>
              <a:t>الأجابة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500063" y="1071563"/>
            <a:ext cx="8229600" cy="4525962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ar-EG" sz="19900" smtClean="0">
                <a:solidFill>
                  <a:srgbClr val="C00000"/>
                </a:solidFill>
              </a:rPr>
              <a:t> صحيحة</a:t>
            </a:r>
          </a:p>
        </p:txBody>
      </p:sp>
      <p:sp>
        <p:nvSpPr>
          <p:cNvPr id="4" name="Rectangle 3">
            <a:hlinkClick r:id="" action="ppaction://hlinkshowjump?jump=nextslide"/>
          </p:cNvPr>
          <p:cNvSpPr/>
          <p:nvPr/>
        </p:nvSpPr>
        <p:spPr>
          <a:xfrm>
            <a:off x="6357938" y="5357813"/>
            <a:ext cx="1785937" cy="7143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dirty="0"/>
              <a:t>السؤال التالى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>
                <a:solidFill>
                  <a:srgbClr val="00B050"/>
                </a:solidFill>
              </a:rPr>
              <a:t>السؤال الثامن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smtClean="0">
                <a:solidFill>
                  <a:srgbClr val="FF0000"/>
                </a:solidFill>
              </a:rPr>
              <a:t>يعتبر الهارد من أهم الأجزاء فى الحاسب حيث</a:t>
            </a:r>
          </a:p>
          <a:p>
            <a:endParaRPr lang="ar-EG" smtClean="0"/>
          </a:p>
          <a:p>
            <a:r>
              <a:rPr lang="ar-EG" smtClean="0">
                <a:solidFill>
                  <a:srgbClr val="C00000"/>
                </a:solidFill>
                <a:hlinkClick r:id="rId2" action="ppaction://hlinksldjump"/>
              </a:rPr>
              <a:t>يمكن تخزين كمية كبيرة من البيانات</a:t>
            </a:r>
            <a:endParaRPr lang="ar-EG" smtClean="0">
              <a:solidFill>
                <a:srgbClr val="C00000"/>
              </a:solidFill>
            </a:endParaRPr>
          </a:p>
          <a:p>
            <a:r>
              <a:rPr lang="ar-EG" smtClean="0">
                <a:solidFill>
                  <a:srgbClr val="C00000"/>
                </a:solidFill>
                <a:hlinkClick r:id="rId2" action="ppaction://hlinksldjump"/>
              </a:rPr>
              <a:t>يمكن قراءة المعلومات والبيانات بصورة أسرع</a:t>
            </a:r>
            <a:endParaRPr lang="ar-EG" smtClean="0">
              <a:solidFill>
                <a:srgbClr val="C00000"/>
              </a:solidFill>
            </a:endParaRPr>
          </a:p>
          <a:p>
            <a:r>
              <a:rPr lang="ar-EG" smtClean="0">
                <a:solidFill>
                  <a:srgbClr val="C00000"/>
                </a:solidFill>
                <a:hlinkClick r:id="rId3" action="ppaction://hlinksldjump"/>
              </a:rPr>
              <a:t>لا شىء فيما سبق</a:t>
            </a:r>
            <a:endParaRPr lang="ar-EG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ar-EG" smtClean="0">
                <a:solidFill>
                  <a:srgbClr val="00B050"/>
                </a:solidFill>
              </a:rPr>
              <a:t>الأجابة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928688"/>
            <a:ext cx="8229600" cy="3286125"/>
          </a:xfrm>
        </p:spPr>
        <p:txBody>
          <a:bodyPr rtlCol="1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24000" dirty="0" smtClean="0">
                <a:solidFill>
                  <a:srgbClr val="0070C0"/>
                </a:solidFill>
              </a:rPr>
              <a:t>  </a:t>
            </a:r>
            <a:r>
              <a:rPr lang="ar-EG" sz="24000" dirty="0" smtClean="0">
                <a:solidFill>
                  <a:srgbClr val="C00000"/>
                </a:solidFill>
              </a:rPr>
              <a:t>خاطئة</a:t>
            </a:r>
            <a:endParaRPr lang="ar-EG" sz="9600" dirty="0" smtClean="0">
              <a:solidFill>
                <a:srgbClr val="C00000"/>
              </a:solidFill>
            </a:endParaRPr>
          </a:p>
        </p:txBody>
      </p:sp>
      <p:sp>
        <p:nvSpPr>
          <p:cNvPr id="4" name="Rectangle 3">
            <a:hlinkClick r:id="" action="ppaction://hlinkshowjump?jump=previousslide"/>
          </p:cNvPr>
          <p:cNvSpPr/>
          <p:nvPr/>
        </p:nvSpPr>
        <p:spPr>
          <a:xfrm>
            <a:off x="6500813" y="5357813"/>
            <a:ext cx="1643062" cy="6429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dirty="0"/>
              <a:t>الرجوع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 rtlCol="1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EG" sz="7200" dirty="0" smtClean="0">
                <a:solidFill>
                  <a:srgbClr val="00B050"/>
                </a:solidFill>
              </a:rPr>
              <a:t>الأجابة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500063" y="1071563"/>
            <a:ext cx="8229600" cy="4525962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ar-EG" sz="19900" smtClean="0">
                <a:solidFill>
                  <a:srgbClr val="C00000"/>
                </a:solidFill>
              </a:rPr>
              <a:t> صحيحة</a:t>
            </a:r>
          </a:p>
        </p:txBody>
      </p:sp>
      <p:sp>
        <p:nvSpPr>
          <p:cNvPr id="4" name="Rectangle 3">
            <a:hlinkClick r:id="" action="ppaction://hlinkshowjump?jump=nextslide"/>
          </p:cNvPr>
          <p:cNvSpPr/>
          <p:nvPr/>
        </p:nvSpPr>
        <p:spPr>
          <a:xfrm>
            <a:off x="6357938" y="5357813"/>
            <a:ext cx="1785937" cy="7143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dirty="0"/>
              <a:t>السؤال التالى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>
                <a:solidFill>
                  <a:srgbClr val="00B050"/>
                </a:solidFill>
              </a:rPr>
              <a:t>السؤال التاسع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smtClean="0">
                <a:solidFill>
                  <a:srgbClr val="FF0000"/>
                </a:solidFill>
              </a:rPr>
              <a:t>من مساحات السى دى روم</a:t>
            </a:r>
          </a:p>
          <a:p>
            <a:r>
              <a:rPr lang="ar-EG" smtClean="0">
                <a:solidFill>
                  <a:srgbClr val="C00000"/>
                </a:solidFill>
                <a:hlinkClick r:id="rId2" action="ppaction://hlinksldjump"/>
              </a:rPr>
              <a:t>700 ميجا</a:t>
            </a:r>
            <a:endParaRPr lang="ar-EG" smtClean="0">
              <a:solidFill>
                <a:srgbClr val="C00000"/>
              </a:solidFill>
            </a:endParaRPr>
          </a:p>
          <a:p>
            <a:r>
              <a:rPr lang="ar-EG" smtClean="0">
                <a:solidFill>
                  <a:srgbClr val="C00000"/>
                </a:solidFill>
                <a:hlinkClick r:id="rId2" action="ppaction://hlinksldjump"/>
              </a:rPr>
              <a:t>900 ميجا </a:t>
            </a:r>
            <a:endParaRPr lang="ar-EG" smtClean="0">
              <a:solidFill>
                <a:srgbClr val="C00000"/>
              </a:solidFill>
            </a:endParaRPr>
          </a:p>
          <a:p>
            <a:r>
              <a:rPr lang="ar-EG" smtClean="0">
                <a:solidFill>
                  <a:srgbClr val="C00000"/>
                </a:solidFill>
                <a:hlinkClick r:id="rId3" action="ppaction://hlinksldjump"/>
              </a:rPr>
              <a:t>4.7 جيجا</a:t>
            </a:r>
            <a:endParaRPr lang="ar-EG" smtClean="0">
              <a:solidFill>
                <a:srgbClr val="C00000"/>
              </a:solidFill>
            </a:endParaRPr>
          </a:p>
          <a:p>
            <a:r>
              <a:rPr lang="ar-EG" smtClean="0">
                <a:solidFill>
                  <a:srgbClr val="C00000"/>
                </a:solidFill>
                <a:hlinkClick r:id="rId3" action="ppaction://hlinksldjump"/>
              </a:rPr>
              <a:t>كل ما سبق</a:t>
            </a:r>
            <a:endParaRPr lang="ar-EG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ar-EG" smtClean="0">
                <a:solidFill>
                  <a:srgbClr val="00B050"/>
                </a:solidFill>
              </a:rPr>
              <a:t>الأجابة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928688"/>
            <a:ext cx="8229600" cy="3286125"/>
          </a:xfrm>
        </p:spPr>
        <p:txBody>
          <a:bodyPr rtlCol="1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24000" dirty="0" smtClean="0">
                <a:solidFill>
                  <a:srgbClr val="0070C0"/>
                </a:solidFill>
              </a:rPr>
              <a:t>  </a:t>
            </a:r>
            <a:r>
              <a:rPr lang="ar-EG" sz="24000" dirty="0" smtClean="0">
                <a:solidFill>
                  <a:srgbClr val="C00000"/>
                </a:solidFill>
              </a:rPr>
              <a:t>خاطئة</a:t>
            </a:r>
            <a:endParaRPr lang="ar-EG" sz="9600" dirty="0" smtClean="0">
              <a:solidFill>
                <a:srgbClr val="C00000"/>
              </a:solidFill>
            </a:endParaRPr>
          </a:p>
        </p:txBody>
      </p:sp>
      <p:sp>
        <p:nvSpPr>
          <p:cNvPr id="4" name="Rectangle 3">
            <a:hlinkClick r:id="" action="ppaction://hlinkshowjump?jump=previousslide"/>
          </p:cNvPr>
          <p:cNvSpPr/>
          <p:nvPr/>
        </p:nvSpPr>
        <p:spPr>
          <a:xfrm>
            <a:off x="6500813" y="5357813"/>
            <a:ext cx="1643062" cy="6429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dirty="0"/>
              <a:t>الرجوع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 rtlCol="1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EG" sz="7200" dirty="0" smtClean="0">
                <a:solidFill>
                  <a:srgbClr val="00B050"/>
                </a:solidFill>
              </a:rPr>
              <a:t>الأجابة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500063" y="1071563"/>
            <a:ext cx="8229600" cy="4525962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ar-EG" sz="19900" smtClean="0">
                <a:solidFill>
                  <a:srgbClr val="C00000"/>
                </a:solidFill>
              </a:rPr>
              <a:t> صحيحة</a:t>
            </a:r>
          </a:p>
        </p:txBody>
      </p:sp>
      <p:sp>
        <p:nvSpPr>
          <p:cNvPr id="4" name="Rectangle 3">
            <a:hlinkClick r:id="" action="ppaction://hlinkshowjump?jump=nextslide"/>
          </p:cNvPr>
          <p:cNvSpPr/>
          <p:nvPr/>
        </p:nvSpPr>
        <p:spPr>
          <a:xfrm>
            <a:off x="6357938" y="5357813"/>
            <a:ext cx="1785937" cy="7143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dirty="0"/>
              <a:t>السؤال التالى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>
                <a:solidFill>
                  <a:srgbClr val="00B050"/>
                </a:solidFill>
              </a:rPr>
              <a:t>السؤال العاشر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smtClean="0">
                <a:solidFill>
                  <a:srgbClr val="FF0000"/>
                </a:solidFill>
              </a:rPr>
              <a:t>من مساحات الدى فى دى </a:t>
            </a:r>
          </a:p>
          <a:p>
            <a:endParaRPr lang="ar-EG" smtClean="0"/>
          </a:p>
          <a:p>
            <a:r>
              <a:rPr lang="ar-EG" smtClean="0">
                <a:solidFill>
                  <a:srgbClr val="C00000"/>
                </a:solidFill>
                <a:hlinkClick r:id="rId2" action="ppaction://hlinksldjump"/>
              </a:rPr>
              <a:t>4.7 جيجا </a:t>
            </a:r>
            <a:endParaRPr lang="ar-EG" smtClean="0">
              <a:solidFill>
                <a:srgbClr val="C00000"/>
              </a:solidFill>
            </a:endParaRPr>
          </a:p>
          <a:p>
            <a:r>
              <a:rPr lang="ar-EG" smtClean="0">
                <a:solidFill>
                  <a:srgbClr val="C00000"/>
                </a:solidFill>
                <a:hlinkClick r:id="rId2" action="ppaction://hlinksldjump"/>
              </a:rPr>
              <a:t>8 جيجا </a:t>
            </a:r>
            <a:endParaRPr lang="ar-EG" smtClean="0">
              <a:solidFill>
                <a:srgbClr val="C00000"/>
              </a:solidFill>
            </a:endParaRPr>
          </a:p>
          <a:p>
            <a:r>
              <a:rPr lang="ar-EG" smtClean="0">
                <a:solidFill>
                  <a:srgbClr val="C00000"/>
                </a:solidFill>
                <a:hlinkClick r:id="rId2" action="ppaction://hlinksldjump"/>
              </a:rPr>
              <a:t>16 جيجا </a:t>
            </a:r>
            <a:endParaRPr lang="ar-EG" smtClean="0">
              <a:solidFill>
                <a:srgbClr val="C00000"/>
              </a:solidFill>
            </a:endParaRPr>
          </a:p>
          <a:p>
            <a:r>
              <a:rPr lang="ar-EG" smtClean="0">
                <a:solidFill>
                  <a:srgbClr val="C00000"/>
                </a:solidFill>
                <a:hlinkClick r:id="rId2" action="ppaction://hlinksldjump"/>
              </a:rPr>
              <a:t>كل ما سبق</a:t>
            </a:r>
            <a:endParaRPr lang="ar-EG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00B050"/>
                </a:solidFill>
              </a:rPr>
              <a:t>السؤال الأول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غالبا ما تباع الــ </a:t>
            </a:r>
            <a:r>
              <a:rPr lang="en-US" smtClean="0">
                <a:solidFill>
                  <a:srgbClr val="FF0000"/>
                </a:solidFill>
                <a:cs typeface="Arial" pitchFamily="34" charset="0"/>
              </a:rPr>
              <a:t>case</a:t>
            </a:r>
            <a:r>
              <a:rPr lang="ar-EG" dirty="0" smtClean="0">
                <a:solidFill>
                  <a:srgbClr val="FF0000"/>
                </a:solidFill>
              </a:rPr>
              <a:t> بـــ</a:t>
            </a:r>
          </a:p>
          <a:p>
            <a:endParaRPr lang="ar-EG" dirty="0" smtClean="0"/>
          </a:p>
          <a:p>
            <a:endParaRPr lang="ar-EG" dirty="0" smtClean="0"/>
          </a:p>
          <a:p>
            <a:r>
              <a:rPr lang="en-US" smtClean="0">
                <a:solidFill>
                  <a:srgbClr val="C00000"/>
                </a:solidFill>
                <a:cs typeface="Arial" pitchFamily="34" charset="0"/>
                <a:hlinkClick r:id="rId2" action="ppaction://hlinksldjump"/>
              </a:rPr>
              <a:t>Power supply</a:t>
            </a:r>
            <a:endParaRPr lang="en-US" smtClean="0">
              <a:solidFill>
                <a:srgbClr val="C00000"/>
              </a:solidFill>
              <a:cs typeface="Arial" pitchFamily="34" charset="0"/>
            </a:endParaRPr>
          </a:p>
          <a:p>
            <a:r>
              <a:rPr lang="en-US" smtClean="0">
                <a:solidFill>
                  <a:srgbClr val="C00000"/>
                </a:solidFill>
                <a:cs typeface="Arial" pitchFamily="34" charset="0"/>
                <a:hlinkClick r:id="rId3" action="ppaction://hlinksldjump"/>
              </a:rPr>
              <a:t>motherboard</a:t>
            </a:r>
            <a:endParaRPr lang="ar-EG" dirty="0" smtClean="0">
              <a:solidFill>
                <a:srgbClr val="C00000"/>
              </a:solidFill>
            </a:endParaRPr>
          </a:p>
          <a:p>
            <a:r>
              <a:rPr lang="en-US" smtClean="0">
                <a:solidFill>
                  <a:srgbClr val="C00000"/>
                </a:solidFill>
                <a:cs typeface="Arial" pitchFamily="34" charset="0"/>
                <a:hlinkClick r:id="rId3" action="ppaction://hlinksldjump"/>
              </a:rPr>
              <a:t>cpu</a:t>
            </a:r>
            <a:endParaRPr lang="en-US" smtClean="0">
              <a:solidFill>
                <a:srgbClr val="C00000"/>
              </a:solidFill>
              <a:cs typeface="Arial" pitchFamily="34" charset="0"/>
            </a:endParaRPr>
          </a:p>
          <a:p>
            <a:endParaRPr lang="en-US" smtClean="0">
              <a:cs typeface="Arial" pitchFamily="34" charset="0"/>
            </a:endParaRPr>
          </a:p>
          <a:p>
            <a:endParaRPr lang="ar-E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ar-EG" smtClean="0">
                <a:solidFill>
                  <a:srgbClr val="00B050"/>
                </a:solidFill>
              </a:rPr>
              <a:t>الأجابة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928688"/>
            <a:ext cx="8229600" cy="3286125"/>
          </a:xfrm>
        </p:spPr>
        <p:txBody>
          <a:bodyPr rtlCol="1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24000" dirty="0" smtClean="0">
                <a:solidFill>
                  <a:srgbClr val="0070C0"/>
                </a:solidFill>
              </a:rPr>
              <a:t>  </a:t>
            </a:r>
            <a:r>
              <a:rPr lang="ar-EG" sz="24000" dirty="0" smtClean="0">
                <a:solidFill>
                  <a:srgbClr val="C00000"/>
                </a:solidFill>
              </a:rPr>
              <a:t>خاطئة</a:t>
            </a:r>
            <a:endParaRPr lang="ar-EG" sz="9600" dirty="0" smtClean="0">
              <a:solidFill>
                <a:srgbClr val="C00000"/>
              </a:solidFill>
            </a:endParaRPr>
          </a:p>
        </p:txBody>
      </p:sp>
      <p:sp>
        <p:nvSpPr>
          <p:cNvPr id="4" name="Rectangle 3">
            <a:hlinkClick r:id="" action="ppaction://hlinkshowjump?jump=previousslide"/>
          </p:cNvPr>
          <p:cNvSpPr/>
          <p:nvPr/>
        </p:nvSpPr>
        <p:spPr>
          <a:xfrm>
            <a:off x="6500813" y="5357813"/>
            <a:ext cx="1643062" cy="6429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dirty="0"/>
              <a:t>الرجوع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 rtlCol="1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EG" sz="7200" dirty="0" smtClean="0">
                <a:solidFill>
                  <a:srgbClr val="00B050"/>
                </a:solidFill>
              </a:rPr>
              <a:t>الأجابة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500063" y="1071563"/>
            <a:ext cx="8229600" cy="4525962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ar-EG" sz="19900" smtClean="0">
                <a:solidFill>
                  <a:srgbClr val="C00000"/>
                </a:solidFill>
              </a:rPr>
              <a:t> صحيحة</a:t>
            </a:r>
          </a:p>
        </p:txBody>
      </p:sp>
      <p:sp>
        <p:nvSpPr>
          <p:cNvPr id="4" name="Rectangle 3">
            <a:hlinkClick r:id="" action="ppaction://hlinkshowjump?jump=nextslide"/>
          </p:cNvPr>
          <p:cNvSpPr/>
          <p:nvPr/>
        </p:nvSpPr>
        <p:spPr>
          <a:xfrm>
            <a:off x="6357938" y="5357813"/>
            <a:ext cx="1785937" cy="7143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dirty="0"/>
              <a:t>السؤال التالى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>
                <a:solidFill>
                  <a:srgbClr val="00B050"/>
                </a:solidFill>
              </a:rPr>
              <a:t>السؤال الحادى عشر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smtClean="0">
                <a:solidFill>
                  <a:srgbClr val="FF0000"/>
                </a:solidFill>
              </a:rPr>
              <a:t>من أستخدامات كارت المودم</a:t>
            </a:r>
          </a:p>
          <a:p>
            <a:endParaRPr lang="ar-EG" smtClean="0"/>
          </a:p>
          <a:p>
            <a:r>
              <a:rPr lang="ar-EG" smtClean="0">
                <a:solidFill>
                  <a:srgbClr val="C00000"/>
                </a:solidFill>
                <a:hlinkClick r:id="rId2" action="ppaction://hlinksldjump"/>
              </a:rPr>
              <a:t>الدخول على النت</a:t>
            </a:r>
            <a:endParaRPr lang="ar-EG" smtClean="0">
              <a:solidFill>
                <a:srgbClr val="C00000"/>
              </a:solidFill>
            </a:endParaRPr>
          </a:p>
          <a:p>
            <a:r>
              <a:rPr lang="ar-EG" smtClean="0">
                <a:solidFill>
                  <a:srgbClr val="C00000"/>
                </a:solidFill>
                <a:hlinkClick r:id="rId2" action="ppaction://hlinksldjump"/>
              </a:rPr>
              <a:t>أستخدام  تليفون </a:t>
            </a:r>
            <a:endParaRPr lang="ar-EG" smtClean="0">
              <a:solidFill>
                <a:srgbClr val="C00000"/>
              </a:solidFill>
            </a:endParaRPr>
          </a:p>
          <a:p>
            <a:r>
              <a:rPr lang="ar-EG" smtClean="0">
                <a:solidFill>
                  <a:srgbClr val="C00000"/>
                </a:solidFill>
                <a:hlinkClick r:id="rId2" action="ppaction://hlinksldjump"/>
              </a:rPr>
              <a:t>أستخدام فاكس</a:t>
            </a:r>
            <a:endParaRPr lang="ar-EG" smtClean="0">
              <a:solidFill>
                <a:srgbClr val="C00000"/>
              </a:solidFill>
            </a:endParaRPr>
          </a:p>
          <a:p>
            <a:r>
              <a:rPr lang="ar-EG" smtClean="0">
                <a:solidFill>
                  <a:srgbClr val="C00000"/>
                </a:solidFill>
                <a:hlinkClick r:id="rId3" action="ppaction://hlinksldjump"/>
              </a:rPr>
              <a:t>سماع الموسيقى</a:t>
            </a:r>
            <a:endParaRPr lang="ar-EG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ar-EG" smtClean="0">
                <a:solidFill>
                  <a:srgbClr val="00B050"/>
                </a:solidFill>
              </a:rPr>
              <a:t>الأجابة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928688"/>
            <a:ext cx="8229600" cy="3286125"/>
          </a:xfrm>
        </p:spPr>
        <p:txBody>
          <a:bodyPr rtlCol="1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24000" dirty="0" smtClean="0">
                <a:solidFill>
                  <a:srgbClr val="0070C0"/>
                </a:solidFill>
              </a:rPr>
              <a:t>  </a:t>
            </a:r>
            <a:r>
              <a:rPr lang="ar-EG" sz="24000" dirty="0" smtClean="0">
                <a:solidFill>
                  <a:srgbClr val="C00000"/>
                </a:solidFill>
              </a:rPr>
              <a:t>خاطئة</a:t>
            </a:r>
            <a:endParaRPr lang="ar-EG" sz="9600" dirty="0" smtClean="0">
              <a:solidFill>
                <a:srgbClr val="C00000"/>
              </a:solidFill>
            </a:endParaRPr>
          </a:p>
        </p:txBody>
      </p:sp>
      <p:sp>
        <p:nvSpPr>
          <p:cNvPr id="4" name="Rectangle 3">
            <a:hlinkClick r:id="" action="ppaction://hlinkshowjump?jump=previousslide"/>
          </p:cNvPr>
          <p:cNvSpPr/>
          <p:nvPr/>
        </p:nvSpPr>
        <p:spPr>
          <a:xfrm>
            <a:off x="6500813" y="5357813"/>
            <a:ext cx="1643062" cy="6429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dirty="0"/>
              <a:t>الرجوع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 rtlCol="1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EG" sz="7200" dirty="0" smtClean="0">
                <a:solidFill>
                  <a:srgbClr val="00B050"/>
                </a:solidFill>
              </a:rPr>
              <a:t>الأجابة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500063" y="1071563"/>
            <a:ext cx="8229600" cy="4525962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ar-EG" sz="19900" smtClean="0">
                <a:solidFill>
                  <a:srgbClr val="C00000"/>
                </a:solidFill>
              </a:rPr>
              <a:t> صحيحة</a:t>
            </a:r>
          </a:p>
        </p:txBody>
      </p:sp>
      <p:sp>
        <p:nvSpPr>
          <p:cNvPr id="4" name="Rectangle 3">
            <a:hlinkClick r:id="" action="ppaction://hlinkshowjump?jump=nextslide"/>
          </p:cNvPr>
          <p:cNvSpPr/>
          <p:nvPr/>
        </p:nvSpPr>
        <p:spPr>
          <a:xfrm>
            <a:off x="6357938" y="5357813"/>
            <a:ext cx="1785937" cy="7143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dirty="0"/>
              <a:t>السؤال التالى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>
                <a:solidFill>
                  <a:srgbClr val="00B050"/>
                </a:solidFill>
              </a:rPr>
              <a:t>السؤال الثانى عشر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smtClean="0">
                <a:solidFill>
                  <a:srgbClr val="FF0000"/>
                </a:solidFill>
              </a:rPr>
              <a:t>أستخدام كارت اللان </a:t>
            </a:r>
          </a:p>
          <a:p>
            <a:endParaRPr lang="ar-EG" smtClean="0">
              <a:solidFill>
                <a:srgbClr val="FF0000"/>
              </a:solidFill>
            </a:endParaRPr>
          </a:p>
          <a:p>
            <a:r>
              <a:rPr lang="ar-EG" smtClean="0">
                <a:solidFill>
                  <a:srgbClr val="C00000"/>
                </a:solidFill>
                <a:hlinkClick r:id="rId2" action="ppaction://hlinksldjump"/>
              </a:rPr>
              <a:t>للألعاب</a:t>
            </a:r>
            <a:endParaRPr lang="ar-EG" smtClean="0">
              <a:solidFill>
                <a:srgbClr val="C00000"/>
              </a:solidFill>
            </a:endParaRPr>
          </a:p>
          <a:p>
            <a:r>
              <a:rPr lang="ar-EG" smtClean="0">
                <a:solidFill>
                  <a:srgbClr val="C00000"/>
                </a:solidFill>
                <a:hlinkClick r:id="rId2" action="ppaction://hlinksldjump"/>
              </a:rPr>
              <a:t>لسماع الأصوات</a:t>
            </a:r>
            <a:endParaRPr lang="ar-EG" smtClean="0">
              <a:solidFill>
                <a:srgbClr val="C00000"/>
              </a:solidFill>
            </a:endParaRPr>
          </a:p>
          <a:p>
            <a:r>
              <a:rPr lang="ar-EG" smtClean="0">
                <a:solidFill>
                  <a:srgbClr val="C00000"/>
                </a:solidFill>
                <a:hlinkClick r:id="rId3" action="ppaction://hlinksldjump"/>
              </a:rPr>
              <a:t>للدخول على النت </a:t>
            </a:r>
            <a:endParaRPr lang="ar-EG" smtClean="0">
              <a:solidFill>
                <a:srgbClr val="C00000"/>
              </a:solidFill>
            </a:endParaRPr>
          </a:p>
          <a:p>
            <a:r>
              <a:rPr lang="ar-EG" smtClean="0">
                <a:solidFill>
                  <a:srgbClr val="C00000"/>
                </a:solidFill>
                <a:hlinkClick r:id="rId2" action="ppaction://hlinksldjump"/>
              </a:rPr>
              <a:t>كل ما سبق</a:t>
            </a:r>
            <a:endParaRPr lang="ar-EG" smtClean="0">
              <a:solidFill>
                <a:srgbClr val="C00000"/>
              </a:solidFill>
            </a:endParaRPr>
          </a:p>
          <a:p>
            <a:r>
              <a:rPr lang="ar-EG" smtClean="0">
                <a:solidFill>
                  <a:srgbClr val="C00000"/>
                </a:solidFill>
                <a:hlinkClick r:id="rId2" action="ppaction://hlinksldjump"/>
              </a:rPr>
              <a:t>لا شىء مما سبق </a:t>
            </a:r>
            <a:endParaRPr lang="ar-EG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ar-EG" smtClean="0">
                <a:solidFill>
                  <a:srgbClr val="00B050"/>
                </a:solidFill>
              </a:rPr>
              <a:t>الأجابة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928688"/>
            <a:ext cx="8229600" cy="3286125"/>
          </a:xfrm>
        </p:spPr>
        <p:txBody>
          <a:bodyPr rtlCol="1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24000" dirty="0" smtClean="0">
                <a:solidFill>
                  <a:srgbClr val="0070C0"/>
                </a:solidFill>
              </a:rPr>
              <a:t>  </a:t>
            </a:r>
            <a:r>
              <a:rPr lang="ar-EG" sz="24000" dirty="0" smtClean="0">
                <a:solidFill>
                  <a:srgbClr val="C00000"/>
                </a:solidFill>
              </a:rPr>
              <a:t>خاطئة</a:t>
            </a:r>
            <a:endParaRPr lang="ar-EG" sz="9600" dirty="0" smtClean="0">
              <a:solidFill>
                <a:srgbClr val="C00000"/>
              </a:solidFill>
            </a:endParaRPr>
          </a:p>
        </p:txBody>
      </p:sp>
      <p:sp>
        <p:nvSpPr>
          <p:cNvPr id="4" name="Rectangle 3">
            <a:hlinkClick r:id="" action="ppaction://hlinkshowjump?jump=previousslide"/>
          </p:cNvPr>
          <p:cNvSpPr/>
          <p:nvPr/>
        </p:nvSpPr>
        <p:spPr>
          <a:xfrm>
            <a:off x="6500813" y="5357813"/>
            <a:ext cx="1643062" cy="6429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dirty="0"/>
              <a:t>الرجوع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 rtlCol="1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EG" sz="7200" dirty="0" smtClean="0">
                <a:solidFill>
                  <a:srgbClr val="00B050"/>
                </a:solidFill>
              </a:rPr>
              <a:t>الأجابة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500063" y="1071563"/>
            <a:ext cx="8229600" cy="4525962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ar-EG" sz="19900" smtClean="0">
                <a:solidFill>
                  <a:srgbClr val="C00000"/>
                </a:solidFill>
              </a:rPr>
              <a:t> صحيحة</a:t>
            </a:r>
          </a:p>
        </p:txBody>
      </p:sp>
      <p:sp>
        <p:nvSpPr>
          <p:cNvPr id="4" name="Rectangle 3">
            <a:hlinkClick r:id="" action="ppaction://hlinkshowjump?jump=nextslide"/>
          </p:cNvPr>
          <p:cNvSpPr/>
          <p:nvPr/>
        </p:nvSpPr>
        <p:spPr>
          <a:xfrm>
            <a:off x="6357938" y="5357813"/>
            <a:ext cx="1785937" cy="7143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dirty="0"/>
              <a:t>السؤال التالى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>
                <a:solidFill>
                  <a:srgbClr val="00B050"/>
                </a:solidFill>
              </a:rPr>
              <a:t>السؤال الثالث عشر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smtClean="0">
                <a:solidFill>
                  <a:srgbClr val="FF0000"/>
                </a:solidFill>
              </a:rPr>
              <a:t>كارت الصوت يستخدم فى</a:t>
            </a:r>
          </a:p>
          <a:p>
            <a:endParaRPr lang="ar-EG" smtClean="0"/>
          </a:p>
          <a:p>
            <a:r>
              <a:rPr lang="ar-EG" smtClean="0">
                <a:solidFill>
                  <a:srgbClr val="C00000"/>
                </a:solidFill>
                <a:hlinkClick r:id="rId2" action="ppaction://hlinksldjump"/>
              </a:rPr>
              <a:t>الألعاب</a:t>
            </a:r>
            <a:r>
              <a:rPr lang="ar-EG" smtClean="0">
                <a:solidFill>
                  <a:srgbClr val="C00000"/>
                </a:solidFill>
              </a:rPr>
              <a:t> </a:t>
            </a:r>
          </a:p>
          <a:p>
            <a:r>
              <a:rPr lang="ar-EG" smtClean="0">
                <a:solidFill>
                  <a:srgbClr val="C00000"/>
                </a:solidFill>
                <a:hlinkClick r:id="rId3" action="ppaction://hlinksldjump"/>
              </a:rPr>
              <a:t>سماع الصوت </a:t>
            </a:r>
            <a:endParaRPr lang="ar-EG" smtClean="0">
              <a:solidFill>
                <a:srgbClr val="C00000"/>
              </a:solidFill>
            </a:endParaRPr>
          </a:p>
          <a:p>
            <a:r>
              <a:rPr lang="ar-EG" smtClean="0">
                <a:solidFill>
                  <a:srgbClr val="C00000"/>
                </a:solidFill>
                <a:hlinkClick r:id="rId2" action="ppaction://hlinksldjump"/>
              </a:rPr>
              <a:t>الدخول على النت </a:t>
            </a:r>
            <a:endParaRPr lang="ar-EG" smtClean="0">
              <a:solidFill>
                <a:srgbClr val="C00000"/>
              </a:solidFill>
            </a:endParaRPr>
          </a:p>
          <a:p>
            <a:r>
              <a:rPr lang="ar-EG" smtClean="0">
                <a:solidFill>
                  <a:srgbClr val="C00000"/>
                </a:solidFill>
                <a:hlinkClick r:id="rId2" action="ppaction://hlinksldjump"/>
              </a:rPr>
              <a:t>كل ما سبق</a:t>
            </a:r>
            <a:endParaRPr lang="ar-EG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ar-EG" smtClean="0">
                <a:solidFill>
                  <a:srgbClr val="00B050"/>
                </a:solidFill>
              </a:rPr>
              <a:t>الأجابة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928688"/>
            <a:ext cx="8229600" cy="3286125"/>
          </a:xfrm>
        </p:spPr>
        <p:txBody>
          <a:bodyPr rtlCol="1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24000" dirty="0" smtClean="0">
                <a:solidFill>
                  <a:srgbClr val="0070C0"/>
                </a:solidFill>
              </a:rPr>
              <a:t>  </a:t>
            </a:r>
            <a:r>
              <a:rPr lang="ar-EG" sz="24000" dirty="0" smtClean="0">
                <a:solidFill>
                  <a:srgbClr val="C00000"/>
                </a:solidFill>
              </a:rPr>
              <a:t>خاطئة</a:t>
            </a:r>
            <a:endParaRPr lang="ar-EG" sz="9600" dirty="0" smtClean="0">
              <a:solidFill>
                <a:srgbClr val="C00000"/>
              </a:solidFill>
            </a:endParaRPr>
          </a:p>
        </p:txBody>
      </p:sp>
      <p:sp>
        <p:nvSpPr>
          <p:cNvPr id="4" name="Rectangle 3">
            <a:hlinkClick r:id="" action="ppaction://hlinkshowjump?jump=previousslide"/>
          </p:cNvPr>
          <p:cNvSpPr/>
          <p:nvPr/>
        </p:nvSpPr>
        <p:spPr>
          <a:xfrm>
            <a:off x="6500813" y="5357813"/>
            <a:ext cx="1643062" cy="6429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dirty="0"/>
              <a:t>الرجوع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ar-EG" smtClean="0">
                <a:solidFill>
                  <a:srgbClr val="00B050"/>
                </a:solidFill>
              </a:rPr>
              <a:t>الأجابة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928688"/>
            <a:ext cx="8229600" cy="3286125"/>
          </a:xfrm>
        </p:spPr>
        <p:txBody>
          <a:bodyPr rtlCol="1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24000" dirty="0" smtClean="0">
                <a:solidFill>
                  <a:srgbClr val="0070C0"/>
                </a:solidFill>
              </a:rPr>
              <a:t>  </a:t>
            </a:r>
            <a:r>
              <a:rPr lang="ar-EG" sz="24000" dirty="0" smtClean="0">
                <a:solidFill>
                  <a:srgbClr val="C00000"/>
                </a:solidFill>
              </a:rPr>
              <a:t>خاطئة</a:t>
            </a:r>
            <a:endParaRPr lang="ar-EG" sz="9600" dirty="0" smtClean="0">
              <a:solidFill>
                <a:srgbClr val="C00000"/>
              </a:solidFill>
            </a:endParaRPr>
          </a:p>
        </p:txBody>
      </p:sp>
      <p:sp>
        <p:nvSpPr>
          <p:cNvPr id="4" name="Rectangle 3">
            <a:hlinkClick r:id="" action="ppaction://hlinkshowjump?jump=previousslide"/>
          </p:cNvPr>
          <p:cNvSpPr/>
          <p:nvPr/>
        </p:nvSpPr>
        <p:spPr>
          <a:xfrm>
            <a:off x="6500813" y="5357813"/>
            <a:ext cx="1643062" cy="6429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dirty="0"/>
              <a:t>الرجوع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 rtlCol="1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EG" sz="7200" dirty="0" smtClean="0">
                <a:solidFill>
                  <a:srgbClr val="00B050"/>
                </a:solidFill>
              </a:rPr>
              <a:t>الأجابة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500063" y="1071563"/>
            <a:ext cx="8229600" cy="4525962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ar-EG" sz="19900" smtClean="0">
                <a:solidFill>
                  <a:srgbClr val="C00000"/>
                </a:solidFill>
              </a:rPr>
              <a:t> صحيحة</a:t>
            </a:r>
          </a:p>
        </p:txBody>
      </p:sp>
      <p:sp>
        <p:nvSpPr>
          <p:cNvPr id="4" name="Rectangle 3">
            <a:hlinkClick r:id="" action="ppaction://hlinkshowjump?jump=nextslide"/>
          </p:cNvPr>
          <p:cNvSpPr/>
          <p:nvPr/>
        </p:nvSpPr>
        <p:spPr>
          <a:xfrm>
            <a:off x="6357938" y="5357813"/>
            <a:ext cx="1785937" cy="7143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dirty="0"/>
              <a:t>السؤال التالى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>
                <a:solidFill>
                  <a:srgbClr val="00B050"/>
                </a:solidFill>
              </a:rPr>
              <a:t>السؤال الرابع عشر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smtClean="0">
                <a:solidFill>
                  <a:srgbClr val="FF0000"/>
                </a:solidFill>
              </a:rPr>
              <a:t>الكيبورد من وحدات</a:t>
            </a:r>
          </a:p>
          <a:p>
            <a:endParaRPr lang="ar-EG" smtClean="0"/>
          </a:p>
          <a:p>
            <a:r>
              <a:rPr lang="ar-EG" smtClean="0">
                <a:solidFill>
                  <a:srgbClr val="C00000"/>
                </a:solidFill>
                <a:hlinkClick r:id="rId2" action="ppaction://hlinksldjump"/>
              </a:rPr>
              <a:t>الأدخال</a:t>
            </a:r>
            <a:r>
              <a:rPr lang="ar-EG" smtClean="0">
                <a:solidFill>
                  <a:srgbClr val="C00000"/>
                </a:solidFill>
              </a:rPr>
              <a:t> </a:t>
            </a:r>
          </a:p>
          <a:p>
            <a:r>
              <a:rPr lang="ar-EG" smtClean="0">
                <a:solidFill>
                  <a:srgbClr val="C00000"/>
                </a:solidFill>
                <a:hlinkClick r:id="rId3" action="ppaction://hlinksldjump"/>
              </a:rPr>
              <a:t>الأخراج</a:t>
            </a:r>
            <a:r>
              <a:rPr lang="ar-EG" smtClean="0">
                <a:solidFill>
                  <a:srgbClr val="C00000"/>
                </a:solidFill>
              </a:rPr>
              <a:t> </a:t>
            </a:r>
          </a:p>
          <a:p>
            <a:r>
              <a:rPr lang="ar-EG" smtClean="0">
                <a:solidFill>
                  <a:srgbClr val="C00000"/>
                </a:solidFill>
                <a:hlinkClick r:id="rId3" action="ppaction://hlinksldjump"/>
              </a:rPr>
              <a:t>كل ما سبق</a:t>
            </a:r>
            <a:endParaRPr lang="ar-EG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ar-EG" smtClean="0">
                <a:solidFill>
                  <a:srgbClr val="00B050"/>
                </a:solidFill>
              </a:rPr>
              <a:t>الأجابة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928688"/>
            <a:ext cx="8229600" cy="3286125"/>
          </a:xfrm>
        </p:spPr>
        <p:txBody>
          <a:bodyPr rtlCol="1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24000" dirty="0" smtClean="0">
                <a:solidFill>
                  <a:srgbClr val="0070C0"/>
                </a:solidFill>
              </a:rPr>
              <a:t>  </a:t>
            </a:r>
            <a:r>
              <a:rPr lang="ar-EG" sz="24000" dirty="0" smtClean="0">
                <a:solidFill>
                  <a:srgbClr val="C00000"/>
                </a:solidFill>
              </a:rPr>
              <a:t>خاطئة</a:t>
            </a:r>
            <a:endParaRPr lang="ar-EG" sz="9600" dirty="0" smtClean="0">
              <a:solidFill>
                <a:srgbClr val="C00000"/>
              </a:solidFill>
            </a:endParaRPr>
          </a:p>
        </p:txBody>
      </p:sp>
      <p:sp>
        <p:nvSpPr>
          <p:cNvPr id="4" name="Rectangle 3">
            <a:hlinkClick r:id="" action="ppaction://hlinkshowjump?jump=previousslide"/>
          </p:cNvPr>
          <p:cNvSpPr/>
          <p:nvPr/>
        </p:nvSpPr>
        <p:spPr>
          <a:xfrm>
            <a:off x="6500813" y="5357813"/>
            <a:ext cx="1643062" cy="6429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dirty="0"/>
              <a:t>الرجوع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 rtlCol="1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EG" sz="7200" dirty="0" smtClean="0">
                <a:solidFill>
                  <a:srgbClr val="00B050"/>
                </a:solidFill>
              </a:rPr>
              <a:t>الأجابة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500063" y="1071563"/>
            <a:ext cx="8229600" cy="4525962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ar-EG" sz="19900" smtClean="0">
                <a:solidFill>
                  <a:srgbClr val="C00000"/>
                </a:solidFill>
              </a:rPr>
              <a:t> صحيحة</a:t>
            </a:r>
          </a:p>
        </p:txBody>
      </p:sp>
      <p:sp>
        <p:nvSpPr>
          <p:cNvPr id="4" name="Rectangle 3">
            <a:hlinkClick r:id="" action="ppaction://hlinkshowjump?jump=nextslide"/>
          </p:cNvPr>
          <p:cNvSpPr/>
          <p:nvPr/>
        </p:nvSpPr>
        <p:spPr>
          <a:xfrm>
            <a:off x="6357938" y="5357813"/>
            <a:ext cx="1785937" cy="7143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dirty="0"/>
              <a:t>السؤال التالى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>
                <a:solidFill>
                  <a:srgbClr val="00B050"/>
                </a:solidFill>
              </a:rPr>
              <a:t>السؤال الخامس عشر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smtClean="0">
                <a:solidFill>
                  <a:srgbClr val="FF0000"/>
                </a:solidFill>
              </a:rPr>
              <a:t>الماوس من وحدات </a:t>
            </a:r>
          </a:p>
          <a:p>
            <a:endParaRPr lang="ar-EG" smtClean="0"/>
          </a:p>
          <a:p>
            <a:r>
              <a:rPr lang="ar-EG" smtClean="0">
                <a:solidFill>
                  <a:srgbClr val="C00000"/>
                </a:solidFill>
                <a:hlinkClick r:id="rId2" action="ppaction://hlinksldjump"/>
              </a:rPr>
              <a:t>الأخراج</a:t>
            </a:r>
            <a:r>
              <a:rPr lang="ar-EG" smtClean="0"/>
              <a:t> </a:t>
            </a:r>
          </a:p>
          <a:p>
            <a:r>
              <a:rPr lang="ar-EG" smtClean="0">
                <a:solidFill>
                  <a:srgbClr val="C00000"/>
                </a:solidFill>
                <a:hlinkClick r:id="rId3" action="ppaction://hlinksldjump"/>
              </a:rPr>
              <a:t>الأدخال </a:t>
            </a:r>
            <a:endParaRPr lang="ar-EG" smtClean="0">
              <a:solidFill>
                <a:srgbClr val="C00000"/>
              </a:solidFill>
            </a:endParaRPr>
          </a:p>
          <a:p>
            <a:r>
              <a:rPr lang="ar-EG" smtClean="0">
                <a:solidFill>
                  <a:srgbClr val="C00000"/>
                </a:solidFill>
                <a:hlinkClick r:id="rId2" action="ppaction://hlinksldjump"/>
              </a:rPr>
              <a:t>كل ما سبق </a:t>
            </a:r>
            <a:endParaRPr lang="ar-EG" smtClean="0">
              <a:solidFill>
                <a:srgbClr val="C00000"/>
              </a:solidFill>
            </a:endParaRPr>
          </a:p>
          <a:p>
            <a:r>
              <a:rPr lang="ar-EG" smtClean="0">
                <a:solidFill>
                  <a:srgbClr val="C00000"/>
                </a:solidFill>
                <a:hlinkClick r:id="rId2" action="ppaction://hlinksldjump"/>
              </a:rPr>
              <a:t>لا شىء فيما سبق</a:t>
            </a:r>
            <a:endParaRPr lang="ar-EG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ar-EG" smtClean="0">
                <a:solidFill>
                  <a:srgbClr val="00B050"/>
                </a:solidFill>
              </a:rPr>
              <a:t>الأجابة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928688"/>
            <a:ext cx="8229600" cy="3286125"/>
          </a:xfrm>
        </p:spPr>
        <p:txBody>
          <a:bodyPr rtlCol="1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24000" dirty="0" smtClean="0">
                <a:solidFill>
                  <a:srgbClr val="0070C0"/>
                </a:solidFill>
              </a:rPr>
              <a:t>  </a:t>
            </a:r>
            <a:r>
              <a:rPr lang="ar-EG" sz="24000" dirty="0" smtClean="0">
                <a:solidFill>
                  <a:srgbClr val="C00000"/>
                </a:solidFill>
              </a:rPr>
              <a:t>خاطئة</a:t>
            </a:r>
            <a:endParaRPr lang="ar-EG" sz="9600" dirty="0" smtClean="0">
              <a:solidFill>
                <a:srgbClr val="C00000"/>
              </a:solidFill>
            </a:endParaRPr>
          </a:p>
        </p:txBody>
      </p:sp>
      <p:sp>
        <p:nvSpPr>
          <p:cNvPr id="4" name="Rectangle 3">
            <a:hlinkClick r:id="" action="ppaction://hlinkshowjump?jump=previousslide"/>
          </p:cNvPr>
          <p:cNvSpPr/>
          <p:nvPr/>
        </p:nvSpPr>
        <p:spPr>
          <a:xfrm>
            <a:off x="6500813" y="5357813"/>
            <a:ext cx="1643062" cy="6429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dirty="0"/>
              <a:t>الرجوع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 rtlCol="1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EG" sz="7200" dirty="0" smtClean="0">
                <a:solidFill>
                  <a:srgbClr val="00B050"/>
                </a:solidFill>
              </a:rPr>
              <a:t>الأجابة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500063" y="1071563"/>
            <a:ext cx="8229600" cy="4525962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ar-EG" sz="19900" smtClean="0">
                <a:solidFill>
                  <a:srgbClr val="C00000"/>
                </a:solidFill>
              </a:rPr>
              <a:t> صحيحة</a:t>
            </a:r>
          </a:p>
        </p:txBody>
      </p:sp>
      <p:sp>
        <p:nvSpPr>
          <p:cNvPr id="4" name="Rectangle 3">
            <a:hlinkClick r:id="" action="ppaction://hlinkshowjump?jump=nextslide"/>
          </p:cNvPr>
          <p:cNvSpPr/>
          <p:nvPr/>
        </p:nvSpPr>
        <p:spPr>
          <a:xfrm>
            <a:off x="6357938" y="5357813"/>
            <a:ext cx="1785937" cy="7143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dirty="0"/>
              <a:t>السؤال التالى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>
                <a:solidFill>
                  <a:srgbClr val="00B050"/>
                </a:solidFill>
              </a:rPr>
              <a:t>السؤال السادس عشر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smtClean="0">
                <a:solidFill>
                  <a:srgbClr val="FF0000"/>
                </a:solidFill>
              </a:rPr>
              <a:t>كارت الشاشة يمتاز بـــ</a:t>
            </a:r>
          </a:p>
          <a:p>
            <a:r>
              <a:rPr lang="ar-EG" smtClean="0">
                <a:solidFill>
                  <a:srgbClr val="C00000"/>
                </a:solidFill>
              </a:rPr>
              <a:t> </a:t>
            </a:r>
            <a:r>
              <a:rPr lang="ar-EG" smtClean="0">
                <a:solidFill>
                  <a:srgbClr val="C00000"/>
                </a:solidFill>
                <a:hlinkClick r:id="rId2" action="ppaction://hlinksldjump"/>
              </a:rPr>
              <a:t>بالمساحة العالية</a:t>
            </a:r>
            <a:endParaRPr lang="ar-EG" smtClean="0">
              <a:solidFill>
                <a:srgbClr val="C00000"/>
              </a:solidFill>
            </a:endParaRPr>
          </a:p>
          <a:p>
            <a:r>
              <a:rPr lang="ar-EG" smtClean="0">
                <a:solidFill>
                  <a:srgbClr val="C00000"/>
                </a:solidFill>
                <a:hlinkClick r:id="rId2" action="ppaction://hlinksldjump"/>
              </a:rPr>
              <a:t>سرعة معالج الرسوميات</a:t>
            </a:r>
            <a:endParaRPr lang="ar-EG" smtClean="0">
              <a:solidFill>
                <a:srgbClr val="C00000"/>
              </a:solidFill>
            </a:endParaRPr>
          </a:p>
          <a:p>
            <a:r>
              <a:rPr lang="ar-EG" smtClean="0">
                <a:solidFill>
                  <a:srgbClr val="C00000"/>
                </a:solidFill>
                <a:hlinkClick r:id="rId2" action="ppaction://hlinksldjump"/>
              </a:rPr>
              <a:t>كل مما سبق </a:t>
            </a:r>
            <a:endParaRPr lang="ar-EG" smtClean="0">
              <a:solidFill>
                <a:srgbClr val="C00000"/>
              </a:solidFill>
            </a:endParaRPr>
          </a:p>
          <a:p>
            <a:r>
              <a:rPr lang="ar-EG" smtClean="0">
                <a:solidFill>
                  <a:srgbClr val="C00000"/>
                </a:solidFill>
                <a:hlinkClick r:id="rId3" action="ppaction://hlinksldjump"/>
              </a:rPr>
              <a:t>لا شىء مما سبق</a:t>
            </a:r>
            <a:endParaRPr lang="ar-EG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ar-EG" smtClean="0">
                <a:solidFill>
                  <a:srgbClr val="00B050"/>
                </a:solidFill>
              </a:rPr>
              <a:t>الأجابة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928688"/>
            <a:ext cx="8229600" cy="3286125"/>
          </a:xfrm>
        </p:spPr>
        <p:txBody>
          <a:bodyPr rtlCol="1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24000" dirty="0" smtClean="0">
                <a:solidFill>
                  <a:srgbClr val="0070C0"/>
                </a:solidFill>
              </a:rPr>
              <a:t>  </a:t>
            </a:r>
            <a:r>
              <a:rPr lang="ar-EG" sz="24000" dirty="0" smtClean="0">
                <a:solidFill>
                  <a:srgbClr val="C00000"/>
                </a:solidFill>
              </a:rPr>
              <a:t>خاطئة</a:t>
            </a:r>
            <a:endParaRPr lang="ar-EG" sz="9600" dirty="0" smtClean="0">
              <a:solidFill>
                <a:srgbClr val="C00000"/>
              </a:solidFill>
            </a:endParaRPr>
          </a:p>
        </p:txBody>
      </p:sp>
      <p:sp>
        <p:nvSpPr>
          <p:cNvPr id="4" name="Rectangle 3">
            <a:hlinkClick r:id="" action="ppaction://hlinkshowjump?jump=previousslide"/>
          </p:cNvPr>
          <p:cNvSpPr/>
          <p:nvPr/>
        </p:nvSpPr>
        <p:spPr>
          <a:xfrm>
            <a:off x="6500813" y="5357813"/>
            <a:ext cx="1643062" cy="6429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dirty="0"/>
              <a:t>الرجوع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 rtlCol="1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EG" sz="7200" dirty="0" smtClean="0">
                <a:solidFill>
                  <a:srgbClr val="00B050"/>
                </a:solidFill>
              </a:rPr>
              <a:t>الأجابة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500063" y="1071563"/>
            <a:ext cx="8229600" cy="4525962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ar-EG" sz="19900" smtClean="0">
                <a:solidFill>
                  <a:srgbClr val="C00000"/>
                </a:solidFill>
              </a:rPr>
              <a:t> صحيحة</a:t>
            </a:r>
          </a:p>
        </p:txBody>
      </p:sp>
      <p:sp>
        <p:nvSpPr>
          <p:cNvPr id="4" name="Rectangle 3">
            <a:hlinkClick r:id="" action="ppaction://hlinkshowjump?jump=nextslide"/>
          </p:cNvPr>
          <p:cNvSpPr/>
          <p:nvPr/>
        </p:nvSpPr>
        <p:spPr>
          <a:xfrm>
            <a:off x="6357938" y="5357813"/>
            <a:ext cx="1785937" cy="7143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dirty="0"/>
              <a:t>السؤال التالى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 rtlCol="1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EG" sz="7200" dirty="0" smtClean="0">
                <a:solidFill>
                  <a:srgbClr val="00B050"/>
                </a:solidFill>
              </a:rPr>
              <a:t>الأجابة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00063" y="1071563"/>
            <a:ext cx="8229600" cy="4525962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ar-EG" sz="19900" smtClean="0">
                <a:solidFill>
                  <a:srgbClr val="C00000"/>
                </a:solidFill>
              </a:rPr>
              <a:t> صحيحة</a:t>
            </a:r>
          </a:p>
        </p:txBody>
      </p:sp>
      <p:sp>
        <p:nvSpPr>
          <p:cNvPr id="4" name="Rectangle 3">
            <a:hlinkClick r:id="" action="ppaction://hlinkshowjump?jump=nextslide"/>
          </p:cNvPr>
          <p:cNvSpPr/>
          <p:nvPr/>
        </p:nvSpPr>
        <p:spPr>
          <a:xfrm>
            <a:off x="6357938" y="5357813"/>
            <a:ext cx="1785937" cy="7143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dirty="0"/>
              <a:t>السؤال التالى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>
                <a:solidFill>
                  <a:srgbClr val="00B050"/>
                </a:solidFill>
              </a:rPr>
              <a:t>السؤال السابع عشر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smtClean="0">
                <a:solidFill>
                  <a:srgbClr val="FF0000"/>
                </a:solidFill>
              </a:rPr>
              <a:t>الطابعة من وحدات</a:t>
            </a:r>
          </a:p>
          <a:p>
            <a:endParaRPr lang="ar-EG" smtClean="0"/>
          </a:p>
          <a:p>
            <a:r>
              <a:rPr lang="ar-EG" smtClean="0">
                <a:solidFill>
                  <a:srgbClr val="C00000"/>
                </a:solidFill>
                <a:hlinkClick r:id="rId2" action="ppaction://hlinksldjump"/>
              </a:rPr>
              <a:t>الأدخال</a:t>
            </a:r>
            <a:r>
              <a:rPr lang="ar-EG" smtClean="0">
                <a:solidFill>
                  <a:srgbClr val="C00000"/>
                </a:solidFill>
              </a:rPr>
              <a:t> </a:t>
            </a:r>
          </a:p>
          <a:p>
            <a:r>
              <a:rPr lang="ar-EG" smtClean="0">
                <a:solidFill>
                  <a:srgbClr val="C00000"/>
                </a:solidFill>
                <a:hlinkClick r:id="rId3" action="ppaction://hlinksldjump"/>
              </a:rPr>
              <a:t>الأخراج </a:t>
            </a:r>
            <a:endParaRPr lang="ar-EG" smtClean="0">
              <a:solidFill>
                <a:srgbClr val="C00000"/>
              </a:solidFill>
            </a:endParaRPr>
          </a:p>
          <a:p>
            <a:r>
              <a:rPr lang="ar-EG" smtClean="0">
                <a:solidFill>
                  <a:srgbClr val="C00000"/>
                </a:solidFill>
                <a:hlinkClick r:id="rId2" action="ppaction://hlinksldjump"/>
              </a:rPr>
              <a:t>كل ما سبق </a:t>
            </a:r>
            <a:endParaRPr lang="ar-EG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ar-EG" smtClean="0">
                <a:solidFill>
                  <a:srgbClr val="00B050"/>
                </a:solidFill>
              </a:rPr>
              <a:t>الأجابة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928688"/>
            <a:ext cx="8229600" cy="3286125"/>
          </a:xfrm>
        </p:spPr>
        <p:txBody>
          <a:bodyPr rtlCol="1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24000" dirty="0" smtClean="0">
                <a:solidFill>
                  <a:srgbClr val="0070C0"/>
                </a:solidFill>
              </a:rPr>
              <a:t>  </a:t>
            </a:r>
            <a:r>
              <a:rPr lang="ar-EG" sz="24000" dirty="0" smtClean="0">
                <a:solidFill>
                  <a:srgbClr val="C00000"/>
                </a:solidFill>
              </a:rPr>
              <a:t>خاطئة</a:t>
            </a:r>
            <a:endParaRPr lang="ar-EG" sz="9600" dirty="0" smtClean="0">
              <a:solidFill>
                <a:srgbClr val="C00000"/>
              </a:solidFill>
            </a:endParaRPr>
          </a:p>
        </p:txBody>
      </p:sp>
      <p:sp>
        <p:nvSpPr>
          <p:cNvPr id="4" name="Rectangle 3">
            <a:hlinkClick r:id="" action="ppaction://hlinkshowjump?jump=previousslide"/>
          </p:cNvPr>
          <p:cNvSpPr/>
          <p:nvPr/>
        </p:nvSpPr>
        <p:spPr>
          <a:xfrm>
            <a:off x="6500813" y="5357813"/>
            <a:ext cx="1643062" cy="6429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dirty="0"/>
              <a:t>الرجوع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 rtlCol="1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EG" sz="7200" dirty="0" smtClean="0">
                <a:solidFill>
                  <a:srgbClr val="00B050"/>
                </a:solidFill>
              </a:rPr>
              <a:t>الأجابة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>
          <a:xfrm>
            <a:off x="500063" y="1071563"/>
            <a:ext cx="8229600" cy="4525962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ar-EG" sz="19900" smtClean="0">
                <a:solidFill>
                  <a:srgbClr val="C00000"/>
                </a:solidFill>
              </a:rPr>
              <a:t> صحيحة</a:t>
            </a:r>
          </a:p>
        </p:txBody>
      </p:sp>
      <p:sp>
        <p:nvSpPr>
          <p:cNvPr id="4" name="Rectangle 3">
            <a:hlinkClick r:id="" action="ppaction://hlinkshowjump?jump=nextslide"/>
          </p:cNvPr>
          <p:cNvSpPr/>
          <p:nvPr/>
        </p:nvSpPr>
        <p:spPr>
          <a:xfrm>
            <a:off x="6357938" y="5357813"/>
            <a:ext cx="1785937" cy="7143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dirty="0"/>
              <a:t>السؤال التالى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>
                <a:solidFill>
                  <a:srgbClr val="00B050"/>
                </a:solidFill>
              </a:rPr>
              <a:t>السؤال الثامن عشر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smtClean="0">
                <a:solidFill>
                  <a:srgbClr val="FF0000"/>
                </a:solidFill>
              </a:rPr>
              <a:t>من أنواع الطابعات</a:t>
            </a:r>
          </a:p>
          <a:p>
            <a:endParaRPr lang="ar-EG" smtClean="0"/>
          </a:p>
          <a:p>
            <a:r>
              <a:rPr lang="ar-EG" smtClean="0">
                <a:solidFill>
                  <a:srgbClr val="C00000"/>
                </a:solidFill>
                <a:hlinkClick r:id="rId2" action="ppaction://hlinksldjump"/>
              </a:rPr>
              <a:t>الطابعة الحبر </a:t>
            </a:r>
            <a:endParaRPr lang="ar-EG" smtClean="0">
              <a:solidFill>
                <a:srgbClr val="C00000"/>
              </a:solidFill>
            </a:endParaRPr>
          </a:p>
          <a:p>
            <a:r>
              <a:rPr lang="ar-EG" smtClean="0">
                <a:solidFill>
                  <a:srgbClr val="C00000"/>
                </a:solidFill>
                <a:hlinkClick r:id="rId2" action="ppaction://hlinksldjump"/>
              </a:rPr>
              <a:t>الطابعة الليزر</a:t>
            </a:r>
            <a:endParaRPr lang="ar-EG" smtClean="0">
              <a:solidFill>
                <a:srgbClr val="C00000"/>
              </a:solidFill>
            </a:endParaRPr>
          </a:p>
          <a:p>
            <a:r>
              <a:rPr lang="ar-EG" smtClean="0">
                <a:solidFill>
                  <a:srgbClr val="C00000"/>
                </a:solidFill>
                <a:hlinkClick r:id="rId2" action="ppaction://hlinksldjump"/>
              </a:rPr>
              <a:t>كل مما سبق </a:t>
            </a:r>
            <a:endParaRPr lang="ar-EG" smtClean="0">
              <a:solidFill>
                <a:srgbClr val="C00000"/>
              </a:solidFill>
            </a:endParaRPr>
          </a:p>
          <a:p>
            <a:r>
              <a:rPr lang="ar-EG" smtClean="0">
                <a:solidFill>
                  <a:srgbClr val="C00000"/>
                </a:solidFill>
                <a:hlinkClick r:id="rId3" action="ppaction://hlinksldjump"/>
              </a:rPr>
              <a:t>لا شىء فيما سبق</a:t>
            </a:r>
            <a:endParaRPr lang="ar-EG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ar-EG" smtClean="0">
                <a:solidFill>
                  <a:srgbClr val="00B050"/>
                </a:solidFill>
              </a:rPr>
              <a:t>الأجابة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928688"/>
            <a:ext cx="8229600" cy="3286125"/>
          </a:xfrm>
        </p:spPr>
        <p:txBody>
          <a:bodyPr rtlCol="1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24000" dirty="0" smtClean="0">
                <a:solidFill>
                  <a:srgbClr val="0070C0"/>
                </a:solidFill>
              </a:rPr>
              <a:t>  </a:t>
            </a:r>
            <a:r>
              <a:rPr lang="ar-EG" sz="24000" dirty="0" smtClean="0">
                <a:solidFill>
                  <a:srgbClr val="C00000"/>
                </a:solidFill>
              </a:rPr>
              <a:t>خاطئة</a:t>
            </a:r>
            <a:endParaRPr lang="ar-EG" sz="9600" dirty="0" smtClean="0">
              <a:solidFill>
                <a:srgbClr val="C00000"/>
              </a:solidFill>
            </a:endParaRPr>
          </a:p>
        </p:txBody>
      </p:sp>
      <p:sp>
        <p:nvSpPr>
          <p:cNvPr id="4" name="Rectangle 3">
            <a:hlinkClick r:id="" action="ppaction://hlinkshowjump?jump=previousslide"/>
          </p:cNvPr>
          <p:cNvSpPr/>
          <p:nvPr/>
        </p:nvSpPr>
        <p:spPr>
          <a:xfrm>
            <a:off x="6500813" y="5357813"/>
            <a:ext cx="1643062" cy="6429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dirty="0"/>
              <a:t>الرجوع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 rtlCol="1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EG" sz="7200" dirty="0" smtClean="0">
                <a:solidFill>
                  <a:srgbClr val="00B050"/>
                </a:solidFill>
              </a:rPr>
              <a:t>الأجابة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>
          <a:xfrm>
            <a:off x="500063" y="1071563"/>
            <a:ext cx="8229600" cy="4525962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ar-EG" sz="19900" smtClean="0">
                <a:solidFill>
                  <a:srgbClr val="C00000"/>
                </a:solidFill>
              </a:rPr>
              <a:t> صحيحة</a:t>
            </a:r>
          </a:p>
        </p:txBody>
      </p:sp>
      <p:sp>
        <p:nvSpPr>
          <p:cNvPr id="4" name="Rectangle 3">
            <a:hlinkClick r:id="" action="ppaction://hlinkshowjump?jump=nextslide"/>
          </p:cNvPr>
          <p:cNvSpPr/>
          <p:nvPr/>
        </p:nvSpPr>
        <p:spPr>
          <a:xfrm>
            <a:off x="6357938" y="5357813"/>
            <a:ext cx="1785937" cy="7143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dirty="0"/>
              <a:t>السؤال التالى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>
                <a:solidFill>
                  <a:srgbClr val="00B050"/>
                </a:solidFill>
              </a:rPr>
              <a:t>السؤال التاسع عشر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smtClean="0">
                <a:solidFill>
                  <a:srgbClr val="FF0000"/>
                </a:solidFill>
              </a:rPr>
              <a:t>أنظمة التشغيل منها الأحدث والأقدم </a:t>
            </a:r>
          </a:p>
          <a:p>
            <a:endParaRPr lang="ar-EG" smtClean="0"/>
          </a:p>
          <a:p>
            <a:r>
              <a:rPr lang="ar-EG" smtClean="0">
                <a:solidFill>
                  <a:srgbClr val="C00000"/>
                </a:solidFill>
                <a:hlinkClick r:id="rId2" action="ppaction://hlinksldjump"/>
              </a:rPr>
              <a:t>ويندوز 98</a:t>
            </a:r>
            <a:endParaRPr lang="ar-EG" smtClean="0">
              <a:solidFill>
                <a:srgbClr val="C00000"/>
              </a:solidFill>
            </a:endParaRPr>
          </a:p>
          <a:p>
            <a:r>
              <a:rPr lang="ar-EG" smtClean="0">
                <a:solidFill>
                  <a:srgbClr val="C00000"/>
                </a:solidFill>
                <a:hlinkClick r:id="rId2" action="ppaction://hlinksldjump"/>
              </a:rPr>
              <a:t>ويندوز </a:t>
            </a:r>
            <a:r>
              <a:rPr lang="en-US" smtClean="0">
                <a:solidFill>
                  <a:srgbClr val="C00000"/>
                </a:solidFill>
                <a:cs typeface="Arial" pitchFamily="34" charset="0"/>
                <a:hlinkClick r:id="rId2" action="ppaction://hlinksldjump"/>
              </a:rPr>
              <a:t>2000</a:t>
            </a:r>
            <a:endParaRPr lang="en-US" smtClean="0">
              <a:solidFill>
                <a:srgbClr val="C00000"/>
              </a:solidFill>
              <a:cs typeface="Arial" pitchFamily="34" charset="0"/>
            </a:endParaRPr>
          </a:p>
          <a:p>
            <a:r>
              <a:rPr lang="ar-EG" smtClean="0">
                <a:solidFill>
                  <a:srgbClr val="C00000"/>
                </a:solidFill>
                <a:hlinkClick r:id="rId2" action="ppaction://hlinksldjump"/>
              </a:rPr>
              <a:t>ويندوز </a:t>
            </a:r>
            <a:r>
              <a:rPr lang="en-US" smtClean="0">
                <a:solidFill>
                  <a:srgbClr val="C00000"/>
                </a:solidFill>
                <a:cs typeface="Arial" pitchFamily="34" charset="0"/>
                <a:hlinkClick r:id="rId2" action="ppaction://hlinksldjump"/>
              </a:rPr>
              <a:t>xp</a:t>
            </a:r>
            <a:endParaRPr lang="en-US" smtClean="0">
              <a:solidFill>
                <a:srgbClr val="C00000"/>
              </a:solidFill>
              <a:cs typeface="Arial" pitchFamily="34" charset="0"/>
            </a:endParaRPr>
          </a:p>
          <a:p>
            <a:r>
              <a:rPr lang="ar-EG" smtClean="0">
                <a:solidFill>
                  <a:srgbClr val="C00000"/>
                </a:solidFill>
                <a:hlinkClick r:id="rId2" action="ppaction://hlinksldjump"/>
              </a:rPr>
              <a:t>كل ما سبق</a:t>
            </a:r>
            <a:endParaRPr lang="ar-EG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ar-EG" smtClean="0">
                <a:solidFill>
                  <a:srgbClr val="00B050"/>
                </a:solidFill>
              </a:rPr>
              <a:t>الأجابة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928688"/>
            <a:ext cx="8229600" cy="3286125"/>
          </a:xfrm>
        </p:spPr>
        <p:txBody>
          <a:bodyPr rtlCol="1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24000" dirty="0" smtClean="0">
                <a:solidFill>
                  <a:srgbClr val="0070C0"/>
                </a:solidFill>
              </a:rPr>
              <a:t>  </a:t>
            </a:r>
            <a:r>
              <a:rPr lang="ar-EG" sz="24000" dirty="0" smtClean="0">
                <a:solidFill>
                  <a:srgbClr val="C00000"/>
                </a:solidFill>
              </a:rPr>
              <a:t>خاطئة</a:t>
            </a:r>
            <a:endParaRPr lang="ar-EG" sz="9600" dirty="0" smtClean="0">
              <a:solidFill>
                <a:srgbClr val="C00000"/>
              </a:solidFill>
            </a:endParaRPr>
          </a:p>
        </p:txBody>
      </p:sp>
      <p:sp>
        <p:nvSpPr>
          <p:cNvPr id="4" name="Rectangle 3">
            <a:hlinkClick r:id="" action="ppaction://hlinkshowjump?jump=previousslide"/>
          </p:cNvPr>
          <p:cNvSpPr/>
          <p:nvPr/>
        </p:nvSpPr>
        <p:spPr>
          <a:xfrm>
            <a:off x="6500813" y="5357813"/>
            <a:ext cx="1643062" cy="6429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dirty="0"/>
              <a:t>الرجوع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 rtlCol="1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EG" sz="7200" dirty="0" smtClean="0">
                <a:solidFill>
                  <a:srgbClr val="00B050"/>
                </a:solidFill>
              </a:rPr>
              <a:t>الأجابة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500063" y="1071563"/>
            <a:ext cx="8229600" cy="4525962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ar-EG" sz="19900" smtClean="0">
                <a:solidFill>
                  <a:srgbClr val="C00000"/>
                </a:solidFill>
              </a:rPr>
              <a:t> صحيحة</a:t>
            </a:r>
          </a:p>
        </p:txBody>
      </p:sp>
      <p:sp>
        <p:nvSpPr>
          <p:cNvPr id="4" name="Rectangle 3">
            <a:hlinkClick r:id="" action="ppaction://hlinkshowjump?jump=nextslide"/>
          </p:cNvPr>
          <p:cNvSpPr/>
          <p:nvPr/>
        </p:nvSpPr>
        <p:spPr>
          <a:xfrm>
            <a:off x="6357938" y="5357813"/>
            <a:ext cx="1785937" cy="7143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dirty="0"/>
              <a:t>السؤال التالى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>
                <a:solidFill>
                  <a:srgbClr val="00B050"/>
                </a:solidFill>
              </a:rPr>
              <a:t>السؤال العشرون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smtClean="0">
                <a:solidFill>
                  <a:srgbClr val="FF0000"/>
                </a:solidFill>
              </a:rPr>
              <a:t>البورسبلاى لة نوعين أيهما الأحدث</a:t>
            </a:r>
          </a:p>
          <a:p>
            <a:endParaRPr lang="ar-EG" smtClean="0"/>
          </a:p>
          <a:p>
            <a:r>
              <a:rPr lang="en-US" smtClean="0">
                <a:solidFill>
                  <a:srgbClr val="C00000"/>
                </a:solidFill>
                <a:cs typeface="Arial" pitchFamily="34" charset="0"/>
                <a:hlinkClick r:id="rId2" action="ppaction://hlinksldjump"/>
              </a:rPr>
              <a:t>Atx </a:t>
            </a:r>
            <a:r>
              <a:rPr lang="ar-EG" smtClean="0">
                <a:solidFill>
                  <a:srgbClr val="C00000"/>
                </a:solidFill>
                <a:hlinkClick r:id="rId2" action="ppaction://hlinksldjump"/>
              </a:rPr>
              <a:t> أحدث</a:t>
            </a:r>
            <a:endParaRPr lang="ar-EG" smtClean="0">
              <a:solidFill>
                <a:srgbClr val="C00000"/>
              </a:solidFill>
            </a:endParaRPr>
          </a:p>
          <a:p>
            <a:r>
              <a:rPr lang="en-US" smtClean="0">
                <a:solidFill>
                  <a:srgbClr val="C00000"/>
                </a:solidFill>
                <a:cs typeface="Arial" pitchFamily="34" charset="0"/>
                <a:hlinkClick r:id="rId3" action="ppaction://hlinksldjump"/>
              </a:rPr>
              <a:t>At </a:t>
            </a:r>
            <a:r>
              <a:rPr lang="ar-EG" smtClean="0">
                <a:solidFill>
                  <a:srgbClr val="C00000"/>
                </a:solidFill>
                <a:hlinkClick r:id="rId3" action="ppaction://hlinksldjump"/>
              </a:rPr>
              <a:t> أحدث</a:t>
            </a:r>
            <a:endParaRPr lang="ar-EG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ar-EG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>
                <a:solidFill>
                  <a:srgbClr val="00B050"/>
                </a:solidFill>
              </a:rPr>
              <a:t>السؤال الثانى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smtClean="0">
                <a:solidFill>
                  <a:srgbClr val="FF0000"/>
                </a:solidFill>
              </a:rPr>
              <a:t>تتكون الــ </a:t>
            </a:r>
            <a:r>
              <a:rPr lang="en-US" smtClean="0">
                <a:solidFill>
                  <a:srgbClr val="FF0000"/>
                </a:solidFill>
                <a:cs typeface="Arial" pitchFamily="34" charset="0"/>
              </a:rPr>
              <a:t>motherboard</a:t>
            </a:r>
            <a:r>
              <a:rPr lang="ar-EG" smtClean="0">
                <a:solidFill>
                  <a:srgbClr val="FF0000"/>
                </a:solidFill>
              </a:rPr>
              <a:t> من </a:t>
            </a:r>
          </a:p>
          <a:p>
            <a:endParaRPr lang="ar-EG" smtClean="0"/>
          </a:p>
          <a:p>
            <a:r>
              <a:rPr lang="en-US" smtClean="0">
                <a:solidFill>
                  <a:srgbClr val="C00000"/>
                </a:solidFill>
                <a:cs typeface="Arial" pitchFamily="34" charset="0"/>
                <a:hlinkClick r:id="rId2" action="ppaction://hlinksldjump"/>
              </a:rPr>
              <a:t>Slots pci</a:t>
            </a:r>
            <a:endParaRPr lang="en-US" smtClean="0">
              <a:solidFill>
                <a:srgbClr val="C00000"/>
              </a:solidFill>
              <a:cs typeface="Arial" pitchFamily="34" charset="0"/>
            </a:endParaRPr>
          </a:p>
          <a:p>
            <a:r>
              <a:rPr lang="en-US" smtClean="0">
                <a:solidFill>
                  <a:srgbClr val="C00000"/>
                </a:solidFill>
                <a:cs typeface="Arial" pitchFamily="34" charset="0"/>
                <a:hlinkClick r:id="rId2" action="ppaction://hlinksldjump"/>
              </a:rPr>
              <a:t>Slots isa</a:t>
            </a:r>
            <a:endParaRPr lang="ar-EG" smtClean="0">
              <a:solidFill>
                <a:srgbClr val="C00000"/>
              </a:solidFill>
            </a:endParaRPr>
          </a:p>
          <a:p>
            <a:r>
              <a:rPr lang="en-US" smtClean="0">
                <a:solidFill>
                  <a:srgbClr val="C00000"/>
                </a:solidFill>
                <a:cs typeface="Arial" pitchFamily="34" charset="0"/>
                <a:hlinkClick r:id="rId2" action="ppaction://hlinksldjump"/>
              </a:rPr>
              <a:t>Slots agp</a:t>
            </a:r>
            <a:endParaRPr lang="ar-EG" smtClean="0">
              <a:solidFill>
                <a:srgbClr val="C00000"/>
              </a:solidFill>
            </a:endParaRPr>
          </a:p>
          <a:p>
            <a:r>
              <a:rPr lang="ar-EG" smtClean="0">
                <a:solidFill>
                  <a:srgbClr val="C00000"/>
                </a:solidFill>
                <a:hlinkClick r:id="rId2" action="ppaction://hlinksldjump"/>
              </a:rPr>
              <a:t>كل ما سبق</a:t>
            </a:r>
            <a:endParaRPr lang="ar-EG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ar-EG" smtClean="0">
                <a:solidFill>
                  <a:srgbClr val="00B050"/>
                </a:solidFill>
              </a:rPr>
              <a:t>الأجابة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928688"/>
            <a:ext cx="8229600" cy="3286125"/>
          </a:xfrm>
        </p:spPr>
        <p:txBody>
          <a:bodyPr rtlCol="1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24000" dirty="0" smtClean="0">
                <a:solidFill>
                  <a:srgbClr val="0070C0"/>
                </a:solidFill>
              </a:rPr>
              <a:t>  </a:t>
            </a:r>
            <a:r>
              <a:rPr lang="ar-EG" sz="24000" dirty="0" smtClean="0">
                <a:solidFill>
                  <a:srgbClr val="C00000"/>
                </a:solidFill>
              </a:rPr>
              <a:t>خاطئة</a:t>
            </a:r>
            <a:endParaRPr lang="ar-EG" sz="9600" dirty="0" smtClean="0">
              <a:solidFill>
                <a:srgbClr val="C00000"/>
              </a:solidFill>
            </a:endParaRPr>
          </a:p>
        </p:txBody>
      </p:sp>
      <p:sp>
        <p:nvSpPr>
          <p:cNvPr id="4" name="Rectangle 3">
            <a:hlinkClick r:id="" action="ppaction://hlinkshowjump?jump=previousslide"/>
          </p:cNvPr>
          <p:cNvSpPr/>
          <p:nvPr/>
        </p:nvSpPr>
        <p:spPr>
          <a:xfrm>
            <a:off x="6500813" y="5357813"/>
            <a:ext cx="1643062" cy="6429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dirty="0"/>
              <a:t>الرجوع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 rtlCol="1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EG" sz="7200" dirty="0" smtClean="0">
                <a:solidFill>
                  <a:srgbClr val="00B050"/>
                </a:solidFill>
              </a:rPr>
              <a:t>الأجابة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>
          <a:xfrm>
            <a:off x="500063" y="1071563"/>
            <a:ext cx="8229600" cy="4525962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ar-EG" sz="19900" dirty="0" smtClean="0">
                <a:solidFill>
                  <a:srgbClr val="C00000"/>
                </a:solidFill>
              </a:rPr>
              <a:t> صحيحة</a:t>
            </a:r>
          </a:p>
        </p:txBody>
      </p:sp>
      <p:sp>
        <p:nvSpPr>
          <p:cNvPr id="5" name="Rectangle 4"/>
          <p:cNvSpPr/>
          <p:nvPr/>
        </p:nvSpPr>
        <p:spPr>
          <a:xfrm>
            <a:off x="6357950" y="5715016"/>
            <a:ext cx="1857388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dirty="0" smtClean="0"/>
              <a:t>النهاية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ar-EG" smtClean="0">
                <a:solidFill>
                  <a:srgbClr val="00B050"/>
                </a:solidFill>
              </a:rPr>
              <a:t>الأجابة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928688"/>
            <a:ext cx="8229600" cy="3286125"/>
          </a:xfrm>
        </p:spPr>
        <p:txBody>
          <a:bodyPr rtlCol="1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EG" sz="24000" dirty="0" smtClean="0">
                <a:solidFill>
                  <a:srgbClr val="0070C0"/>
                </a:solidFill>
              </a:rPr>
              <a:t>  </a:t>
            </a:r>
            <a:r>
              <a:rPr lang="ar-EG" sz="24000" dirty="0" smtClean="0">
                <a:solidFill>
                  <a:srgbClr val="C00000"/>
                </a:solidFill>
              </a:rPr>
              <a:t>خاطئة</a:t>
            </a:r>
            <a:endParaRPr lang="ar-EG" sz="9600" dirty="0" smtClean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00813" y="5357813"/>
            <a:ext cx="1643062" cy="6429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dirty="0"/>
              <a:t>الرجوع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143000"/>
          </a:xfrm>
        </p:spPr>
        <p:txBody>
          <a:bodyPr rtlCol="1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EG" sz="7200" dirty="0" smtClean="0">
                <a:solidFill>
                  <a:srgbClr val="00B050"/>
                </a:solidFill>
              </a:rPr>
              <a:t>الأجابة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500063" y="1071563"/>
            <a:ext cx="8229600" cy="4525962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ar-EG" sz="19900" smtClean="0">
                <a:solidFill>
                  <a:srgbClr val="C00000"/>
                </a:solidFill>
              </a:rPr>
              <a:t> صحيحة</a:t>
            </a: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6357938" y="5357813"/>
            <a:ext cx="1785937" cy="7143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dirty="0"/>
              <a:t>السؤال التالى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smtClean="0">
                <a:solidFill>
                  <a:srgbClr val="00B050"/>
                </a:solidFill>
              </a:rPr>
              <a:t>السؤال الثالث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smtClean="0">
                <a:solidFill>
                  <a:srgbClr val="FF0000"/>
                </a:solidFill>
              </a:rPr>
              <a:t>البرسيسور هو العقل المدبر للكمبيوتر وهو جزء أساسي فى الكمبيوتر ويكون البروسيسور على شكل </a:t>
            </a:r>
          </a:p>
          <a:p>
            <a:r>
              <a:rPr lang="en-US" smtClean="0">
                <a:solidFill>
                  <a:srgbClr val="C00000"/>
                </a:solidFill>
                <a:cs typeface="Arial" pitchFamily="34" charset="0"/>
                <a:hlinkClick r:id="rId2" action="ppaction://hlinksldjump"/>
              </a:rPr>
              <a:t>Slots</a:t>
            </a:r>
            <a:endParaRPr lang="en-US" smtClean="0">
              <a:solidFill>
                <a:srgbClr val="C00000"/>
              </a:solidFill>
              <a:cs typeface="Arial" pitchFamily="34" charset="0"/>
            </a:endParaRPr>
          </a:p>
          <a:p>
            <a:r>
              <a:rPr lang="en-US" smtClean="0">
                <a:solidFill>
                  <a:srgbClr val="C00000"/>
                </a:solidFill>
                <a:cs typeface="Arial" pitchFamily="34" charset="0"/>
                <a:hlinkClick r:id="rId2" action="ppaction://hlinksldjump"/>
              </a:rPr>
              <a:t>Soket</a:t>
            </a:r>
            <a:endParaRPr lang="en-US" smtClean="0">
              <a:solidFill>
                <a:srgbClr val="C00000"/>
              </a:solidFill>
              <a:cs typeface="Arial" pitchFamily="34" charset="0"/>
            </a:endParaRPr>
          </a:p>
          <a:p>
            <a:r>
              <a:rPr lang="ar-EG" smtClean="0">
                <a:solidFill>
                  <a:srgbClr val="C00000"/>
                </a:solidFill>
                <a:hlinkClick r:id="rId2" action="ppaction://hlinksldjump"/>
              </a:rPr>
              <a:t>كل ما سبق</a:t>
            </a:r>
            <a:endParaRPr lang="ar-EG" smtClean="0">
              <a:solidFill>
                <a:srgbClr val="C00000"/>
              </a:solidFill>
            </a:endParaRPr>
          </a:p>
          <a:p>
            <a:r>
              <a:rPr lang="ar-EG" smtClean="0">
                <a:solidFill>
                  <a:srgbClr val="C00000"/>
                </a:solidFill>
                <a:hlinkClick r:id="rId3" action="ppaction://hlinksldjump"/>
              </a:rPr>
              <a:t>لا شىء مما سبق</a:t>
            </a:r>
            <a:endParaRPr lang="ar-EG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540</Words>
  <Application>Microsoft Office PowerPoint</Application>
  <PresentationFormat>On-screen Show (4:3)</PresentationFormat>
  <Paragraphs>257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5" baseType="lpstr">
      <vt:lpstr>Calibri</vt:lpstr>
      <vt:lpstr>Arial</vt:lpstr>
      <vt:lpstr>Times New Roman</vt:lpstr>
      <vt:lpstr>Office Theme</vt:lpstr>
      <vt:lpstr>أهلا وسهلا  بكم فى كتاب المسابقات</vt:lpstr>
      <vt:lpstr>نبذة عن المؤلف</vt:lpstr>
      <vt:lpstr>السؤال الأول</vt:lpstr>
      <vt:lpstr>الأجابة</vt:lpstr>
      <vt:lpstr>الأجابة</vt:lpstr>
      <vt:lpstr>السؤال الثانى</vt:lpstr>
      <vt:lpstr>الأجابة</vt:lpstr>
      <vt:lpstr>الأجابة</vt:lpstr>
      <vt:lpstr>السؤال الثالث</vt:lpstr>
      <vt:lpstr>الأجابة</vt:lpstr>
      <vt:lpstr>الأجابة</vt:lpstr>
      <vt:lpstr>السؤال الرابع</vt:lpstr>
      <vt:lpstr>الأجابة</vt:lpstr>
      <vt:lpstr>الأجابة</vt:lpstr>
      <vt:lpstr>السؤال الخامس</vt:lpstr>
      <vt:lpstr>الأجابة</vt:lpstr>
      <vt:lpstr>الأجابة</vt:lpstr>
      <vt:lpstr>السؤال السادس</vt:lpstr>
      <vt:lpstr>الأجابة</vt:lpstr>
      <vt:lpstr>الأجابة</vt:lpstr>
      <vt:lpstr>السؤال السابع</vt:lpstr>
      <vt:lpstr>الأجابة</vt:lpstr>
      <vt:lpstr>السؤال الثامن</vt:lpstr>
      <vt:lpstr>الأجابة</vt:lpstr>
      <vt:lpstr>الأجابة</vt:lpstr>
      <vt:lpstr>السؤال التاسع</vt:lpstr>
      <vt:lpstr>الأجابة</vt:lpstr>
      <vt:lpstr>الأجابة</vt:lpstr>
      <vt:lpstr>السؤال العاشر</vt:lpstr>
      <vt:lpstr>الأجابة</vt:lpstr>
      <vt:lpstr>الأجابة</vt:lpstr>
      <vt:lpstr>السؤال الحادى عشر</vt:lpstr>
      <vt:lpstr>الأجابة</vt:lpstr>
      <vt:lpstr>الأجابة</vt:lpstr>
      <vt:lpstr>السؤال الثانى عشر</vt:lpstr>
      <vt:lpstr>الأجابة</vt:lpstr>
      <vt:lpstr>الأجابة</vt:lpstr>
      <vt:lpstr>السؤال الثالث عشر</vt:lpstr>
      <vt:lpstr>الأجابة</vt:lpstr>
      <vt:lpstr>الأجابة</vt:lpstr>
      <vt:lpstr>السؤال الرابع عشر</vt:lpstr>
      <vt:lpstr>الأجابة</vt:lpstr>
      <vt:lpstr>الأجابة</vt:lpstr>
      <vt:lpstr>السؤال الخامس عشر</vt:lpstr>
      <vt:lpstr>الأجابة</vt:lpstr>
      <vt:lpstr>الأجابة</vt:lpstr>
      <vt:lpstr>السؤال السادس عشر</vt:lpstr>
      <vt:lpstr>الأجابة</vt:lpstr>
      <vt:lpstr>الأجابة</vt:lpstr>
      <vt:lpstr>السؤال السابع عشر</vt:lpstr>
      <vt:lpstr>الأجابة</vt:lpstr>
      <vt:lpstr>الأجابة</vt:lpstr>
      <vt:lpstr>السؤال الثامن عشر</vt:lpstr>
      <vt:lpstr>الأجابة</vt:lpstr>
      <vt:lpstr>الأجابة</vt:lpstr>
      <vt:lpstr>السؤال التاسع عشر</vt:lpstr>
      <vt:lpstr>الأجابة</vt:lpstr>
      <vt:lpstr>الأجابة</vt:lpstr>
      <vt:lpstr>السؤال العشرون</vt:lpstr>
      <vt:lpstr>الأجابة</vt:lpstr>
      <vt:lpstr>الأجابة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أهلا وسهلا  بكم فى كتاب المسابقات</dc:title>
  <dc:creator>eslam</dc:creator>
  <cp:lastModifiedBy>eslam</cp:lastModifiedBy>
  <cp:revision>30</cp:revision>
  <dcterms:created xsi:type="dcterms:W3CDTF">2012-10-30T00:40:08Z</dcterms:created>
  <dcterms:modified xsi:type="dcterms:W3CDTF">2012-11-02T05:37:39Z</dcterms:modified>
</cp:coreProperties>
</file>