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6" r:id="rId3"/>
  </p:sldMasterIdLst>
  <p:notesMasterIdLst>
    <p:notesMasterId r:id="rId18"/>
  </p:notesMasterIdLst>
  <p:handoutMasterIdLst>
    <p:handoutMasterId r:id="rId19"/>
  </p:handoutMasterIdLst>
  <p:sldIdLst>
    <p:sldId id="258" r:id="rId4"/>
    <p:sldId id="274" r:id="rId5"/>
    <p:sldId id="275" r:id="rId6"/>
    <p:sldId id="276" r:id="rId7"/>
    <p:sldId id="277" r:id="rId8"/>
    <p:sldId id="278" r:id="rId9"/>
    <p:sldId id="279" r:id="rId10"/>
    <p:sldId id="280" r:id="rId11"/>
    <p:sldId id="281" r:id="rId12"/>
    <p:sldId id="282" r:id="rId13"/>
    <p:sldId id="283" r:id="rId14"/>
    <p:sldId id="284" r:id="rId15"/>
    <p:sldId id="285"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77" autoAdjust="0"/>
    <p:restoredTop sz="97521" autoAdjust="0"/>
  </p:normalViewPr>
  <p:slideViewPr>
    <p:cSldViewPr snapToGrid="0">
      <p:cViewPr varScale="1">
        <p:scale>
          <a:sx n="75" d="100"/>
          <a:sy n="75" d="100"/>
        </p:scale>
        <p:origin x="-1290" y="-102"/>
      </p:cViewPr>
      <p:guideLst>
        <p:guide orient="horz" pos="4247"/>
        <p:guide orient="horz" pos="691"/>
        <p:guide pos="233"/>
        <p:guide pos="5585"/>
        <p:guide pos="668"/>
        <p:guide pos="26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CFD9C4-77A5-4615-8F9A-16BF81A825DC}" type="datetimeFigureOut">
              <a:rPr lang="en-GB" smtClean="0">
                <a:latin typeface="Arial" pitchFamily="34" charset="0"/>
              </a:rPr>
              <a:pPr/>
              <a:t>09/10/2012</a:t>
            </a:fld>
            <a:endParaRPr lang="en-GB" dirty="0">
              <a:latin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304B27-BDEF-4CDA-AEB4-936FC7271D59}"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xmlns="" val="2299549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19780C71-3F86-4797-BBDD-DB114C92315A}" type="datetimeFigureOut">
              <a:rPr lang="en-GB" smtClean="0"/>
              <a:pPr/>
              <a:t>09/10/2012</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AEFA8EDF-3B33-46B8-9795-B7DD7FCCFCA0}" type="slidenum">
              <a:rPr lang="en-GB" smtClean="0"/>
              <a:pPr/>
              <a:t>‹#›</a:t>
            </a:fld>
            <a:endParaRPr lang="en-GB" dirty="0"/>
          </a:p>
        </p:txBody>
      </p:sp>
    </p:spTree>
    <p:extLst>
      <p:ext uri="{BB962C8B-B14F-4D97-AF65-F5344CB8AC3E}">
        <p14:creationId xmlns:p14="http://schemas.microsoft.com/office/powerpoint/2010/main" xmlns="" val="1592591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EFA8EDF-3B33-46B8-9795-B7DD7FCCFCA0}" type="slidenum">
              <a:rPr lang="en-GB" smtClean="0"/>
              <a:pPr/>
              <a:t>1</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EFA8EDF-3B33-46B8-9795-B7DD7FCCFCA0}" type="slidenum">
              <a:rPr lang="en-GB" smtClean="0"/>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EFA8EDF-3B33-46B8-9795-B7DD7FCCFCA0}" type="slidenum">
              <a:rPr lang="en-GB" smtClean="0"/>
              <a:pPr/>
              <a:t>14</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10" descr="black pink bg.jpg"/>
          <p:cNvPicPr>
            <a:picLocks noChangeAspect="1"/>
          </p:cNvPicPr>
          <p:nvPr userDrawn="1"/>
        </p:nvPicPr>
        <p:blipFill>
          <a:blip r:embed="rId2" cstate="print"/>
          <a:stretch>
            <a:fillRect/>
          </a:stretch>
        </p:blipFill>
        <p:spPr bwMode="ltGray">
          <a:xfrm>
            <a:off x="0" y="0"/>
            <a:ext cx="9144000" cy="6858000"/>
          </a:xfrm>
          <a:prstGeom prst="rect">
            <a:avLst/>
          </a:prstGeom>
        </p:spPr>
      </p:pic>
      <p:sp>
        <p:nvSpPr>
          <p:cNvPr id="2" name="Title 1"/>
          <p:cNvSpPr>
            <a:spLocks noGrp="1"/>
          </p:cNvSpPr>
          <p:nvPr>
            <p:ph type="ctrTitle"/>
          </p:nvPr>
        </p:nvSpPr>
        <p:spPr>
          <a:xfrm>
            <a:off x="685800" y="1785926"/>
            <a:ext cx="7776000" cy="1785950"/>
          </a:xfrm>
        </p:spPr>
        <p:txBody>
          <a:bodyPr wrap="square" anchor="b" anchorCtr="0">
            <a:noAutofit/>
          </a:bodyPr>
          <a:lstStyle>
            <a:lvl1pPr algn="ctr">
              <a:lnSpc>
                <a:spcPts val="6000"/>
              </a:lnSpc>
              <a:defRPr sz="6000">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685800" y="3571876"/>
            <a:ext cx="7776000" cy="1357322"/>
          </a:xfrm>
        </p:spPr>
        <p:txBody>
          <a:bodyPr>
            <a:noAutofit/>
          </a:bodyPr>
          <a:lstStyle>
            <a:lvl1pPr marL="0" indent="0" algn="ctr">
              <a:lnSpc>
                <a:spcPts val="3200"/>
              </a:lnSpc>
              <a:buNone/>
              <a:defRPr sz="32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9" name="Text Placeholder 18"/>
          <p:cNvSpPr>
            <a:spLocks noGrp="1"/>
          </p:cNvSpPr>
          <p:nvPr>
            <p:ph type="body" sz="quarter" idx="10"/>
          </p:nvPr>
        </p:nvSpPr>
        <p:spPr>
          <a:xfrm>
            <a:off x="685800" y="4942800"/>
            <a:ext cx="7776000" cy="1057968"/>
          </a:xfrm>
        </p:spPr>
        <p:txBody>
          <a:bodyPr>
            <a:noAutofit/>
          </a:bodyPr>
          <a:lstStyle>
            <a:lvl1pPr algn="ctr">
              <a:lnSpc>
                <a:spcPct val="100000"/>
              </a:lnSpc>
              <a:spcBef>
                <a:spcPts val="0"/>
              </a:spcBef>
              <a:spcAft>
                <a:spcPts val="0"/>
              </a:spcAft>
              <a:defRPr sz="2400" b="0">
                <a:solidFill>
                  <a:schemeClr val="bg1"/>
                </a:solidFill>
              </a:defRPr>
            </a:lvl1pPr>
            <a:lvl2pPr algn="ctr">
              <a:defRPr sz="2400">
                <a:solidFill>
                  <a:schemeClr val="bg1"/>
                </a:solidFill>
              </a:defRPr>
            </a:lvl2pPr>
            <a:lvl3pPr algn="ctr">
              <a:defRPr sz="2400">
                <a:solidFill>
                  <a:schemeClr val="bg1"/>
                </a:solidFill>
              </a:defRPr>
            </a:lvl3pPr>
            <a:lvl4pPr algn="ctr">
              <a:defRPr sz="2400">
                <a:solidFill>
                  <a:schemeClr val="bg1"/>
                </a:solidFill>
              </a:defRPr>
            </a:lvl4pPr>
            <a:lvl5pPr algn="ctr">
              <a:defRPr sz="2400">
                <a:solidFill>
                  <a:schemeClr val="bg1"/>
                </a:solidFill>
              </a:defRPr>
            </a:lvl5pPr>
          </a:lstStyle>
          <a:p>
            <a:pPr lvl="0"/>
            <a:r>
              <a:rPr lang="en-US" smtClean="0"/>
              <a:t>Click to edit Master text styles</a:t>
            </a:r>
          </a:p>
        </p:txBody>
      </p:sp>
      <p:pic>
        <p:nvPicPr>
          <p:cNvPr id="10" name="Picture 9" descr="Untitled-1.psd"/>
          <p:cNvPicPr>
            <a:picLocks noChangeAspect="1"/>
          </p:cNvPicPr>
          <p:nvPr userDrawn="1"/>
        </p:nvPicPr>
        <p:blipFill>
          <a:blip r:embed="rId3" cstate="print"/>
          <a:stretch>
            <a:fillRect/>
          </a:stretch>
        </p:blipFill>
        <p:spPr>
          <a:xfrm>
            <a:off x="222250" y="207962"/>
            <a:ext cx="1166099" cy="1625053"/>
          </a:xfrm>
          <a:prstGeom prst="rect">
            <a:avLst/>
          </a:prstGeom>
        </p:spPr>
      </p:pic>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mage only">
    <p:spTree>
      <p:nvGrpSpPr>
        <p:cNvPr id="1" name=""/>
        <p:cNvGrpSpPr/>
        <p:nvPr/>
      </p:nvGrpSpPr>
      <p:grpSpPr>
        <a:xfrm>
          <a:off x="0" y="0"/>
          <a:ext cx="0" cy="0"/>
          <a:chOff x="0" y="0"/>
          <a:chExt cx="0" cy="0"/>
        </a:xfrm>
      </p:grpSpPr>
      <p:pic>
        <p:nvPicPr>
          <p:cNvPr id="5" name="Picture 4" descr="pink bg.jpg"/>
          <p:cNvPicPr>
            <a:picLocks/>
          </p:cNvPicPr>
          <p:nvPr userDrawn="1"/>
        </p:nvPicPr>
        <p:blipFill>
          <a:blip r:embed="rId2" cstate="print"/>
          <a:srcRect t="30919" b="53086"/>
          <a:stretch>
            <a:fillRect/>
          </a:stretch>
        </p:blipFill>
        <p:spPr bwMode="ltGray">
          <a:xfrm>
            <a:off x="0" y="0"/>
            <a:ext cx="9144000" cy="1090800"/>
          </a:xfrm>
          <a:prstGeom prst="rect">
            <a:avLst/>
          </a:prstGeom>
        </p:spPr>
      </p:pic>
      <p:sp>
        <p:nvSpPr>
          <p:cNvPr id="16" name="Title 1"/>
          <p:cNvSpPr>
            <a:spLocks noGrp="1"/>
          </p:cNvSpPr>
          <p:nvPr>
            <p:ph type="title"/>
          </p:nvPr>
        </p:nvSpPr>
        <p:spPr bwMode="black">
          <a:xfrm>
            <a:off x="341999" y="0"/>
            <a:ext cx="8647200" cy="1090800"/>
          </a:xfrm>
        </p:spPr>
        <p:txBody>
          <a:bodyPr lIns="0" tIns="0" rIns="0" bIns="0">
            <a:noAutofit/>
          </a:bodyPr>
          <a:lstStyle>
            <a:lvl1pPr algn="l">
              <a:defRPr sz="3000">
                <a:solidFill>
                  <a:schemeClr val="bg1"/>
                </a:solidFill>
              </a:defRPr>
            </a:lvl1pPr>
          </a:lstStyle>
          <a:p>
            <a:r>
              <a:rPr lang="en-US" smtClean="0"/>
              <a:t>Click to edit Master title style</a:t>
            </a:r>
            <a:endParaRPr lang="en-GB" dirty="0"/>
          </a:p>
        </p:txBody>
      </p:sp>
      <p:sp>
        <p:nvSpPr>
          <p:cNvPr id="19" name="Picture Placeholder 18"/>
          <p:cNvSpPr>
            <a:spLocks noGrp="1"/>
          </p:cNvSpPr>
          <p:nvPr>
            <p:ph type="pic" sz="quarter" idx="13"/>
          </p:nvPr>
        </p:nvSpPr>
        <p:spPr>
          <a:xfrm>
            <a:off x="1" y="1090772"/>
            <a:ext cx="9144000" cy="5767228"/>
          </a:xfrm>
        </p:spPr>
        <p:txBody>
          <a:bodyPr lIns="342000" tIns="270000"/>
          <a:lstStyle/>
          <a:p>
            <a:r>
              <a:rPr lang="en-US" dirty="0" smtClean="0"/>
              <a:t>Click icon to add picture</a:t>
            </a:r>
            <a:endParaRPr lang="en-GB" dirty="0"/>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26" name="Picture 2" descr="D:\Cathy\Colin McBride\Zain\18 Mar\Blue_black.jpg"/>
          <p:cNvPicPr>
            <a:picLocks noChangeAspect="1" noChangeArrowheads="1"/>
          </p:cNvPicPr>
          <p:nvPr userDrawn="1"/>
        </p:nvPicPr>
        <p:blipFill>
          <a:blip r:embed="rId2" cstate="print"/>
          <a:srcRect/>
          <a:stretch>
            <a:fillRect/>
          </a:stretch>
        </p:blipFill>
        <p:spPr bwMode="ltGray">
          <a:xfrm>
            <a:off x="-85222" y="-62362"/>
            <a:ext cx="9314444" cy="6982724"/>
          </a:xfrm>
          <a:prstGeom prst="rect">
            <a:avLst/>
          </a:prstGeom>
          <a:noFill/>
        </p:spPr>
      </p:pic>
      <p:sp>
        <p:nvSpPr>
          <p:cNvPr id="2" name="Title 1"/>
          <p:cNvSpPr>
            <a:spLocks noGrp="1"/>
          </p:cNvSpPr>
          <p:nvPr>
            <p:ph type="ctrTitle"/>
          </p:nvPr>
        </p:nvSpPr>
        <p:spPr>
          <a:xfrm>
            <a:off x="685800" y="1785926"/>
            <a:ext cx="7776000" cy="1785950"/>
          </a:xfrm>
        </p:spPr>
        <p:txBody>
          <a:bodyPr wrap="square" anchor="b" anchorCtr="0">
            <a:noAutofit/>
          </a:bodyPr>
          <a:lstStyle>
            <a:lvl1pPr algn="ctr">
              <a:lnSpc>
                <a:spcPts val="6000"/>
              </a:lnSpc>
              <a:defRPr sz="6000">
                <a:solidFill>
                  <a:schemeClr val="accent3"/>
                </a:solidFill>
              </a:defRPr>
            </a:lvl1pPr>
          </a:lstStyle>
          <a:p>
            <a:r>
              <a:rPr lang="en-GB" smtClean="0"/>
              <a:t>Click to edit</a:t>
            </a:r>
            <a:endParaRPr lang="en-GB" dirty="0"/>
          </a:p>
        </p:txBody>
      </p:sp>
      <p:sp>
        <p:nvSpPr>
          <p:cNvPr id="3" name="Subtitle 2"/>
          <p:cNvSpPr>
            <a:spLocks noGrp="1"/>
          </p:cNvSpPr>
          <p:nvPr>
            <p:ph type="subTitle" idx="1"/>
          </p:nvPr>
        </p:nvSpPr>
        <p:spPr>
          <a:xfrm>
            <a:off x="685800" y="3571876"/>
            <a:ext cx="7776000" cy="1357322"/>
          </a:xfrm>
        </p:spPr>
        <p:txBody>
          <a:bodyPr>
            <a:noAutofit/>
          </a:bodyPr>
          <a:lstStyle>
            <a:lvl1pPr marL="0" indent="0" algn="ctr">
              <a:lnSpc>
                <a:spcPts val="3200"/>
              </a:lnSpc>
              <a:buNone/>
              <a:defRPr sz="32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dirty="0"/>
          </a:p>
        </p:txBody>
      </p:sp>
      <p:sp>
        <p:nvSpPr>
          <p:cNvPr id="19" name="Text Placeholder 18"/>
          <p:cNvSpPr>
            <a:spLocks noGrp="1"/>
          </p:cNvSpPr>
          <p:nvPr>
            <p:ph type="body" sz="quarter" idx="10"/>
          </p:nvPr>
        </p:nvSpPr>
        <p:spPr>
          <a:xfrm>
            <a:off x="685800" y="4942800"/>
            <a:ext cx="7776000" cy="1057968"/>
          </a:xfrm>
        </p:spPr>
        <p:txBody>
          <a:bodyPr>
            <a:noAutofit/>
          </a:bodyPr>
          <a:lstStyle>
            <a:lvl1pPr algn="ctr">
              <a:lnSpc>
                <a:spcPct val="100000"/>
              </a:lnSpc>
              <a:spcBef>
                <a:spcPts val="0"/>
              </a:spcBef>
              <a:spcAft>
                <a:spcPts val="0"/>
              </a:spcAft>
              <a:defRPr sz="2400" b="0">
                <a:solidFill>
                  <a:schemeClr val="bg1"/>
                </a:solidFill>
              </a:defRPr>
            </a:lvl1pPr>
            <a:lvl2pPr algn="ctr">
              <a:defRPr sz="2400">
                <a:solidFill>
                  <a:schemeClr val="bg1"/>
                </a:solidFill>
              </a:defRPr>
            </a:lvl2pPr>
            <a:lvl3pPr algn="ctr">
              <a:defRPr sz="2400">
                <a:solidFill>
                  <a:schemeClr val="bg1"/>
                </a:solidFill>
              </a:defRPr>
            </a:lvl3pPr>
            <a:lvl4pPr algn="ctr">
              <a:defRPr sz="2400">
                <a:solidFill>
                  <a:schemeClr val="bg1"/>
                </a:solidFill>
              </a:defRPr>
            </a:lvl4pPr>
            <a:lvl5pPr algn="ctr">
              <a:defRPr sz="2400">
                <a:solidFill>
                  <a:schemeClr val="bg1"/>
                </a:solidFill>
              </a:defRPr>
            </a:lvl5pPr>
          </a:lstStyle>
          <a:p>
            <a:pPr lvl="0"/>
            <a:r>
              <a:rPr lang="en-GB" smtClean="0"/>
              <a:t>Click to edit Master text styles</a:t>
            </a:r>
            <a:endParaRPr lang="en-GB" dirty="0" smtClean="0"/>
          </a:p>
        </p:txBody>
      </p:sp>
      <p:pic>
        <p:nvPicPr>
          <p:cNvPr id="7" name="Picture 6" descr="Untitled-1.psd"/>
          <p:cNvPicPr>
            <a:picLocks noChangeAspect="1"/>
          </p:cNvPicPr>
          <p:nvPr userDrawn="1"/>
        </p:nvPicPr>
        <p:blipFill>
          <a:blip r:embed="rId3" cstate="print"/>
          <a:stretch>
            <a:fillRect/>
          </a:stretch>
        </p:blipFill>
        <p:spPr>
          <a:xfrm>
            <a:off x="222250" y="207962"/>
            <a:ext cx="1166099" cy="1625053"/>
          </a:xfrm>
          <a:prstGeom prst="rect">
            <a:avLst/>
          </a:prstGeom>
        </p:spPr>
      </p:pic>
    </p:spTree>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2050" name="Picture 2" descr="D:\Cathy\Colin McBride\Zain\18 Mar\Blue background.jpg"/>
          <p:cNvPicPr>
            <a:picLocks noChangeAspect="1" noChangeArrowheads="1"/>
          </p:cNvPicPr>
          <p:nvPr userDrawn="1"/>
        </p:nvPicPr>
        <p:blipFill>
          <a:blip r:embed="rId2" cstate="print"/>
          <a:srcRect/>
          <a:stretch>
            <a:fillRect/>
          </a:stretch>
        </p:blipFill>
        <p:spPr bwMode="ltGray">
          <a:xfrm>
            <a:off x="0" y="0"/>
            <a:ext cx="9144000" cy="6858000"/>
          </a:xfrm>
          <a:prstGeom prst="rect">
            <a:avLst/>
          </a:prstGeom>
          <a:noFill/>
        </p:spPr>
      </p:pic>
      <p:sp>
        <p:nvSpPr>
          <p:cNvPr id="2" name="Title 1"/>
          <p:cNvSpPr>
            <a:spLocks noGrp="1"/>
          </p:cNvSpPr>
          <p:nvPr>
            <p:ph type="title" hasCustomPrompt="1"/>
          </p:nvPr>
        </p:nvSpPr>
        <p:spPr>
          <a:xfrm>
            <a:off x="424800" y="2091600"/>
            <a:ext cx="8294400" cy="2851200"/>
          </a:xfrm>
        </p:spPr>
        <p:txBody>
          <a:bodyPr anchor="ctr" anchorCtr="0">
            <a:noAutofit/>
          </a:bodyPr>
          <a:lstStyle>
            <a:lvl1pPr algn="ctr">
              <a:defRPr sz="6000" b="0" cap="none" baseline="0">
                <a:solidFill>
                  <a:schemeClr val="bg1"/>
                </a:solidFill>
              </a:defRPr>
            </a:lvl1pPr>
          </a:lstStyle>
          <a:p>
            <a:r>
              <a:rPr lang="en-US" dirty="0" smtClean="0"/>
              <a:t>Click to edit master title style</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tement Page">
    <p:spTree>
      <p:nvGrpSpPr>
        <p:cNvPr id="1" name=""/>
        <p:cNvGrpSpPr/>
        <p:nvPr/>
      </p:nvGrpSpPr>
      <p:grpSpPr>
        <a:xfrm>
          <a:off x="0" y="0"/>
          <a:ext cx="0" cy="0"/>
          <a:chOff x="0" y="0"/>
          <a:chExt cx="0" cy="0"/>
        </a:xfrm>
      </p:grpSpPr>
      <p:pic>
        <p:nvPicPr>
          <p:cNvPr id="5" name="Picture 2" descr="D:\Cathy\Colin McBride\Zain\18 Mar\Blue background.jpg"/>
          <p:cNvPicPr>
            <a:picLocks noChangeAspect="1" noChangeArrowheads="1"/>
          </p:cNvPicPr>
          <p:nvPr userDrawn="1"/>
        </p:nvPicPr>
        <p:blipFill>
          <a:blip r:embed="rId2" cstate="print"/>
          <a:srcRect/>
          <a:stretch>
            <a:fillRect/>
          </a:stretch>
        </p:blipFill>
        <p:spPr bwMode="ltGray">
          <a:xfrm>
            <a:off x="0" y="0"/>
            <a:ext cx="9144000" cy="6858000"/>
          </a:xfrm>
          <a:prstGeom prst="rect">
            <a:avLst/>
          </a:prstGeom>
          <a:noFill/>
        </p:spPr>
      </p:pic>
      <p:sp>
        <p:nvSpPr>
          <p:cNvPr id="2" name="Title 1"/>
          <p:cNvSpPr>
            <a:spLocks noGrp="1"/>
          </p:cNvSpPr>
          <p:nvPr>
            <p:ph type="title" hasCustomPrompt="1"/>
          </p:nvPr>
        </p:nvSpPr>
        <p:spPr>
          <a:xfrm>
            <a:off x="424800" y="2091600"/>
            <a:ext cx="8294400" cy="2851200"/>
          </a:xfrm>
        </p:spPr>
        <p:txBody>
          <a:bodyPr anchor="ctr" anchorCtr="0">
            <a:noAutofit/>
          </a:bodyPr>
          <a:lstStyle>
            <a:lvl1pPr algn="ctr">
              <a:defRPr sz="4800" b="0" cap="none" baseline="0">
                <a:solidFill>
                  <a:schemeClr val="bg1"/>
                </a:solidFill>
              </a:defRPr>
            </a:lvl1pPr>
          </a:lstStyle>
          <a:p>
            <a:r>
              <a:rPr lang="en-US" dirty="0" smtClean="0"/>
              <a:t>Click to edit master title style</a:t>
            </a:r>
            <a:endParaRPr lang="en-GB" dirty="0"/>
          </a:p>
        </p:txBody>
      </p:sp>
      <p:sp>
        <p:nvSpPr>
          <p:cNvPr id="6" name="Text Placeholder 18"/>
          <p:cNvSpPr>
            <a:spLocks noGrp="1"/>
          </p:cNvSpPr>
          <p:nvPr>
            <p:ph type="body" sz="quarter" idx="10"/>
          </p:nvPr>
        </p:nvSpPr>
        <p:spPr>
          <a:xfrm>
            <a:off x="424800" y="5085676"/>
            <a:ext cx="8294400" cy="1057968"/>
          </a:xfrm>
        </p:spPr>
        <p:txBody>
          <a:bodyPr>
            <a:noAutofit/>
          </a:bodyPr>
          <a:lstStyle>
            <a:lvl1pPr algn="ctr">
              <a:spcBef>
                <a:spcPts val="0"/>
              </a:spcBef>
              <a:defRPr sz="2400" b="0">
                <a:solidFill>
                  <a:schemeClr val="bg1"/>
                </a:solidFill>
              </a:defRPr>
            </a:lvl1pPr>
            <a:lvl2pPr algn="ctr">
              <a:defRPr sz="2400">
                <a:solidFill>
                  <a:schemeClr val="bg1"/>
                </a:solidFill>
              </a:defRPr>
            </a:lvl2pPr>
            <a:lvl3pPr algn="ctr">
              <a:defRPr sz="2400">
                <a:solidFill>
                  <a:schemeClr val="bg1"/>
                </a:solidFill>
              </a:defRPr>
            </a:lvl3pPr>
            <a:lvl4pPr algn="ctr">
              <a:defRPr sz="2400">
                <a:solidFill>
                  <a:schemeClr val="bg1"/>
                </a:solidFill>
              </a:defRPr>
            </a:lvl4pPr>
            <a:lvl5pPr algn="ctr">
              <a:defRPr sz="2400">
                <a:solidFill>
                  <a:schemeClr val="bg1"/>
                </a:solidFill>
              </a:defRPr>
            </a:lvl5pPr>
          </a:lstStyle>
          <a:p>
            <a:pPr lvl="0"/>
            <a:r>
              <a:rPr lang="en-US" dirty="0"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12" name="Picture 2" descr="D:\Cathy\Colin McBride\Zain\18 Mar\Blue background.jpg"/>
          <p:cNvPicPr>
            <a:picLocks noChangeArrowheads="1"/>
          </p:cNvPicPr>
          <p:nvPr userDrawn="1"/>
        </p:nvPicPr>
        <p:blipFill>
          <a:blip r:embed="rId2" cstate="print"/>
          <a:srcRect t="17901" b="66204"/>
          <a:stretch>
            <a:fillRect/>
          </a:stretch>
        </p:blipFill>
        <p:spPr bwMode="ltGray">
          <a:xfrm>
            <a:off x="0" y="0"/>
            <a:ext cx="9144000" cy="1090087"/>
          </a:xfrm>
          <a:prstGeom prst="rect">
            <a:avLst/>
          </a:prstGeom>
          <a:noFill/>
        </p:spPr>
      </p:pic>
      <p:sp>
        <p:nvSpPr>
          <p:cNvPr id="3" name="Content Placeholder 2"/>
          <p:cNvSpPr>
            <a:spLocks noGrp="1"/>
          </p:cNvSpPr>
          <p:nvPr>
            <p:ph idx="1"/>
          </p:nvPr>
        </p:nvSpPr>
        <p:spPr>
          <a:xfrm>
            <a:off x="351524" y="1358250"/>
            <a:ext cx="8647200" cy="5212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Title 1"/>
          <p:cNvSpPr>
            <a:spLocks noGrp="1"/>
          </p:cNvSpPr>
          <p:nvPr>
            <p:ph type="title"/>
          </p:nvPr>
        </p:nvSpPr>
        <p:spPr bwMode="black">
          <a:xfrm>
            <a:off x="341999" y="0"/>
            <a:ext cx="8647200" cy="1090800"/>
          </a:xfrm>
        </p:spPr>
        <p:txBody>
          <a:bodyPr lIns="0" tIns="0" rIns="0" bIns="0">
            <a:noAutofit/>
          </a:bodyPr>
          <a:lstStyle>
            <a:lvl1pPr algn="l">
              <a:defRPr sz="3000">
                <a:solidFill>
                  <a:schemeClr val="bg1"/>
                </a:solidFill>
              </a:defRPr>
            </a:lvl1pPr>
          </a:lstStyle>
          <a:p>
            <a:r>
              <a:rPr lang="en-US" dirty="0" smtClean="0"/>
              <a:t>Click to edit Master title style</a:t>
            </a:r>
            <a:endParaRPr lang="en-GB" dirty="0"/>
          </a:p>
        </p:txBody>
      </p:sp>
      <p:sp>
        <p:nvSpPr>
          <p:cNvPr id="9" name="Date Placeholder 3"/>
          <p:cNvSpPr>
            <a:spLocks noGrp="1"/>
          </p:cNvSpPr>
          <p:nvPr>
            <p:ph type="dt" sz="half" idx="2"/>
          </p:nvPr>
        </p:nvSpPr>
        <p:spPr>
          <a:xfrm>
            <a:off x="2000231" y="6583817"/>
            <a:ext cx="2244743"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fld id="{4168E5B3-0C20-42EE-8648-D1B3B0172F35}" type="datetime1">
              <a:rPr lang="en-GB" smtClean="0"/>
              <a:pPr/>
              <a:t>09/10/2012</a:t>
            </a:fld>
            <a:endParaRPr lang="en-GB" dirty="0"/>
          </a:p>
        </p:txBody>
      </p:sp>
      <p:sp>
        <p:nvSpPr>
          <p:cNvPr id="10" name="Footer Placeholder 4"/>
          <p:cNvSpPr>
            <a:spLocks noGrp="1"/>
          </p:cNvSpPr>
          <p:nvPr>
            <p:ph type="ftr" sz="quarter" idx="3"/>
          </p:nvPr>
        </p:nvSpPr>
        <p:spPr>
          <a:xfrm>
            <a:off x="1071538" y="6583817"/>
            <a:ext cx="857256"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r>
              <a:rPr lang="en-GB" dirty="0" smtClean="0"/>
              <a:t>Zain Limited</a:t>
            </a:r>
            <a:endParaRPr lang="en-GB" dirty="0"/>
          </a:p>
        </p:txBody>
      </p:sp>
      <p:sp>
        <p:nvSpPr>
          <p:cNvPr id="11" name="Slide Number Placeholder 5"/>
          <p:cNvSpPr>
            <a:spLocks noGrp="1"/>
          </p:cNvSpPr>
          <p:nvPr>
            <p:ph type="sldNum" sz="quarter" idx="4"/>
          </p:nvPr>
        </p:nvSpPr>
        <p:spPr>
          <a:xfrm>
            <a:off x="342000" y="6509587"/>
            <a:ext cx="718450" cy="276999"/>
          </a:xfrm>
          <a:prstGeom prst="rect">
            <a:avLst/>
          </a:prstGeom>
        </p:spPr>
        <p:txBody>
          <a:bodyPr vert="horz" wrap="square" lIns="0" tIns="0" rIns="0" bIns="0" rtlCol="0" anchor="ctr">
            <a:spAutoFit/>
          </a:bodyPr>
          <a:lstStyle>
            <a:lvl1pPr algn="l">
              <a:defRPr sz="1800">
                <a:solidFill>
                  <a:schemeClr val="tx1"/>
                </a:solidFill>
                <a:latin typeface="Arial" pitchFamily="34" charset="0"/>
                <a:cs typeface="Arial" pitchFamily="34" charset="0"/>
              </a:defRPr>
            </a:lvl1pPr>
          </a:lstStyle>
          <a:p>
            <a:fld id="{A1EA00C7-1939-4BE6-802B-7EB0659DC550}" type="slidenum">
              <a:rPr lang="en-GB" smtClean="0"/>
              <a:pPr/>
              <a:t>‹#›</a:t>
            </a:fld>
            <a:endParaRPr lang="en-GB" dirty="0"/>
          </a:p>
        </p:txBody>
      </p:sp>
      <p:cxnSp>
        <p:nvCxnSpPr>
          <p:cNvPr id="8" name="Straight Connector 7"/>
          <p:cNvCxnSpPr/>
          <p:nvPr userDrawn="1"/>
        </p:nvCxnSpPr>
        <p:spPr>
          <a:xfrm rot="5400000">
            <a:off x="1888301" y="6684195"/>
            <a:ext cx="14287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pic>
        <p:nvPicPr>
          <p:cNvPr id="15" name="Picture 2" descr="D:\Cathy\Colin McBride\Zain\18 Mar\Blue background.jpg"/>
          <p:cNvPicPr>
            <a:picLocks noChangeArrowheads="1"/>
          </p:cNvPicPr>
          <p:nvPr userDrawn="1"/>
        </p:nvPicPr>
        <p:blipFill>
          <a:blip r:embed="rId2" cstate="print"/>
          <a:srcRect t="17901" b="66204"/>
          <a:stretch>
            <a:fillRect/>
          </a:stretch>
        </p:blipFill>
        <p:spPr bwMode="ltGray">
          <a:xfrm>
            <a:off x="0" y="0"/>
            <a:ext cx="9144000" cy="1090087"/>
          </a:xfrm>
          <a:prstGeom prst="rect">
            <a:avLst/>
          </a:prstGeom>
          <a:noFill/>
        </p:spPr>
      </p:pic>
      <p:sp>
        <p:nvSpPr>
          <p:cNvPr id="3" name="Content Placeholder 2"/>
          <p:cNvSpPr>
            <a:spLocks noGrp="1"/>
          </p:cNvSpPr>
          <p:nvPr>
            <p:ph sz="half" idx="1"/>
          </p:nvPr>
        </p:nvSpPr>
        <p:spPr>
          <a:xfrm>
            <a:off x="342000" y="1339200"/>
            <a:ext cx="4248000" cy="4525963"/>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35300" y="1339200"/>
            <a:ext cx="4248000" cy="4525963"/>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itle 1"/>
          <p:cNvSpPr>
            <a:spLocks noGrp="1"/>
          </p:cNvSpPr>
          <p:nvPr>
            <p:ph type="title"/>
          </p:nvPr>
        </p:nvSpPr>
        <p:spPr bwMode="black">
          <a:xfrm>
            <a:off x="341999" y="0"/>
            <a:ext cx="8647200" cy="1090800"/>
          </a:xfrm>
        </p:spPr>
        <p:txBody>
          <a:bodyPr lIns="0" tIns="0" rIns="0" bIns="0">
            <a:noAutofit/>
          </a:bodyPr>
          <a:lstStyle>
            <a:lvl1pPr algn="l">
              <a:defRPr sz="3000">
                <a:solidFill>
                  <a:schemeClr val="bg1"/>
                </a:solidFill>
              </a:defRPr>
            </a:lvl1pPr>
          </a:lstStyle>
          <a:p>
            <a:r>
              <a:rPr lang="en-US" dirty="0" smtClean="0"/>
              <a:t>Click to edit Master title style</a:t>
            </a:r>
            <a:endParaRPr lang="en-GB" dirty="0"/>
          </a:p>
        </p:txBody>
      </p:sp>
      <p:sp>
        <p:nvSpPr>
          <p:cNvPr id="10" name="Date Placeholder 3"/>
          <p:cNvSpPr>
            <a:spLocks noGrp="1"/>
          </p:cNvSpPr>
          <p:nvPr>
            <p:ph type="dt" sz="half" idx="10"/>
          </p:nvPr>
        </p:nvSpPr>
        <p:spPr>
          <a:xfrm>
            <a:off x="2000231" y="6583817"/>
            <a:ext cx="2244743"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fld id="{4168E5B3-0C20-42EE-8648-D1B3B0172F35}" type="datetime1">
              <a:rPr lang="en-GB" smtClean="0"/>
              <a:pPr/>
              <a:t>09/10/2012</a:t>
            </a:fld>
            <a:endParaRPr lang="en-GB" dirty="0"/>
          </a:p>
        </p:txBody>
      </p:sp>
      <p:sp>
        <p:nvSpPr>
          <p:cNvPr id="11" name="Footer Placeholder 4"/>
          <p:cNvSpPr>
            <a:spLocks noGrp="1"/>
          </p:cNvSpPr>
          <p:nvPr>
            <p:ph type="ftr" sz="quarter" idx="3"/>
          </p:nvPr>
        </p:nvSpPr>
        <p:spPr>
          <a:xfrm>
            <a:off x="1071538" y="6583817"/>
            <a:ext cx="857256"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r>
              <a:rPr lang="en-GB" dirty="0" smtClean="0"/>
              <a:t>Zain Limited</a:t>
            </a:r>
            <a:endParaRPr lang="en-GB" dirty="0"/>
          </a:p>
        </p:txBody>
      </p:sp>
      <p:sp>
        <p:nvSpPr>
          <p:cNvPr id="12" name="Slide Number Placeholder 5"/>
          <p:cNvSpPr>
            <a:spLocks noGrp="1"/>
          </p:cNvSpPr>
          <p:nvPr>
            <p:ph type="sldNum" sz="quarter" idx="4"/>
          </p:nvPr>
        </p:nvSpPr>
        <p:spPr>
          <a:xfrm>
            <a:off x="342000" y="6509587"/>
            <a:ext cx="718450" cy="276999"/>
          </a:xfrm>
          <a:prstGeom prst="rect">
            <a:avLst/>
          </a:prstGeom>
        </p:spPr>
        <p:txBody>
          <a:bodyPr vert="horz" wrap="square" lIns="0" tIns="0" rIns="0" bIns="0" rtlCol="0" anchor="ctr">
            <a:spAutoFit/>
          </a:bodyPr>
          <a:lstStyle>
            <a:lvl1pPr algn="l">
              <a:defRPr sz="1800">
                <a:solidFill>
                  <a:schemeClr val="tx1"/>
                </a:solidFill>
                <a:latin typeface="Arial" pitchFamily="34" charset="0"/>
                <a:cs typeface="Arial" pitchFamily="34" charset="0"/>
              </a:defRPr>
            </a:lvl1pPr>
          </a:lstStyle>
          <a:p>
            <a:fld id="{A1EA00C7-1939-4BE6-802B-7EB0659DC550}" type="slidenum">
              <a:rPr lang="en-GB" smtClean="0"/>
              <a:pPr/>
              <a:t>‹#›</a:t>
            </a:fld>
            <a:endParaRPr lang="en-GB" dirty="0"/>
          </a:p>
        </p:txBody>
      </p:sp>
      <p:cxnSp>
        <p:nvCxnSpPr>
          <p:cNvPr id="9" name="Straight Connector 8"/>
          <p:cNvCxnSpPr/>
          <p:nvPr userDrawn="1"/>
        </p:nvCxnSpPr>
        <p:spPr>
          <a:xfrm rot="5400000">
            <a:off x="1888301" y="6684195"/>
            <a:ext cx="14287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9" name="Picture 2" descr="D:\Cathy\Colin McBride\Zain\18 Mar\Blue background.jpg"/>
          <p:cNvPicPr>
            <a:picLocks noChangeArrowheads="1"/>
          </p:cNvPicPr>
          <p:nvPr userDrawn="1"/>
        </p:nvPicPr>
        <p:blipFill>
          <a:blip r:embed="rId2" cstate="print"/>
          <a:srcRect t="17901" b="66204"/>
          <a:stretch>
            <a:fillRect/>
          </a:stretch>
        </p:blipFill>
        <p:spPr bwMode="ltGray">
          <a:xfrm>
            <a:off x="0" y="0"/>
            <a:ext cx="9144000" cy="1090087"/>
          </a:xfrm>
          <a:prstGeom prst="rect">
            <a:avLst/>
          </a:prstGeom>
          <a:noFill/>
        </p:spPr>
      </p:pic>
      <p:sp>
        <p:nvSpPr>
          <p:cNvPr id="11" name="Title 1"/>
          <p:cNvSpPr>
            <a:spLocks noGrp="1"/>
          </p:cNvSpPr>
          <p:nvPr>
            <p:ph type="title"/>
          </p:nvPr>
        </p:nvSpPr>
        <p:spPr bwMode="black">
          <a:xfrm>
            <a:off x="341999" y="0"/>
            <a:ext cx="8647200" cy="1090800"/>
          </a:xfrm>
        </p:spPr>
        <p:txBody>
          <a:bodyPr lIns="0" tIns="0" rIns="0" bIns="0">
            <a:noAutofit/>
          </a:bodyPr>
          <a:lstStyle>
            <a:lvl1pPr algn="l">
              <a:defRPr sz="3000">
                <a:solidFill>
                  <a:schemeClr val="bg1"/>
                </a:solidFill>
              </a:defRPr>
            </a:lvl1pPr>
          </a:lstStyle>
          <a:p>
            <a:r>
              <a:rPr lang="en-US" dirty="0" smtClean="0"/>
              <a:t>Click to edit Master title style</a:t>
            </a:r>
            <a:endParaRPr lang="en-GB" dirty="0"/>
          </a:p>
        </p:txBody>
      </p:sp>
      <p:sp>
        <p:nvSpPr>
          <p:cNvPr id="12" name="Date Placeholder 3"/>
          <p:cNvSpPr>
            <a:spLocks noGrp="1"/>
          </p:cNvSpPr>
          <p:nvPr>
            <p:ph type="dt" sz="half" idx="2"/>
          </p:nvPr>
        </p:nvSpPr>
        <p:spPr>
          <a:xfrm>
            <a:off x="2000232" y="6583817"/>
            <a:ext cx="2236488"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fld id="{4168E5B3-0C20-42EE-8648-D1B3B0172F35}" type="datetime1">
              <a:rPr lang="en-GB" smtClean="0"/>
              <a:pPr/>
              <a:t>09/10/2012</a:t>
            </a:fld>
            <a:endParaRPr lang="en-GB" dirty="0"/>
          </a:p>
        </p:txBody>
      </p:sp>
      <p:sp>
        <p:nvSpPr>
          <p:cNvPr id="13" name="Footer Placeholder 4"/>
          <p:cNvSpPr>
            <a:spLocks noGrp="1"/>
          </p:cNvSpPr>
          <p:nvPr>
            <p:ph type="ftr" sz="quarter" idx="3"/>
          </p:nvPr>
        </p:nvSpPr>
        <p:spPr>
          <a:xfrm>
            <a:off x="1071538" y="6583817"/>
            <a:ext cx="857256"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r>
              <a:rPr lang="en-GB" dirty="0" smtClean="0"/>
              <a:t>Zain Limited</a:t>
            </a:r>
            <a:endParaRPr lang="en-GB" dirty="0"/>
          </a:p>
        </p:txBody>
      </p:sp>
      <p:sp>
        <p:nvSpPr>
          <p:cNvPr id="14" name="Slide Number Placeholder 5"/>
          <p:cNvSpPr>
            <a:spLocks noGrp="1"/>
          </p:cNvSpPr>
          <p:nvPr>
            <p:ph type="sldNum" sz="quarter" idx="4"/>
          </p:nvPr>
        </p:nvSpPr>
        <p:spPr>
          <a:xfrm>
            <a:off x="342000" y="6509587"/>
            <a:ext cx="713370" cy="276999"/>
          </a:xfrm>
          <a:prstGeom prst="rect">
            <a:avLst/>
          </a:prstGeom>
        </p:spPr>
        <p:txBody>
          <a:bodyPr vert="horz" wrap="square" lIns="0" tIns="0" rIns="0" bIns="0" rtlCol="0" anchor="ctr">
            <a:spAutoFit/>
          </a:bodyPr>
          <a:lstStyle>
            <a:lvl1pPr algn="l">
              <a:defRPr sz="1800">
                <a:solidFill>
                  <a:schemeClr val="tx1"/>
                </a:solidFill>
                <a:latin typeface="Arial" pitchFamily="34" charset="0"/>
                <a:cs typeface="Arial" pitchFamily="34" charset="0"/>
              </a:defRPr>
            </a:lvl1pPr>
          </a:lstStyle>
          <a:p>
            <a:fld id="{A1EA00C7-1939-4BE6-802B-7EB0659DC550}" type="slidenum">
              <a:rPr lang="en-GB" smtClean="0"/>
              <a:pPr/>
              <a:t>‹#›</a:t>
            </a:fld>
            <a:endParaRPr lang="en-GB" dirty="0"/>
          </a:p>
        </p:txBody>
      </p:sp>
      <p:cxnSp>
        <p:nvCxnSpPr>
          <p:cNvPr id="7" name="Straight Connector 6"/>
          <p:cNvCxnSpPr/>
          <p:nvPr userDrawn="1"/>
        </p:nvCxnSpPr>
        <p:spPr>
          <a:xfrm rot="5400000">
            <a:off x="1888301" y="6684195"/>
            <a:ext cx="14287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Content slide">
    <p:spTree>
      <p:nvGrpSpPr>
        <p:cNvPr id="1" name=""/>
        <p:cNvGrpSpPr/>
        <p:nvPr/>
      </p:nvGrpSpPr>
      <p:grpSpPr>
        <a:xfrm>
          <a:off x="0" y="0"/>
          <a:ext cx="0" cy="0"/>
          <a:chOff x="0" y="0"/>
          <a:chExt cx="0" cy="0"/>
        </a:xfrm>
      </p:grpSpPr>
      <p:pic>
        <p:nvPicPr>
          <p:cNvPr id="14" name="Picture 2" descr="D:\Cathy\Colin McBride\Zain\18 Mar\Blue background.jpg"/>
          <p:cNvPicPr>
            <a:picLocks noChangeArrowheads="1"/>
          </p:cNvPicPr>
          <p:nvPr userDrawn="1"/>
        </p:nvPicPr>
        <p:blipFill>
          <a:blip r:embed="rId2" cstate="print"/>
          <a:srcRect t="17901" b="66204"/>
          <a:stretch>
            <a:fillRect/>
          </a:stretch>
        </p:blipFill>
        <p:spPr bwMode="ltGray">
          <a:xfrm>
            <a:off x="0" y="0"/>
            <a:ext cx="9144000" cy="1090087"/>
          </a:xfrm>
          <a:prstGeom prst="rect">
            <a:avLst/>
          </a:prstGeom>
          <a:noFill/>
        </p:spPr>
      </p:pic>
      <p:sp>
        <p:nvSpPr>
          <p:cNvPr id="2" name="Title 1"/>
          <p:cNvSpPr>
            <a:spLocks noGrp="1"/>
          </p:cNvSpPr>
          <p:nvPr>
            <p:ph type="title"/>
          </p:nvPr>
        </p:nvSpPr>
        <p:spPr bwMode="black">
          <a:xfrm>
            <a:off x="342000" y="0"/>
            <a:ext cx="8647200" cy="1090800"/>
          </a:xfrm>
        </p:spPr>
        <p:txBody>
          <a:bodyPr lIns="0" tIns="0" rIns="0" bIns="0">
            <a:noAutofit/>
          </a:bodyPr>
          <a:lstStyle>
            <a:lvl1pPr algn="l">
              <a:defRPr sz="3000">
                <a:solidFill>
                  <a:schemeClr val="bg1"/>
                </a:solidFill>
              </a:defRPr>
            </a:lvl1pPr>
          </a:lstStyle>
          <a:p>
            <a:r>
              <a:rPr lang="en-GB" smtClean="0"/>
              <a:t>Click to edit Master title style</a:t>
            </a:r>
            <a:endParaRPr lang="en-GB" dirty="0"/>
          </a:p>
        </p:txBody>
      </p:sp>
      <p:sp>
        <p:nvSpPr>
          <p:cNvPr id="3" name="Content Placeholder 2"/>
          <p:cNvSpPr>
            <a:spLocks noGrp="1"/>
          </p:cNvSpPr>
          <p:nvPr>
            <p:ph idx="1"/>
          </p:nvPr>
        </p:nvSpPr>
        <p:spPr>
          <a:xfrm>
            <a:off x="342000" y="1418400"/>
            <a:ext cx="8645257" cy="4525963"/>
          </a:xfrm>
        </p:spPr>
        <p:txBody>
          <a:bodyPr>
            <a:noAutofit/>
          </a:bodyPr>
          <a:lstStyle>
            <a:lvl1pPr marL="757238" indent="-757238">
              <a:lnSpc>
                <a:spcPts val="3900"/>
              </a:lnSpc>
              <a:spcBef>
                <a:spcPts val="400"/>
              </a:spcBef>
              <a:spcAft>
                <a:spcPts val="900"/>
              </a:spcAft>
              <a:buClr>
                <a:schemeClr val="accent3"/>
              </a:buClr>
              <a:buSzPct val="250000"/>
              <a:buFont typeface="+mj-lt"/>
              <a:buAutoNum type="arabicPeriod"/>
              <a:defRPr sz="1800" b="0">
                <a:solidFill>
                  <a:schemeClr val="tx1"/>
                </a:solidFill>
              </a:defRPr>
            </a:lvl1pPr>
          </a:lstStyle>
          <a:p>
            <a:pPr lvl="0"/>
            <a:r>
              <a:rPr lang="en-GB" noProof="0" dirty="0" smtClean="0"/>
              <a:t>Click to edit Master text styles</a:t>
            </a:r>
          </a:p>
        </p:txBody>
      </p:sp>
      <p:sp>
        <p:nvSpPr>
          <p:cNvPr id="9" name="Date Placeholder 3"/>
          <p:cNvSpPr>
            <a:spLocks noGrp="1"/>
          </p:cNvSpPr>
          <p:nvPr>
            <p:ph type="dt" sz="half" idx="2"/>
          </p:nvPr>
        </p:nvSpPr>
        <p:spPr>
          <a:xfrm>
            <a:off x="2000231" y="6583817"/>
            <a:ext cx="2244743"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fld id="{4168E5B3-0C20-42EE-8648-D1B3B0172F35}" type="datetime1">
              <a:rPr lang="en-GB" smtClean="0"/>
              <a:pPr/>
              <a:t>09/10/2012</a:t>
            </a:fld>
            <a:endParaRPr lang="en-GB" dirty="0"/>
          </a:p>
        </p:txBody>
      </p:sp>
      <p:sp>
        <p:nvSpPr>
          <p:cNvPr id="10" name="Footer Placeholder 4"/>
          <p:cNvSpPr>
            <a:spLocks noGrp="1"/>
          </p:cNvSpPr>
          <p:nvPr>
            <p:ph type="ftr" sz="quarter" idx="3"/>
          </p:nvPr>
        </p:nvSpPr>
        <p:spPr>
          <a:xfrm>
            <a:off x="1071538" y="6583817"/>
            <a:ext cx="857256"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r>
              <a:rPr lang="en-GB" dirty="0" smtClean="0"/>
              <a:t>Zain Limited</a:t>
            </a:r>
            <a:endParaRPr lang="en-GB" dirty="0"/>
          </a:p>
        </p:txBody>
      </p:sp>
      <p:sp>
        <p:nvSpPr>
          <p:cNvPr id="11" name="Slide Number Placeholder 5"/>
          <p:cNvSpPr>
            <a:spLocks noGrp="1"/>
          </p:cNvSpPr>
          <p:nvPr>
            <p:ph type="sldNum" sz="quarter" idx="4"/>
          </p:nvPr>
        </p:nvSpPr>
        <p:spPr>
          <a:xfrm>
            <a:off x="342000" y="6509587"/>
            <a:ext cx="718450" cy="276999"/>
          </a:xfrm>
          <a:prstGeom prst="rect">
            <a:avLst/>
          </a:prstGeom>
        </p:spPr>
        <p:txBody>
          <a:bodyPr vert="horz" wrap="square" lIns="0" tIns="0" rIns="0" bIns="0" rtlCol="0" anchor="ctr">
            <a:spAutoFit/>
          </a:bodyPr>
          <a:lstStyle>
            <a:lvl1pPr algn="l">
              <a:defRPr sz="1800">
                <a:solidFill>
                  <a:schemeClr val="tx1"/>
                </a:solidFill>
                <a:latin typeface="Arial" pitchFamily="34" charset="0"/>
                <a:cs typeface="Arial" pitchFamily="34" charset="0"/>
              </a:defRPr>
            </a:lvl1pPr>
          </a:lstStyle>
          <a:p>
            <a:fld id="{A1EA00C7-1939-4BE6-802B-7EB0659DC550}" type="slidenum">
              <a:rPr lang="en-GB" smtClean="0"/>
              <a:pPr/>
              <a:t>‹#›</a:t>
            </a:fld>
            <a:endParaRPr lang="en-GB" dirty="0"/>
          </a:p>
        </p:txBody>
      </p:sp>
      <p:cxnSp>
        <p:nvCxnSpPr>
          <p:cNvPr id="12" name="Straight Connector 11"/>
          <p:cNvCxnSpPr/>
          <p:nvPr userDrawn="1"/>
        </p:nvCxnSpPr>
        <p:spPr>
          <a:xfrm rot="5400000">
            <a:off x="1888301" y="6684195"/>
            <a:ext cx="14287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xt with small image">
    <p:spTree>
      <p:nvGrpSpPr>
        <p:cNvPr id="1" name=""/>
        <p:cNvGrpSpPr/>
        <p:nvPr/>
      </p:nvGrpSpPr>
      <p:grpSpPr>
        <a:xfrm>
          <a:off x="0" y="0"/>
          <a:ext cx="0" cy="0"/>
          <a:chOff x="0" y="0"/>
          <a:chExt cx="0" cy="0"/>
        </a:xfrm>
      </p:grpSpPr>
      <p:pic>
        <p:nvPicPr>
          <p:cNvPr id="14" name="Picture 2" descr="D:\Cathy\Colin McBride\Zain\18 Mar\Blue background.jpg"/>
          <p:cNvPicPr>
            <a:picLocks noChangeArrowheads="1"/>
          </p:cNvPicPr>
          <p:nvPr userDrawn="1"/>
        </p:nvPicPr>
        <p:blipFill>
          <a:blip r:embed="rId2" cstate="print"/>
          <a:srcRect t="17901" b="66204"/>
          <a:stretch>
            <a:fillRect/>
          </a:stretch>
        </p:blipFill>
        <p:spPr bwMode="ltGray">
          <a:xfrm>
            <a:off x="0" y="0"/>
            <a:ext cx="9144000" cy="1090087"/>
          </a:xfrm>
          <a:prstGeom prst="rect">
            <a:avLst/>
          </a:prstGeom>
          <a:noFill/>
        </p:spPr>
      </p:pic>
      <p:sp>
        <p:nvSpPr>
          <p:cNvPr id="16" name="Title 1"/>
          <p:cNvSpPr>
            <a:spLocks noGrp="1"/>
          </p:cNvSpPr>
          <p:nvPr>
            <p:ph type="title"/>
          </p:nvPr>
        </p:nvSpPr>
        <p:spPr bwMode="black">
          <a:xfrm>
            <a:off x="341999" y="0"/>
            <a:ext cx="8647200" cy="1090800"/>
          </a:xfrm>
        </p:spPr>
        <p:txBody>
          <a:bodyPr lIns="0" tIns="0" rIns="0" bIns="0">
            <a:noAutofit/>
          </a:bodyPr>
          <a:lstStyle>
            <a:lvl1pPr algn="l">
              <a:defRPr sz="3000">
                <a:solidFill>
                  <a:schemeClr val="bg1"/>
                </a:solidFill>
              </a:defRPr>
            </a:lvl1pPr>
          </a:lstStyle>
          <a:p>
            <a:r>
              <a:rPr lang="en-US" dirty="0" smtClean="0"/>
              <a:t>Click to edit Master title style</a:t>
            </a:r>
            <a:endParaRPr lang="en-GB" dirty="0"/>
          </a:p>
        </p:txBody>
      </p:sp>
      <p:sp>
        <p:nvSpPr>
          <p:cNvPr id="17" name="Content Placeholder 2"/>
          <p:cNvSpPr>
            <a:spLocks noGrp="1"/>
          </p:cNvSpPr>
          <p:nvPr>
            <p:ph sz="half" idx="1"/>
          </p:nvPr>
        </p:nvSpPr>
        <p:spPr>
          <a:xfrm>
            <a:off x="342000" y="1339200"/>
            <a:ext cx="4248000" cy="4525963"/>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Picture Placeholder 18"/>
          <p:cNvSpPr>
            <a:spLocks noGrp="1"/>
          </p:cNvSpPr>
          <p:nvPr>
            <p:ph type="pic" sz="quarter" idx="13"/>
          </p:nvPr>
        </p:nvSpPr>
        <p:spPr>
          <a:xfrm>
            <a:off x="4714875" y="1090773"/>
            <a:ext cx="4429125" cy="5786437"/>
          </a:xfrm>
        </p:spPr>
        <p:txBody>
          <a:bodyPr tIns="270000"/>
          <a:lstStyle/>
          <a:p>
            <a:endParaRPr lang="en-GB" dirty="0"/>
          </a:p>
        </p:txBody>
      </p:sp>
      <p:sp>
        <p:nvSpPr>
          <p:cNvPr id="10" name="Date Placeholder 3"/>
          <p:cNvSpPr>
            <a:spLocks noGrp="1"/>
          </p:cNvSpPr>
          <p:nvPr>
            <p:ph type="dt" sz="half" idx="2"/>
          </p:nvPr>
        </p:nvSpPr>
        <p:spPr>
          <a:xfrm>
            <a:off x="2000231" y="6583817"/>
            <a:ext cx="2244743"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fld id="{4168E5B3-0C20-42EE-8648-D1B3B0172F35}" type="datetime1">
              <a:rPr lang="en-GB" smtClean="0"/>
              <a:pPr/>
              <a:t>09/10/2012</a:t>
            </a:fld>
            <a:endParaRPr lang="en-GB" dirty="0"/>
          </a:p>
        </p:txBody>
      </p:sp>
      <p:sp>
        <p:nvSpPr>
          <p:cNvPr id="11" name="Footer Placeholder 4"/>
          <p:cNvSpPr>
            <a:spLocks noGrp="1"/>
          </p:cNvSpPr>
          <p:nvPr>
            <p:ph type="ftr" sz="quarter" idx="3"/>
          </p:nvPr>
        </p:nvSpPr>
        <p:spPr>
          <a:xfrm>
            <a:off x="1071538" y="6583817"/>
            <a:ext cx="857256"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r>
              <a:rPr lang="en-GB" dirty="0" smtClean="0"/>
              <a:t>Zain Limited</a:t>
            </a:r>
            <a:endParaRPr lang="en-GB" dirty="0"/>
          </a:p>
        </p:txBody>
      </p:sp>
      <p:sp>
        <p:nvSpPr>
          <p:cNvPr id="12" name="Slide Number Placeholder 5"/>
          <p:cNvSpPr>
            <a:spLocks noGrp="1"/>
          </p:cNvSpPr>
          <p:nvPr>
            <p:ph type="sldNum" sz="quarter" idx="4"/>
          </p:nvPr>
        </p:nvSpPr>
        <p:spPr>
          <a:xfrm>
            <a:off x="342000" y="6509587"/>
            <a:ext cx="718450" cy="276999"/>
          </a:xfrm>
          <a:prstGeom prst="rect">
            <a:avLst/>
          </a:prstGeom>
        </p:spPr>
        <p:txBody>
          <a:bodyPr vert="horz" wrap="square" lIns="0" tIns="0" rIns="0" bIns="0" rtlCol="0" anchor="ctr">
            <a:spAutoFit/>
          </a:bodyPr>
          <a:lstStyle>
            <a:lvl1pPr algn="l">
              <a:defRPr sz="1800">
                <a:solidFill>
                  <a:schemeClr val="tx1"/>
                </a:solidFill>
                <a:latin typeface="Arial" pitchFamily="34" charset="0"/>
                <a:cs typeface="Arial" pitchFamily="34" charset="0"/>
              </a:defRPr>
            </a:lvl1pPr>
          </a:lstStyle>
          <a:p>
            <a:fld id="{A1EA00C7-1939-4BE6-802B-7EB0659DC550}" type="slidenum">
              <a:rPr lang="en-GB" smtClean="0"/>
              <a:pPr/>
              <a:t>‹#›</a:t>
            </a:fld>
            <a:endParaRPr lang="en-GB" dirty="0"/>
          </a:p>
        </p:txBody>
      </p:sp>
      <p:cxnSp>
        <p:nvCxnSpPr>
          <p:cNvPr id="9" name="Straight Connector 8"/>
          <p:cNvCxnSpPr/>
          <p:nvPr userDrawn="1"/>
        </p:nvCxnSpPr>
        <p:spPr>
          <a:xfrm rot="5400000">
            <a:off x="1888301" y="6684195"/>
            <a:ext cx="14287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6" name="Picture 5" descr="pink bg.jpg"/>
          <p:cNvPicPr>
            <a:picLocks noChangeAspect="1"/>
          </p:cNvPicPr>
          <p:nvPr userDrawn="1"/>
        </p:nvPicPr>
        <p:blipFill>
          <a:blip r:embed="rId2" cstate="print"/>
          <a:stretch>
            <a:fillRect/>
          </a:stretch>
        </p:blipFill>
        <p:spPr bwMode="ltGray">
          <a:xfrm>
            <a:off x="0" y="0"/>
            <a:ext cx="9144000" cy="6858000"/>
          </a:xfrm>
          <a:prstGeom prst="rect">
            <a:avLst/>
          </a:prstGeom>
        </p:spPr>
      </p:pic>
      <p:sp>
        <p:nvSpPr>
          <p:cNvPr id="2" name="Title 1"/>
          <p:cNvSpPr>
            <a:spLocks noGrp="1"/>
          </p:cNvSpPr>
          <p:nvPr>
            <p:ph type="title" hasCustomPrompt="1"/>
          </p:nvPr>
        </p:nvSpPr>
        <p:spPr>
          <a:xfrm>
            <a:off x="424800" y="2091600"/>
            <a:ext cx="8294400" cy="2851200"/>
          </a:xfrm>
        </p:spPr>
        <p:txBody>
          <a:bodyPr anchor="ctr" anchorCtr="0">
            <a:noAutofit/>
          </a:bodyPr>
          <a:lstStyle>
            <a:lvl1pPr algn="ctr">
              <a:defRPr sz="6000" b="0" cap="none" baseline="0">
                <a:solidFill>
                  <a:schemeClr val="bg1"/>
                </a:solidFill>
              </a:defRPr>
            </a:lvl1pPr>
          </a:lstStyle>
          <a:p>
            <a:r>
              <a:rPr lang="en-US" dirty="0" smtClean="0"/>
              <a:t>Click to edit master title style</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ext with large image">
    <p:spTree>
      <p:nvGrpSpPr>
        <p:cNvPr id="1" name=""/>
        <p:cNvGrpSpPr/>
        <p:nvPr/>
      </p:nvGrpSpPr>
      <p:grpSpPr>
        <a:xfrm>
          <a:off x="0" y="0"/>
          <a:ext cx="0" cy="0"/>
          <a:chOff x="0" y="0"/>
          <a:chExt cx="0" cy="0"/>
        </a:xfrm>
      </p:grpSpPr>
      <p:pic>
        <p:nvPicPr>
          <p:cNvPr id="14" name="Picture 2" descr="D:\Cathy\Colin McBride\Zain\18 Mar\Blue background.jpg"/>
          <p:cNvPicPr>
            <a:picLocks noChangeArrowheads="1"/>
          </p:cNvPicPr>
          <p:nvPr userDrawn="1"/>
        </p:nvPicPr>
        <p:blipFill>
          <a:blip r:embed="rId2" cstate="print"/>
          <a:srcRect t="17901" b="66204"/>
          <a:stretch>
            <a:fillRect/>
          </a:stretch>
        </p:blipFill>
        <p:spPr bwMode="ltGray">
          <a:xfrm>
            <a:off x="0" y="0"/>
            <a:ext cx="9144000" cy="1090087"/>
          </a:xfrm>
          <a:prstGeom prst="rect">
            <a:avLst/>
          </a:prstGeom>
          <a:noFill/>
        </p:spPr>
      </p:pic>
      <p:sp>
        <p:nvSpPr>
          <p:cNvPr id="16" name="Title 1"/>
          <p:cNvSpPr>
            <a:spLocks noGrp="1"/>
          </p:cNvSpPr>
          <p:nvPr>
            <p:ph type="title"/>
          </p:nvPr>
        </p:nvSpPr>
        <p:spPr bwMode="black">
          <a:xfrm>
            <a:off x="341999" y="0"/>
            <a:ext cx="8647200" cy="1090800"/>
          </a:xfrm>
        </p:spPr>
        <p:txBody>
          <a:bodyPr lIns="0" tIns="0" rIns="0" bIns="0">
            <a:noAutofit/>
          </a:bodyPr>
          <a:lstStyle>
            <a:lvl1pPr algn="l">
              <a:defRPr sz="3000">
                <a:solidFill>
                  <a:schemeClr val="bg1"/>
                </a:solidFill>
              </a:defRPr>
            </a:lvl1pPr>
          </a:lstStyle>
          <a:p>
            <a:r>
              <a:rPr lang="en-US" dirty="0" smtClean="0"/>
              <a:t>Click to edit Master title style</a:t>
            </a:r>
            <a:endParaRPr lang="en-GB" dirty="0"/>
          </a:p>
        </p:txBody>
      </p:sp>
      <p:sp>
        <p:nvSpPr>
          <p:cNvPr id="17" name="Content Placeholder 2"/>
          <p:cNvSpPr>
            <a:spLocks noGrp="1"/>
          </p:cNvSpPr>
          <p:nvPr>
            <p:ph sz="half" idx="1"/>
          </p:nvPr>
        </p:nvSpPr>
        <p:spPr>
          <a:xfrm>
            <a:off x="341999" y="4698000"/>
            <a:ext cx="8654363" cy="1731396"/>
          </a:xfrm>
        </p:spPr>
        <p:txBody>
          <a:bodyPr tIns="46800"/>
          <a:lstStyle>
            <a:lvl1pPr>
              <a:defRPr sz="2000" b="0">
                <a:solidFill>
                  <a:schemeClr val="tx1"/>
                </a:solidFill>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19" name="Picture Placeholder 18"/>
          <p:cNvSpPr>
            <a:spLocks noGrp="1"/>
          </p:cNvSpPr>
          <p:nvPr>
            <p:ph type="pic" sz="quarter" idx="13"/>
          </p:nvPr>
        </p:nvSpPr>
        <p:spPr>
          <a:xfrm>
            <a:off x="1" y="1090773"/>
            <a:ext cx="9144000" cy="3495600"/>
          </a:xfrm>
        </p:spPr>
        <p:txBody>
          <a:bodyPr lIns="342000" tIns="270000"/>
          <a:lstStyle/>
          <a:p>
            <a:endParaRPr lang="en-GB" dirty="0"/>
          </a:p>
        </p:txBody>
      </p:sp>
      <p:sp>
        <p:nvSpPr>
          <p:cNvPr id="10" name="Date Placeholder 3"/>
          <p:cNvSpPr>
            <a:spLocks noGrp="1"/>
          </p:cNvSpPr>
          <p:nvPr>
            <p:ph type="dt" sz="half" idx="2"/>
          </p:nvPr>
        </p:nvSpPr>
        <p:spPr>
          <a:xfrm>
            <a:off x="2000231" y="6583817"/>
            <a:ext cx="2244743"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fld id="{4168E5B3-0C20-42EE-8648-D1B3B0172F35}" type="datetime1">
              <a:rPr lang="en-GB" smtClean="0"/>
              <a:pPr/>
              <a:t>09/10/2012</a:t>
            </a:fld>
            <a:endParaRPr lang="en-GB" dirty="0"/>
          </a:p>
        </p:txBody>
      </p:sp>
      <p:sp>
        <p:nvSpPr>
          <p:cNvPr id="11" name="Footer Placeholder 4"/>
          <p:cNvSpPr>
            <a:spLocks noGrp="1"/>
          </p:cNvSpPr>
          <p:nvPr>
            <p:ph type="ftr" sz="quarter" idx="3"/>
          </p:nvPr>
        </p:nvSpPr>
        <p:spPr>
          <a:xfrm>
            <a:off x="1071538" y="6583817"/>
            <a:ext cx="857256"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r>
              <a:rPr lang="en-GB" dirty="0" smtClean="0"/>
              <a:t>Zain Limited</a:t>
            </a:r>
            <a:endParaRPr lang="en-GB" dirty="0"/>
          </a:p>
        </p:txBody>
      </p:sp>
      <p:sp>
        <p:nvSpPr>
          <p:cNvPr id="13" name="Slide Number Placeholder 5"/>
          <p:cNvSpPr>
            <a:spLocks noGrp="1"/>
          </p:cNvSpPr>
          <p:nvPr>
            <p:ph type="sldNum" sz="quarter" idx="4"/>
          </p:nvPr>
        </p:nvSpPr>
        <p:spPr>
          <a:xfrm>
            <a:off x="342000" y="6509587"/>
            <a:ext cx="718450" cy="276999"/>
          </a:xfrm>
          <a:prstGeom prst="rect">
            <a:avLst/>
          </a:prstGeom>
        </p:spPr>
        <p:txBody>
          <a:bodyPr vert="horz" wrap="square" lIns="0" tIns="0" rIns="0" bIns="0" rtlCol="0" anchor="ctr">
            <a:spAutoFit/>
          </a:bodyPr>
          <a:lstStyle>
            <a:lvl1pPr algn="l">
              <a:defRPr sz="1800">
                <a:solidFill>
                  <a:schemeClr val="tx1"/>
                </a:solidFill>
                <a:latin typeface="Arial" pitchFamily="34" charset="0"/>
                <a:cs typeface="Arial" pitchFamily="34" charset="0"/>
              </a:defRPr>
            </a:lvl1pPr>
          </a:lstStyle>
          <a:p>
            <a:fld id="{A1EA00C7-1939-4BE6-802B-7EB0659DC550}" type="slidenum">
              <a:rPr lang="en-GB" smtClean="0"/>
              <a:pPr/>
              <a:t>‹#›</a:t>
            </a:fld>
            <a:endParaRPr lang="en-GB" dirty="0"/>
          </a:p>
        </p:txBody>
      </p:sp>
      <p:cxnSp>
        <p:nvCxnSpPr>
          <p:cNvPr id="9" name="Straight Connector 8"/>
          <p:cNvCxnSpPr/>
          <p:nvPr userDrawn="1"/>
        </p:nvCxnSpPr>
        <p:spPr>
          <a:xfrm rot="5400000">
            <a:off x="1888301" y="6684195"/>
            <a:ext cx="14287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age only">
    <p:spTree>
      <p:nvGrpSpPr>
        <p:cNvPr id="1" name=""/>
        <p:cNvGrpSpPr/>
        <p:nvPr/>
      </p:nvGrpSpPr>
      <p:grpSpPr>
        <a:xfrm>
          <a:off x="0" y="0"/>
          <a:ext cx="0" cy="0"/>
          <a:chOff x="0" y="0"/>
          <a:chExt cx="0" cy="0"/>
        </a:xfrm>
      </p:grpSpPr>
      <p:pic>
        <p:nvPicPr>
          <p:cNvPr id="6" name="Picture 2" descr="D:\Cathy\Colin McBride\Zain\18 Mar\Blue background.jpg"/>
          <p:cNvPicPr>
            <a:picLocks noChangeArrowheads="1"/>
          </p:cNvPicPr>
          <p:nvPr userDrawn="1"/>
        </p:nvPicPr>
        <p:blipFill>
          <a:blip r:embed="rId2" cstate="print"/>
          <a:srcRect t="17901" b="66204"/>
          <a:stretch>
            <a:fillRect/>
          </a:stretch>
        </p:blipFill>
        <p:spPr bwMode="ltGray">
          <a:xfrm>
            <a:off x="0" y="0"/>
            <a:ext cx="9144000" cy="1090087"/>
          </a:xfrm>
          <a:prstGeom prst="rect">
            <a:avLst/>
          </a:prstGeom>
          <a:noFill/>
        </p:spPr>
      </p:pic>
      <p:sp>
        <p:nvSpPr>
          <p:cNvPr id="16" name="Title 1"/>
          <p:cNvSpPr>
            <a:spLocks noGrp="1"/>
          </p:cNvSpPr>
          <p:nvPr>
            <p:ph type="title"/>
          </p:nvPr>
        </p:nvSpPr>
        <p:spPr bwMode="black">
          <a:xfrm>
            <a:off x="341999" y="0"/>
            <a:ext cx="8647200" cy="1090800"/>
          </a:xfrm>
        </p:spPr>
        <p:txBody>
          <a:bodyPr lIns="0" tIns="0" rIns="0" bIns="0">
            <a:noAutofit/>
          </a:bodyPr>
          <a:lstStyle>
            <a:lvl1pPr algn="l">
              <a:defRPr sz="3000">
                <a:solidFill>
                  <a:schemeClr val="bg1"/>
                </a:solidFill>
              </a:defRPr>
            </a:lvl1pPr>
          </a:lstStyle>
          <a:p>
            <a:r>
              <a:rPr lang="en-US" dirty="0" smtClean="0"/>
              <a:t>Click to edit Master title style</a:t>
            </a:r>
            <a:endParaRPr lang="en-GB" dirty="0"/>
          </a:p>
        </p:txBody>
      </p:sp>
      <p:sp>
        <p:nvSpPr>
          <p:cNvPr id="19" name="Picture Placeholder 18"/>
          <p:cNvSpPr>
            <a:spLocks noGrp="1"/>
          </p:cNvSpPr>
          <p:nvPr>
            <p:ph type="pic" sz="quarter" idx="13"/>
          </p:nvPr>
        </p:nvSpPr>
        <p:spPr>
          <a:xfrm>
            <a:off x="1" y="1090772"/>
            <a:ext cx="9144000" cy="5767228"/>
          </a:xfrm>
        </p:spPr>
        <p:txBody>
          <a:bodyPr lIns="342000" tIns="270000"/>
          <a:lstStyle/>
          <a:p>
            <a:endParaRPr lang="en-GB" dirty="0"/>
          </a:p>
        </p:txBody>
      </p:sp>
    </p:spTree>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098" name="Picture 2" descr="D:\Cathy\Colin McBride\Zain\18 Mar\Yellow_black.jpg"/>
          <p:cNvPicPr>
            <a:picLocks noChangeAspect="1" noChangeArrowheads="1"/>
          </p:cNvPicPr>
          <p:nvPr userDrawn="1"/>
        </p:nvPicPr>
        <p:blipFill>
          <a:blip r:embed="rId2" cstate="print"/>
          <a:srcRect/>
          <a:stretch>
            <a:fillRect/>
          </a:stretch>
        </p:blipFill>
        <p:spPr bwMode="ltGray">
          <a:xfrm>
            <a:off x="-85222" y="-62362"/>
            <a:ext cx="9314444" cy="6982724"/>
          </a:xfrm>
          <a:prstGeom prst="rect">
            <a:avLst/>
          </a:prstGeom>
          <a:noFill/>
        </p:spPr>
      </p:pic>
      <p:sp>
        <p:nvSpPr>
          <p:cNvPr id="2" name="Title 1"/>
          <p:cNvSpPr>
            <a:spLocks noGrp="1"/>
          </p:cNvSpPr>
          <p:nvPr>
            <p:ph type="ctrTitle"/>
          </p:nvPr>
        </p:nvSpPr>
        <p:spPr>
          <a:xfrm>
            <a:off x="685800" y="1785926"/>
            <a:ext cx="7776000" cy="1785950"/>
          </a:xfrm>
        </p:spPr>
        <p:txBody>
          <a:bodyPr wrap="square" anchor="b" anchorCtr="0">
            <a:noAutofit/>
          </a:bodyPr>
          <a:lstStyle>
            <a:lvl1pPr algn="ctr">
              <a:lnSpc>
                <a:spcPts val="6000"/>
              </a:lnSpc>
              <a:defRPr sz="6000">
                <a:solidFill>
                  <a:schemeClr val="accent5"/>
                </a:solidFill>
              </a:defRPr>
            </a:lvl1pPr>
          </a:lstStyle>
          <a:p>
            <a:r>
              <a:rPr lang="en-GB" smtClean="0"/>
              <a:t>Click to edit</a:t>
            </a:r>
            <a:endParaRPr lang="en-GB" dirty="0"/>
          </a:p>
        </p:txBody>
      </p:sp>
      <p:sp>
        <p:nvSpPr>
          <p:cNvPr id="3" name="Subtitle 2"/>
          <p:cNvSpPr>
            <a:spLocks noGrp="1"/>
          </p:cNvSpPr>
          <p:nvPr>
            <p:ph type="subTitle" idx="1"/>
          </p:nvPr>
        </p:nvSpPr>
        <p:spPr>
          <a:xfrm>
            <a:off x="685800" y="3571876"/>
            <a:ext cx="7776000" cy="1357322"/>
          </a:xfrm>
        </p:spPr>
        <p:txBody>
          <a:bodyPr>
            <a:noAutofit/>
          </a:bodyPr>
          <a:lstStyle>
            <a:lvl1pPr marL="0" indent="0" algn="ctr">
              <a:lnSpc>
                <a:spcPts val="3200"/>
              </a:lnSpc>
              <a:buNone/>
              <a:defRPr sz="32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dirty="0"/>
          </a:p>
        </p:txBody>
      </p:sp>
      <p:sp>
        <p:nvSpPr>
          <p:cNvPr id="19" name="Text Placeholder 18"/>
          <p:cNvSpPr>
            <a:spLocks noGrp="1"/>
          </p:cNvSpPr>
          <p:nvPr>
            <p:ph type="body" sz="quarter" idx="10"/>
          </p:nvPr>
        </p:nvSpPr>
        <p:spPr>
          <a:xfrm>
            <a:off x="685800" y="4942800"/>
            <a:ext cx="7776000" cy="1057968"/>
          </a:xfrm>
        </p:spPr>
        <p:txBody>
          <a:bodyPr>
            <a:noAutofit/>
          </a:bodyPr>
          <a:lstStyle>
            <a:lvl1pPr algn="ctr">
              <a:lnSpc>
                <a:spcPct val="100000"/>
              </a:lnSpc>
              <a:spcBef>
                <a:spcPts val="0"/>
              </a:spcBef>
              <a:spcAft>
                <a:spcPts val="0"/>
              </a:spcAft>
              <a:defRPr sz="2400" b="0">
                <a:solidFill>
                  <a:schemeClr val="bg1"/>
                </a:solidFill>
              </a:defRPr>
            </a:lvl1pPr>
            <a:lvl2pPr algn="ctr">
              <a:defRPr sz="2400">
                <a:solidFill>
                  <a:schemeClr val="bg1"/>
                </a:solidFill>
              </a:defRPr>
            </a:lvl2pPr>
            <a:lvl3pPr algn="ctr">
              <a:defRPr sz="2400">
                <a:solidFill>
                  <a:schemeClr val="bg1"/>
                </a:solidFill>
              </a:defRPr>
            </a:lvl3pPr>
            <a:lvl4pPr algn="ctr">
              <a:defRPr sz="2400">
                <a:solidFill>
                  <a:schemeClr val="bg1"/>
                </a:solidFill>
              </a:defRPr>
            </a:lvl4pPr>
            <a:lvl5pPr algn="ctr">
              <a:defRPr sz="2400">
                <a:solidFill>
                  <a:schemeClr val="bg1"/>
                </a:solidFill>
              </a:defRPr>
            </a:lvl5pPr>
          </a:lstStyle>
          <a:p>
            <a:pPr lvl="0"/>
            <a:r>
              <a:rPr lang="en-GB" smtClean="0"/>
              <a:t>Click to edit Master text styles</a:t>
            </a:r>
            <a:endParaRPr lang="en-GB" dirty="0" smtClean="0"/>
          </a:p>
        </p:txBody>
      </p:sp>
      <p:pic>
        <p:nvPicPr>
          <p:cNvPr id="7" name="Picture 6" descr="Untitled-1.psd"/>
          <p:cNvPicPr>
            <a:picLocks noChangeAspect="1"/>
          </p:cNvPicPr>
          <p:nvPr userDrawn="1"/>
        </p:nvPicPr>
        <p:blipFill>
          <a:blip r:embed="rId3" cstate="print"/>
          <a:stretch>
            <a:fillRect/>
          </a:stretch>
        </p:blipFill>
        <p:spPr>
          <a:xfrm>
            <a:off x="222250" y="207962"/>
            <a:ext cx="1166099" cy="1625053"/>
          </a:xfrm>
          <a:prstGeom prst="rect">
            <a:avLst/>
          </a:prstGeom>
        </p:spPr>
      </p:pic>
    </p:spTree>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5122" name="Picture 2" descr="D:\Cathy\Colin McBride\Zain\18 Mar\Yellow background.jpg"/>
          <p:cNvPicPr>
            <a:picLocks noChangeAspect="1" noChangeArrowheads="1"/>
          </p:cNvPicPr>
          <p:nvPr userDrawn="1"/>
        </p:nvPicPr>
        <p:blipFill>
          <a:blip r:embed="rId2" cstate="print"/>
          <a:srcRect/>
          <a:stretch>
            <a:fillRect/>
          </a:stretch>
        </p:blipFill>
        <p:spPr bwMode="ltGray">
          <a:xfrm>
            <a:off x="0" y="0"/>
            <a:ext cx="9144000" cy="6858000"/>
          </a:xfrm>
          <a:prstGeom prst="rect">
            <a:avLst/>
          </a:prstGeom>
          <a:noFill/>
        </p:spPr>
      </p:pic>
      <p:sp>
        <p:nvSpPr>
          <p:cNvPr id="2" name="Title 1"/>
          <p:cNvSpPr>
            <a:spLocks noGrp="1"/>
          </p:cNvSpPr>
          <p:nvPr>
            <p:ph type="title" hasCustomPrompt="1"/>
          </p:nvPr>
        </p:nvSpPr>
        <p:spPr>
          <a:xfrm>
            <a:off x="424800" y="2091600"/>
            <a:ext cx="8294400" cy="2851200"/>
          </a:xfrm>
        </p:spPr>
        <p:txBody>
          <a:bodyPr anchor="ctr" anchorCtr="0">
            <a:noAutofit/>
          </a:bodyPr>
          <a:lstStyle>
            <a:lvl1pPr algn="ctr">
              <a:defRPr sz="6000" b="0" cap="none" baseline="0">
                <a:solidFill>
                  <a:schemeClr val="tx1"/>
                </a:solidFill>
              </a:defRPr>
            </a:lvl1pPr>
          </a:lstStyle>
          <a:p>
            <a:r>
              <a:rPr lang="en-US" dirty="0" smtClean="0"/>
              <a:t>Click to edit master title style</a:t>
            </a:r>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tatement Page">
    <p:spTree>
      <p:nvGrpSpPr>
        <p:cNvPr id="1" name=""/>
        <p:cNvGrpSpPr/>
        <p:nvPr/>
      </p:nvGrpSpPr>
      <p:grpSpPr>
        <a:xfrm>
          <a:off x="0" y="0"/>
          <a:ext cx="0" cy="0"/>
          <a:chOff x="0" y="0"/>
          <a:chExt cx="0" cy="0"/>
        </a:xfrm>
      </p:grpSpPr>
      <p:pic>
        <p:nvPicPr>
          <p:cNvPr id="7" name="Picture 2" descr="D:\Cathy\Colin McBride\Zain\18 Mar\Yellow background.jpg"/>
          <p:cNvPicPr>
            <a:picLocks noChangeAspect="1" noChangeArrowheads="1"/>
          </p:cNvPicPr>
          <p:nvPr userDrawn="1"/>
        </p:nvPicPr>
        <p:blipFill>
          <a:blip r:embed="rId2" cstate="print"/>
          <a:srcRect/>
          <a:stretch>
            <a:fillRect/>
          </a:stretch>
        </p:blipFill>
        <p:spPr bwMode="ltGray">
          <a:xfrm>
            <a:off x="0" y="0"/>
            <a:ext cx="9144000" cy="6858000"/>
          </a:xfrm>
          <a:prstGeom prst="rect">
            <a:avLst/>
          </a:prstGeom>
          <a:noFill/>
        </p:spPr>
      </p:pic>
      <p:sp>
        <p:nvSpPr>
          <p:cNvPr id="2" name="Title 1"/>
          <p:cNvSpPr>
            <a:spLocks noGrp="1"/>
          </p:cNvSpPr>
          <p:nvPr>
            <p:ph type="title" hasCustomPrompt="1"/>
          </p:nvPr>
        </p:nvSpPr>
        <p:spPr>
          <a:xfrm>
            <a:off x="424800" y="2091600"/>
            <a:ext cx="8294400" cy="2851200"/>
          </a:xfrm>
        </p:spPr>
        <p:txBody>
          <a:bodyPr anchor="ctr" anchorCtr="0">
            <a:noAutofit/>
          </a:bodyPr>
          <a:lstStyle>
            <a:lvl1pPr algn="ctr">
              <a:defRPr sz="4800" b="0" cap="none" baseline="0">
                <a:solidFill>
                  <a:schemeClr val="tx1"/>
                </a:solidFill>
              </a:defRPr>
            </a:lvl1pPr>
          </a:lstStyle>
          <a:p>
            <a:r>
              <a:rPr lang="en-US" dirty="0" smtClean="0"/>
              <a:t>Click to edit master title style</a:t>
            </a:r>
            <a:endParaRPr lang="en-GB" dirty="0"/>
          </a:p>
        </p:txBody>
      </p:sp>
      <p:sp>
        <p:nvSpPr>
          <p:cNvPr id="6" name="Text Placeholder 18"/>
          <p:cNvSpPr>
            <a:spLocks noGrp="1"/>
          </p:cNvSpPr>
          <p:nvPr>
            <p:ph type="body" sz="quarter" idx="10"/>
          </p:nvPr>
        </p:nvSpPr>
        <p:spPr>
          <a:xfrm>
            <a:off x="424800" y="5085676"/>
            <a:ext cx="8294400" cy="1057968"/>
          </a:xfrm>
        </p:spPr>
        <p:txBody>
          <a:bodyPr>
            <a:noAutofit/>
          </a:bodyPr>
          <a:lstStyle>
            <a:lvl1pPr algn="ctr">
              <a:spcBef>
                <a:spcPts val="0"/>
              </a:spcBef>
              <a:defRPr sz="2400" b="0">
                <a:solidFill>
                  <a:schemeClr val="tx1"/>
                </a:solidFill>
              </a:defRPr>
            </a:lvl1pPr>
            <a:lvl2pPr algn="ctr">
              <a:defRPr sz="2400">
                <a:solidFill>
                  <a:schemeClr val="bg1"/>
                </a:solidFill>
              </a:defRPr>
            </a:lvl2pPr>
            <a:lvl3pPr algn="ctr">
              <a:defRPr sz="2400">
                <a:solidFill>
                  <a:schemeClr val="bg1"/>
                </a:solidFill>
              </a:defRPr>
            </a:lvl3pPr>
            <a:lvl4pPr algn="ctr">
              <a:defRPr sz="2400">
                <a:solidFill>
                  <a:schemeClr val="bg1"/>
                </a:solidFill>
              </a:defRPr>
            </a:lvl4pPr>
            <a:lvl5pPr algn="ctr">
              <a:defRPr sz="2400">
                <a:solidFill>
                  <a:schemeClr val="bg1"/>
                </a:solidFill>
              </a:defRPr>
            </a:lvl5pPr>
          </a:lstStyle>
          <a:p>
            <a:pPr lvl="0"/>
            <a:r>
              <a:rPr lang="en-US" dirty="0"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12" name="Picture 2" descr="D:\Cathy\Colin McBride\Zain\18 Mar\Yellow background.jpg"/>
          <p:cNvPicPr>
            <a:picLocks noChangeAspect="1" noChangeArrowheads="1"/>
          </p:cNvPicPr>
          <p:nvPr userDrawn="1"/>
        </p:nvPicPr>
        <p:blipFill>
          <a:blip r:embed="rId2" cstate="print"/>
          <a:srcRect t="16778" b="67333"/>
          <a:stretch>
            <a:fillRect/>
          </a:stretch>
        </p:blipFill>
        <p:spPr bwMode="ltGray">
          <a:xfrm>
            <a:off x="0" y="0"/>
            <a:ext cx="9144000" cy="1089660"/>
          </a:xfrm>
          <a:prstGeom prst="rect">
            <a:avLst/>
          </a:prstGeom>
          <a:noFill/>
        </p:spPr>
      </p:pic>
      <p:sp>
        <p:nvSpPr>
          <p:cNvPr id="3" name="Content Placeholder 2"/>
          <p:cNvSpPr>
            <a:spLocks noGrp="1"/>
          </p:cNvSpPr>
          <p:nvPr>
            <p:ph idx="1"/>
          </p:nvPr>
        </p:nvSpPr>
        <p:spPr>
          <a:xfrm>
            <a:off x="341999" y="1339200"/>
            <a:ext cx="8647200" cy="5212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Title 1"/>
          <p:cNvSpPr>
            <a:spLocks noGrp="1"/>
          </p:cNvSpPr>
          <p:nvPr>
            <p:ph type="title"/>
          </p:nvPr>
        </p:nvSpPr>
        <p:spPr bwMode="black">
          <a:xfrm>
            <a:off x="341999" y="0"/>
            <a:ext cx="8647200" cy="1090800"/>
          </a:xfrm>
        </p:spPr>
        <p:txBody>
          <a:bodyPr lIns="0" tIns="0" rIns="0" bIns="0">
            <a:noAutofit/>
          </a:bodyPr>
          <a:lstStyle>
            <a:lvl1pPr algn="l">
              <a:defRPr sz="3000">
                <a:solidFill>
                  <a:schemeClr val="bg1"/>
                </a:solidFill>
              </a:defRPr>
            </a:lvl1pPr>
          </a:lstStyle>
          <a:p>
            <a:r>
              <a:rPr lang="en-US" dirty="0" smtClean="0"/>
              <a:t>Click to edit Master title style</a:t>
            </a:r>
            <a:endParaRPr lang="en-GB" dirty="0"/>
          </a:p>
        </p:txBody>
      </p:sp>
      <p:sp>
        <p:nvSpPr>
          <p:cNvPr id="9" name="Date Placeholder 3"/>
          <p:cNvSpPr>
            <a:spLocks noGrp="1"/>
          </p:cNvSpPr>
          <p:nvPr>
            <p:ph type="dt" sz="half" idx="2"/>
          </p:nvPr>
        </p:nvSpPr>
        <p:spPr>
          <a:xfrm>
            <a:off x="2000231" y="6583817"/>
            <a:ext cx="2244743"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fld id="{4168E5B3-0C20-42EE-8648-D1B3B0172F35}" type="datetime1">
              <a:rPr lang="en-GB" smtClean="0"/>
              <a:pPr/>
              <a:t>09/10/2012</a:t>
            </a:fld>
            <a:endParaRPr lang="en-GB" dirty="0"/>
          </a:p>
        </p:txBody>
      </p:sp>
      <p:sp>
        <p:nvSpPr>
          <p:cNvPr id="10" name="Footer Placeholder 4"/>
          <p:cNvSpPr>
            <a:spLocks noGrp="1"/>
          </p:cNvSpPr>
          <p:nvPr>
            <p:ph type="ftr" sz="quarter" idx="3"/>
          </p:nvPr>
        </p:nvSpPr>
        <p:spPr>
          <a:xfrm>
            <a:off x="1071538" y="6583817"/>
            <a:ext cx="857256"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r>
              <a:rPr lang="en-GB" dirty="0" smtClean="0"/>
              <a:t>Zain Limited</a:t>
            </a:r>
            <a:endParaRPr lang="en-GB" dirty="0"/>
          </a:p>
        </p:txBody>
      </p:sp>
      <p:sp>
        <p:nvSpPr>
          <p:cNvPr id="11" name="Slide Number Placeholder 5"/>
          <p:cNvSpPr>
            <a:spLocks noGrp="1"/>
          </p:cNvSpPr>
          <p:nvPr>
            <p:ph type="sldNum" sz="quarter" idx="4"/>
          </p:nvPr>
        </p:nvSpPr>
        <p:spPr>
          <a:xfrm>
            <a:off x="342000" y="6509587"/>
            <a:ext cx="718450" cy="276999"/>
          </a:xfrm>
          <a:prstGeom prst="rect">
            <a:avLst/>
          </a:prstGeom>
        </p:spPr>
        <p:txBody>
          <a:bodyPr vert="horz" wrap="square" lIns="0" tIns="0" rIns="0" bIns="0" rtlCol="0" anchor="ctr">
            <a:spAutoFit/>
          </a:bodyPr>
          <a:lstStyle>
            <a:lvl1pPr algn="l">
              <a:defRPr sz="1800">
                <a:solidFill>
                  <a:schemeClr val="tx1"/>
                </a:solidFill>
                <a:latin typeface="Arial" pitchFamily="34" charset="0"/>
                <a:cs typeface="Arial" pitchFamily="34" charset="0"/>
              </a:defRPr>
            </a:lvl1pPr>
          </a:lstStyle>
          <a:p>
            <a:fld id="{A1EA00C7-1939-4BE6-802B-7EB0659DC550}" type="slidenum">
              <a:rPr lang="en-GB" smtClean="0"/>
              <a:pPr/>
              <a:t>‹#›</a:t>
            </a:fld>
            <a:endParaRPr lang="en-GB" dirty="0"/>
          </a:p>
        </p:txBody>
      </p:sp>
      <p:cxnSp>
        <p:nvCxnSpPr>
          <p:cNvPr id="8" name="Straight Connector 7"/>
          <p:cNvCxnSpPr/>
          <p:nvPr userDrawn="1"/>
        </p:nvCxnSpPr>
        <p:spPr>
          <a:xfrm rot="5400000">
            <a:off x="1888301" y="6684195"/>
            <a:ext cx="14287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pic>
        <p:nvPicPr>
          <p:cNvPr id="13" name="Picture 2" descr="D:\Cathy\Colin McBride\Zain\18 Mar\Yellow background.jpg"/>
          <p:cNvPicPr>
            <a:picLocks noChangeAspect="1" noChangeArrowheads="1"/>
          </p:cNvPicPr>
          <p:nvPr userDrawn="1"/>
        </p:nvPicPr>
        <p:blipFill>
          <a:blip r:embed="rId2" cstate="print"/>
          <a:srcRect t="16778" b="67333"/>
          <a:stretch>
            <a:fillRect/>
          </a:stretch>
        </p:blipFill>
        <p:spPr bwMode="ltGray">
          <a:xfrm>
            <a:off x="0" y="0"/>
            <a:ext cx="9144000" cy="1089660"/>
          </a:xfrm>
          <a:prstGeom prst="rect">
            <a:avLst/>
          </a:prstGeom>
          <a:noFill/>
        </p:spPr>
      </p:pic>
      <p:sp>
        <p:nvSpPr>
          <p:cNvPr id="3" name="Content Placeholder 2"/>
          <p:cNvSpPr>
            <a:spLocks noGrp="1"/>
          </p:cNvSpPr>
          <p:nvPr>
            <p:ph sz="half" idx="1"/>
          </p:nvPr>
        </p:nvSpPr>
        <p:spPr>
          <a:xfrm>
            <a:off x="342000" y="1339200"/>
            <a:ext cx="4248000" cy="4525963"/>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35300" y="1339200"/>
            <a:ext cx="4248000" cy="4525963"/>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itle 1"/>
          <p:cNvSpPr>
            <a:spLocks noGrp="1"/>
          </p:cNvSpPr>
          <p:nvPr>
            <p:ph type="title"/>
          </p:nvPr>
        </p:nvSpPr>
        <p:spPr bwMode="black">
          <a:xfrm>
            <a:off x="341999" y="0"/>
            <a:ext cx="8647200" cy="1090800"/>
          </a:xfrm>
        </p:spPr>
        <p:txBody>
          <a:bodyPr lIns="0" tIns="0" rIns="0" bIns="0">
            <a:noAutofit/>
          </a:bodyPr>
          <a:lstStyle>
            <a:lvl1pPr algn="l">
              <a:defRPr sz="3000">
                <a:solidFill>
                  <a:schemeClr val="bg1"/>
                </a:solidFill>
              </a:defRPr>
            </a:lvl1pPr>
          </a:lstStyle>
          <a:p>
            <a:r>
              <a:rPr lang="en-US" dirty="0" smtClean="0"/>
              <a:t>Click to edit Master title style</a:t>
            </a:r>
            <a:endParaRPr lang="en-GB" dirty="0"/>
          </a:p>
        </p:txBody>
      </p:sp>
      <p:sp>
        <p:nvSpPr>
          <p:cNvPr id="10" name="Date Placeholder 3"/>
          <p:cNvSpPr>
            <a:spLocks noGrp="1"/>
          </p:cNvSpPr>
          <p:nvPr>
            <p:ph type="dt" sz="half" idx="10"/>
          </p:nvPr>
        </p:nvSpPr>
        <p:spPr>
          <a:xfrm>
            <a:off x="2000231" y="6583817"/>
            <a:ext cx="2244743"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fld id="{4168E5B3-0C20-42EE-8648-D1B3B0172F35}" type="datetime1">
              <a:rPr lang="en-GB" smtClean="0"/>
              <a:pPr/>
              <a:t>09/10/2012</a:t>
            </a:fld>
            <a:endParaRPr lang="en-GB" dirty="0"/>
          </a:p>
        </p:txBody>
      </p:sp>
      <p:sp>
        <p:nvSpPr>
          <p:cNvPr id="11" name="Footer Placeholder 4"/>
          <p:cNvSpPr>
            <a:spLocks noGrp="1"/>
          </p:cNvSpPr>
          <p:nvPr>
            <p:ph type="ftr" sz="quarter" idx="3"/>
          </p:nvPr>
        </p:nvSpPr>
        <p:spPr>
          <a:xfrm>
            <a:off x="1071538" y="6583817"/>
            <a:ext cx="857256"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r>
              <a:rPr lang="en-GB" dirty="0" smtClean="0"/>
              <a:t>Zain Limited</a:t>
            </a:r>
            <a:endParaRPr lang="en-GB" dirty="0"/>
          </a:p>
        </p:txBody>
      </p:sp>
      <p:sp>
        <p:nvSpPr>
          <p:cNvPr id="12" name="Slide Number Placeholder 5"/>
          <p:cNvSpPr>
            <a:spLocks noGrp="1"/>
          </p:cNvSpPr>
          <p:nvPr>
            <p:ph type="sldNum" sz="quarter" idx="4"/>
          </p:nvPr>
        </p:nvSpPr>
        <p:spPr>
          <a:xfrm>
            <a:off x="342000" y="6509587"/>
            <a:ext cx="718450" cy="276999"/>
          </a:xfrm>
          <a:prstGeom prst="rect">
            <a:avLst/>
          </a:prstGeom>
        </p:spPr>
        <p:txBody>
          <a:bodyPr vert="horz" wrap="square" lIns="0" tIns="0" rIns="0" bIns="0" rtlCol="0" anchor="ctr">
            <a:spAutoFit/>
          </a:bodyPr>
          <a:lstStyle>
            <a:lvl1pPr algn="l">
              <a:defRPr sz="1800">
                <a:solidFill>
                  <a:schemeClr val="tx1"/>
                </a:solidFill>
                <a:latin typeface="Arial" pitchFamily="34" charset="0"/>
                <a:cs typeface="Arial" pitchFamily="34" charset="0"/>
              </a:defRPr>
            </a:lvl1pPr>
          </a:lstStyle>
          <a:p>
            <a:fld id="{A1EA00C7-1939-4BE6-802B-7EB0659DC550}" type="slidenum">
              <a:rPr lang="en-GB" smtClean="0"/>
              <a:pPr/>
              <a:t>‹#›</a:t>
            </a:fld>
            <a:endParaRPr lang="en-GB" dirty="0"/>
          </a:p>
        </p:txBody>
      </p:sp>
      <p:cxnSp>
        <p:nvCxnSpPr>
          <p:cNvPr id="9" name="Straight Connector 8"/>
          <p:cNvCxnSpPr/>
          <p:nvPr userDrawn="1"/>
        </p:nvCxnSpPr>
        <p:spPr>
          <a:xfrm rot="5400000">
            <a:off x="1888301" y="6684195"/>
            <a:ext cx="14287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8" name="Picture 2" descr="D:\Cathy\Colin McBride\Zain\18 Mar\Yellow background.jpg"/>
          <p:cNvPicPr>
            <a:picLocks noChangeAspect="1" noChangeArrowheads="1"/>
          </p:cNvPicPr>
          <p:nvPr userDrawn="1"/>
        </p:nvPicPr>
        <p:blipFill>
          <a:blip r:embed="rId2" cstate="print"/>
          <a:srcRect t="16778" b="67333"/>
          <a:stretch>
            <a:fillRect/>
          </a:stretch>
        </p:blipFill>
        <p:spPr bwMode="ltGray">
          <a:xfrm>
            <a:off x="0" y="0"/>
            <a:ext cx="9144000" cy="1089660"/>
          </a:xfrm>
          <a:prstGeom prst="rect">
            <a:avLst/>
          </a:prstGeom>
          <a:noFill/>
        </p:spPr>
      </p:pic>
      <p:sp>
        <p:nvSpPr>
          <p:cNvPr id="11" name="Title 1"/>
          <p:cNvSpPr>
            <a:spLocks noGrp="1"/>
          </p:cNvSpPr>
          <p:nvPr>
            <p:ph type="title"/>
          </p:nvPr>
        </p:nvSpPr>
        <p:spPr bwMode="black">
          <a:xfrm>
            <a:off x="341999" y="0"/>
            <a:ext cx="8647200" cy="1090800"/>
          </a:xfrm>
        </p:spPr>
        <p:txBody>
          <a:bodyPr lIns="0" tIns="0" rIns="0" bIns="0">
            <a:noAutofit/>
          </a:bodyPr>
          <a:lstStyle>
            <a:lvl1pPr algn="l">
              <a:defRPr sz="3000">
                <a:solidFill>
                  <a:schemeClr val="bg1"/>
                </a:solidFill>
              </a:defRPr>
            </a:lvl1pPr>
          </a:lstStyle>
          <a:p>
            <a:r>
              <a:rPr lang="en-US" dirty="0" smtClean="0"/>
              <a:t>Click to edit Master title style</a:t>
            </a:r>
            <a:endParaRPr lang="en-GB" dirty="0"/>
          </a:p>
        </p:txBody>
      </p:sp>
      <p:sp>
        <p:nvSpPr>
          <p:cNvPr id="12" name="Date Placeholder 3"/>
          <p:cNvSpPr>
            <a:spLocks noGrp="1"/>
          </p:cNvSpPr>
          <p:nvPr>
            <p:ph type="dt" sz="half" idx="2"/>
          </p:nvPr>
        </p:nvSpPr>
        <p:spPr>
          <a:xfrm>
            <a:off x="2000232" y="6583817"/>
            <a:ext cx="2236488"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fld id="{4168E5B3-0C20-42EE-8648-D1B3B0172F35}" type="datetime1">
              <a:rPr lang="en-GB" smtClean="0"/>
              <a:pPr/>
              <a:t>09/10/2012</a:t>
            </a:fld>
            <a:endParaRPr lang="en-GB" dirty="0"/>
          </a:p>
        </p:txBody>
      </p:sp>
      <p:sp>
        <p:nvSpPr>
          <p:cNvPr id="13" name="Footer Placeholder 4"/>
          <p:cNvSpPr>
            <a:spLocks noGrp="1"/>
          </p:cNvSpPr>
          <p:nvPr>
            <p:ph type="ftr" sz="quarter" idx="3"/>
          </p:nvPr>
        </p:nvSpPr>
        <p:spPr>
          <a:xfrm>
            <a:off x="1071538" y="6583817"/>
            <a:ext cx="857256"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r>
              <a:rPr lang="en-GB" dirty="0" smtClean="0"/>
              <a:t>Zain Limited</a:t>
            </a:r>
            <a:endParaRPr lang="en-GB" dirty="0"/>
          </a:p>
        </p:txBody>
      </p:sp>
      <p:sp>
        <p:nvSpPr>
          <p:cNvPr id="14" name="Slide Number Placeholder 5"/>
          <p:cNvSpPr>
            <a:spLocks noGrp="1"/>
          </p:cNvSpPr>
          <p:nvPr>
            <p:ph type="sldNum" sz="quarter" idx="4"/>
          </p:nvPr>
        </p:nvSpPr>
        <p:spPr>
          <a:xfrm>
            <a:off x="342000" y="6509587"/>
            <a:ext cx="713370" cy="276999"/>
          </a:xfrm>
          <a:prstGeom prst="rect">
            <a:avLst/>
          </a:prstGeom>
        </p:spPr>
        <p:txBody>
          <a:bodyPr vert="horz" wrap="square" lIns="0" tIns="0" rIns="0" bIns="0" rtlCol="0" anchor="ctr">
            <a:spAutoFit/>
          </a:bodyPr>
          <a:lstStyle>
            <a:lvl1pPr algn="l">
              <a:defRPr sz="1800">
                <a:solidFill>
                  <a:schemeClr val="tx1"/>
                </a:solidFill>
                <a:latin typeface="Arial" pitchFamily="34" charset="0"/>
                <a:cs typeface="Arial" pitchFamily="34" charset="0"/>
              </a:defRPr>
            </a:lvl1pPr>
          </a:lstStyle>
          <a:p>
            <a:fld id="{A1EA00C7-1939-4BE6-802B-7EB0659DC550}" type="slidenum">
              <a:rPr lang="en-GB" smtClean="0"/>
              <a:pPr/>
              <a:t>‹#›</a:t>
            </a:fld>
            <a:endParaRPr lang="en-GB" dirty="0"/>
          </a:p>
        </p:txBody>
      </p:sp>
      <p:cxnSp>
        <p:nvCxnSpPr>
          <p:cNvPr id="7" name="Straight Connector 6"/>
          <p:cNvCxnSpPr/>
          <p:nvPr userDrawn="1"/>
        </p:nvCxnSpPr>
        <p:spPr>
          <a:xfrm rot="5400000">
            <a:off x="1888301" y="6684195"/>
            <a:ext cx="14287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Content slide">
    <p:spTree>
      <p:nvGrpSpPr>
        <p:cNvPr id="1" name=""/>
        <p:cNvGrpSpPr/>
        <p:nvPr/>
      </p:nvGrpSpPr>
      <p:grpSpPr>
        <a:xfrm>
          <a:off x="0" y="0"/>
          <a:ext cx="0" cy="0"/>
          <a:chOff x="0" y="0"/>
          <a:chExt cx="0" cy="0"/>
        </a:xfrm>
      </p:grpSpPr>
      <p:pic>
        <p:nvPicPr>
          <p:cNvPr id="13" name="Picture 2" descr="D:\Cathy\Colin McBride\Zain\18 Mar\Yellow background.jpg"/>
          <p:cNvPicPr>
            <a:picLocks noChangeAspect="1" noChangeArrowheads="1"/>
          </p:cNvPicPr>
          <p:nvPr userDrawn="1"/>
        </p:nvPicPr>
        <p:blipFill>
          <a:blip r:embed="rId2" cstate="print"/>
          <a:srcRect t="16778" b="67333"/>
          <a:stretch>
            <a:fillRect/>
          </a:stretch>
        </p:blipFill>
        <p:spPr bwMode="ltGray">
          <a:xfrm>
            <a:off x="0" y="0"/>
            <a:ext cx="9144000" cy="1089660"/>
          </a:xfrm>
          <a:prstGeom prst="rect">
            <a:avLst/>
          </a:prstGeom>
          <a:noFill/>
        </p:spPr>
      </p:pic>
      <p:sp>
        <p:nvSpPr>
          <p:cNvPr id="2" name="Title 1"/>
          <p:cNvSpPr>
            <a:spLocks noGrp="1"/>
          </p:cNvSpPr>
          <p:nvPr>
            <p:ph type="title"/>
          </p:nvPr>
        </p:nvSpPr>
        <p:spPr bwMode="black">
          <a:xfrm>
            <a:off x="342000" y="0"/>
            <a:ext cx="8647200" cy="1090800"/>
          </a:xfrm>
        </p:spPr>
        <p:txBody>
          <a:bodyPr lIns="0" tIns="0" rIns="0" bIns="0">
            <a:noAutofit/>
          </a:bodyPr>
          <a:lstStyle>
            <a:lvl1pPr algn="l">
              <a:defRPr sz="3000">
                <a:solidFill>
                  <a:schemeClr val="bg1"/>
                </a:solidFill>
              </a:defRPr>
            </a:lvl1pPr>
          </a:lstStyle>
          <a:p>
            <a:r>
              <a:rPr lang="en-GB" smtClean="0"/>
              <a:t>Click to edit Master title style</a:t>
            </a:r>
            <a:endParaRPr lang="en-GB" dirty="0"/>
          </a:p>
        </p:txBody>
      </p:sp>
      <p:sp>
        <p:nvSpPr>
          <p:cNvPr id="3" name="Content Placeholder 2"/>
          <p:cNvSpPr>
            <a:spLocks noGrp="1"/>
          </p:cNvSpPr>
          <p:nvPr>
            <p:ph idx="1"/>
          </p:nvPr>
        </p:nvSpPr>
        <p:spPr>
          <a:xfrm>
            <a:off x="342000" y="1418400"/>
            <a:ext cx="8645257" cy="4525963"/>
          </a:xfrm>
        </p:spPr>
        <p:txBody>
          <a:bodyPr>
            <a:noAutofit/>
          </a:bodyPr>
          <a:lstStyle>
            <a:lvl1pPr marL="757238" indent="-757238">
              <a:lnSpc>
                <a:spcPts val="3900"/>
              </a:lnSpc>
              <a:spcBef>
                <a:spcPts val="400"/>
              </a:spcBef>
              <a:spcAft>
                <a:spcPts val="900"/>
              </a:spcAft>
              <a:buClr>
                <a:schemeClr val="accent5"/>
              </a:buClr>
              <a:buSzPct val="250000"/>
              <a:buFont typeface="+mj-lt"/>
              <a:buAutoNum type="arabicPeriod"/>
              <a:defRPr sz="1800" b="0">
                <a:solidFill>
                  <a:schemeClr val="tx1"/>
                </a:solidFill>
              </a:defRPr>
            </a:lvl1pPr>
          </a:lstStyle>
          <a:p>
            <a:pPr lvl="0"/>
            <a:r>
              <a:rPr lang="en-GB" noProof="0" dirty="0" smtClean="0"/>
              <a:t>Click to edit Master text styles</a:t>
            </a:r>
          </a:p>
        </p:txBody>
      </p:sp>
      <p:sp>
        <p:nvSpPr>
          <p:cNvPr id="9" name="Date Placeholder 3"/>
          <p:cNvSpPr>
            <a:spLocks noGrp="1"/>
          </p:cNvSpPr>
          <p:nvPr>
            <p:ph type="dt" sz="half" idx="2"/>
          </p:nvPr>
        </p:nvSpPr>
        <p:spPr>
          <a:xfrm>
            <a:off x="2000231" y="6583817"/>
            <a:ext cx="2244743"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fld id="{4168E5B3-0C20-42EE-8648-D1B3B0172F35}" type="datetime1">
              <a:rPr lang="en-GB" smtClean="0"/>
              <a:pPr/>
              <a:t>09/10/2012</a:t>
            </a:fld>
            <a:endParaRPr lang="en-GB" dirty="0"/>
          </a:p>
        </p:txBody>
      </p:sp>
      <p:sp>
        <p:nvSpPr>
          <p:cNvPr id="10" name="Footer Placeholder 4"/>
          <p:cNvSpPr>
            <a:spLocks noGrp="1"/>
          </p:cNvSpPr>
          <p:nvPr>
            <p:ph type="ftr" sz="quarter" idx="3"/>
          </p:nvPr>
        </p:nvSpPr>
        <p:spPr>
          <a:xfrm>
            <a:off x="1071538" y="6583817"/>
            <a:ext cx="857256"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r>
              <a:rPr lang="en-GB" dirty="0" smtClean="0"/>
              <a:t>Zain Limited</a:t>
            </a:r>
            <a:endParaRPr lang="en-GB" dirty="0"/>
          </a:p>
        </p:txBody>
      </p:sp>
      <p:sp>
        <p:nvSpPr>
          <p:cNvPr id="11" name="Slide Number Placeholder 5"/>
          <p:cNvSpPr>
            <a:spLocks noGrp="1"/>
          </p:cNvSpPr>
          <p:nvPr>
            <p:ph type="sldNum" sz="quarter" idx="4"/>
          </p:nvPr>
        </p:nvSpPr>
        <p:spPr>
          <a:xfrm>
            <a:off x="342000" y="6509587"/>
            <a:ext cx="718450" cy="276999"/>
          </a:xfrm>
          <a:prstGeom prst="rect">
            <a:avLst/>
          </a:prstGeom>
        </p:spPr>
        <p:txBody>
          <a:bodyPr vert="horz" wrap="square" lIns="0" tIns="0" rIns="0" bIns="0" rtlCol="0" anchor="ctr">
            <a:spAutoFit/>
          </a:bodyPr>
          <a:lstStyle>
            <a:lvl1pPr algn="l">
              <a:defRPr sz="1800">
                <a:solidFill>
                  <a:schemeClr val="tx1"/>
                </a:solidFill>
                <a:latin typeface="Arial" pitchFamily="34" charset="0"/>
                <a:cs typeface="Arial" pitchFamily="34" charset="0"/>
              </a:defRPr>
            </a:lvl1pPr>
          </a:lstStyle>
          <a:p>
            <a:fld id="{A1EA00C7-1939-4BE6-802B-7EB0659DC550}" type="slidenum">
              <a:rPr lang="en-GB" smtClean="0"/>
              <a:pPr/>
              <a:t>‹#›</a:t>
            </a:fld>
            <a:endParaRPr lang="en-GB" dirty="0"/>
          </a:p>
        </p:txBody>
      </p:sp>
      <p:cxnSp>
        <p:nvCxnSpPr>
          <p:cNvPr id="12" name="Straight Connector 11"/>
          <p:cNvCxnSpPr/>
          <p:nvPr userDrawn="1"/>
        </p:nvCxnSpPr>
        <p:spPr>
          <a:xfrm rot="5400000">
            <a:off x="1888301" y="6684195"/>
            <a:ext cx="14287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tement Page">
    <p:spTree>
      <p:nvGrpSpPr>
        <p:cNvPr id="1" name=""/>
        <p:cNvGrpSpPr/>
        <p:nvPr/>
      </p:nvGrpSpPr>
      <p:grpSpPr>
        <a:xfrm>
          <a:off x="0" y="0"/>
          <a:ext cx="0" cy="0"/>
          <a:chOff x="0" y="0"/>
          <a:chExt cx="0" cy="0"/>
        </a:xfrm>
      </p:grpSpPr>
      <p:pic>
        <p:nvPicPr>
          <p:cNvPr id="7" name="Picture 6" descr="pink bg.jpg"/>
          <p:cNvPicPr>
            <a:picLocks noChangeAspect="1"/>
          </p:cNvPicPr>
          <p:nvPr userDrawn="1"/>
        </p:nvPicPr>
        <p:blipFill>
          <a:blip r:embed="rId2" cstate="print"/>
          <a:stretch>
            <a:fillRect/>
          </a:stretch>
        </p:blipFill>
        <p:spPr bwMode="ltGray">
          <a:xfrm>
            <a:off x="0" y="0"/>
            <a:ext cx="9144000" cy="6858000"/>
          </a:xfrm>
          <a:prstGeom prst="rect">
            <a:avLst/>
          </a:prstGeom>
        </p:spPr>
      </p:pic>
      <p:sp>
        <p:nvSpPr>
          <p:cNvPr id="2" name="Title 1"/>
          <p:cNvSpPr>
            <a:spLocks noGrp="1"/>
          </p:cNvSpPr>
          <p:nvPr>
            <p:ph type="title" hasCustomPrompt="1"/>
          </p:nvPr>
        </p:nvSpPr>
        <p:spPr>
          <a:xfrm>
            <a:off x="424800" y="2091600"/>
            <a:ext cx="8294400" cy="2851200"/>
          </a:xfrm>
        </p:spPr>
        <p:txBody>
          <a:bodyPr anchor="ctr" anchorCtr="0">
            <a:noAutofit/>
          </a:bodyPr>
          <a:lstStyle>
            <a:lvl1pPr algn="ctr">
              <a:defRPr sz="4800" b="0" cap="none" baseline="0">
                <a:solidFill>
                  <a:schemeClr val="bg1"/>
                </a:solidFill>
              </a:defRPr>
            </a:lvl1pPr>
          </a:lstStyle>
          <a:p>
            <a:r>
              <a:rPr lang="en-US" dirty="0" smtClean="0"/>
              <a:t>Click to edit master title style</a:t>
            </a:r>
            <a:endParaRPr lang="en-GB" dirty="0"/>
          </a:p>
        </p:txBody>
      </p:sp>
      <p:sp>
        <p:nvSpPr>
          <p:cNvPr id="6" name="Text Placeholder 18"/>
          <p:cNvSpPr>
            <a:spLocks noGrp="1"/>
          </p:cNvSpPr>
          <p:nvPr>
            <p:ph type="body" sz="quarter" idx="10"/>
          </p:nvPr>
        </p:nvSpPr>
        <p:spPr>
          <a:xfrm>
            <a:off x="424800" y="5085676"/>
            <a:ext cx="8294400" cy="1057968"/>
          </a:xfrm>
        </p:spPr>
        <p:txBody>
          <a:bodyPr>
            <a:noAutofit/>
          </a:bodyPr>
          <a:lstStyle>
            <a:lvl1pPr algn="ctr">
              <a:spcBef>
                <a:spcPts val="0"/>
              </a:spcBef>
              <a:defRPr sz="2400" b="0">
                <a:solidFill>
                  <a:schemeClr val="bg1"/>
                </a:solidFill>
              </a:defRPr>
            </a:lvl1pPr>
            <a:lvl2pPr algn="ctr">
              <a:defRPr sz="2400">
                <a:solidFill>
                  <a:schemeClr val="bg1"/>
                </a:solidFill>
              </a:defRPr>
            </a:lvl2pPr>
            <a:lvl3pPr algn="ctr">
              <a:defRPr sz="2400">
                <a:solidFill>
                  <a:schemeClr val="bg1"/>
                </a:solidFill>
              </a:defRPr>
            </a:lvl3pPr>
            <a:lvl4pPr algn="ctr">
              <a:defRPr sz="2400">
                <a:solidFill>
                  <a:schemeClr val="bg1"/>
                </a:solidFill>
              </a:defRPr>
            </a:lvl4pPr>
            <a:lvl5pPr algn="ctr">
              <a:defRPr sz="2400">
                <a:solidFill>
                  <a:schemeClr val="bg1"/>
                </a:solidFill>
              </a:defRPr>
            </a:lvl5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ext with small image">
    <p:spTree>
      <p:nvGrpSpPr>
        <p:cNvPr id="1" name=""/>
        <p:cNvGrpSpPr/>
        <p:nvPr/>
      </p:nvGrpSpPr>
      <p:grpSpPr>
        <a:xfrm>
          <a:off x="0" y="0"/>
          <a:ext cx="0" cy="0"/>
          <a:chOff x="0" y="0"/>
          <a:chExt cx="0" cy="0"/>
        </a:xfrm>
      </p:grpSpPr>
      <p:pic>
        <p:nvPicPr>
          <p:cNvPr id="13" name="Picture 2" descr="D:\Cathy\Colin McBride\Zain\18 Mar\Yellow background.jpg"/>
          <p:cNvPicPr>
            <a:picLocks noChangeAspect="1" noChangeArrowheads="1"/>
          </p:cNvPicPr>
          <p:nvPr userDrawn="1"/>
        </p:nvPicPr>
        <p:blipFill>
          <a:blip r:embed="rId2" cstate="print"/>
          <a:srcRect t="16778" b="67333"/>
          <a:stretch>
            <a:fillRect/>
          </a:stretch>
        </p:blipFill>
        <p:spPr bwMode="ltGray">
          <a:xfrm>
            <a:off x="0" y="0"/>
            <a:ext cx="9144000" cy="1089660"/>
          </a:xfrm>
          <a:prstGeom prst="rect">
            <a:avLst/>
          </a:prstGeom>
          <a:noFill/>
        </p:spPr>
      </p:pic>
      <p:sp>
        <p:nvSpPr>
          <p:cNvPr id="16" name="Title 1"/>
          <p:cNvSpPr>
            <a:spLocks noGrp="1"/>
          </p:cNvSpPr>
          <p:nvPr>
            <p:ph type="title"/>
          </p:nvPr>
        </p:nvSpPr>
        <p:spPr bwMode="black">
          <a:xfrm>
            <a:off x="341999" y="0"/>
            <a:ext cx="8647200" cy="1090800"/>
          </a:xfrm>
        </p:spPr>
        <p:txBody>
          <a:bodyPr lIns="0" tIns="0" rIns="0" bIns="0">
            <a:noAutofit/>
          </a:bodyPr>
          <a:lstStyle>
            <a:lvl1pPr algn="l">
              <a:defRPr sz="3000">
                <a:solidFill>
                  <a:schemeClr val="bg1"/>
                </a:solidFill>
              </a:defRPr>
            </a:lvl1pPr>
          </a:lstStyle>
          <a:p>
            <a:r>
              <a:rPr lang="en-US" dirty="0" smtClean="0"/>
              <a:t>Click to edit Master title style</a:t>
            </a:r>
            <a:endParaRPr lang="en-GB" dirty="0"/>
          </a:p>
        </p:txBody>
      </p:sp>
      <p:sp>
        <p:nvSpPr>
          <p:cNvPr id="17" name="Content Placeholder 2"/>
          <p:cNvSpPr>
            <a:spLocks noGrp="1"/>
          </p:cNvSpPr>
          <p:nvPr>
            <p:ph sz="half" idx="1"/>
          </p:nvPr>
        </p:nvSpPr>
        <p:spPr>
          <a:xfrm>
            <a:off x="342000" y="1339200"/>
            <a:ext cx="4248000" cy="4525963"/>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Picture Placeholder 18"/>
          <p:cNvSpPr>
            <a:spLocks noGrp="1"/>
          </p:cNvSpPr>
          <p:nvPr>
            <p:ph type="pic" sz="quarter" idx="13"/>
          </p:nvPr>
        </p:nvSpPr>
        <p:spPr>
          <a:xfrm>
            <a:off x="4714875" y="1090773"/>
            <a:ext cx="4429125" cy="5786437"/>
          </a:xfrm>
        </p:spPr>
        <p:txBody>
          <a:bodyPr tIns="270000"/>
          <a:lstStyle/>
          <a:p>
            <a:endParaRPr lang="en-GB" dirty="0"/>
          </a:p>
        </p:txBody>
      </p:sp>
      <p:sp>
        <p:nvSpPr>
          <p:cNvPr id="10" name="Date Placeholder 3"/>
          <p:cNvSpPr>
            <a:spLocks noGrp="1"/>
          </p:cNvSpPr>
          <p:nvPr>
            <p:ph type="dt" sz="half" idx="2"/>
          </p:nvPr>
        </p:nvSpPr>
        <p:spPr>
          <a:xfrm>
            <a:off x="2000231" y="6583817"/>
            <a:ext cx="2244743"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fld id="{4168E5B3-0C20-42EE-8648-D1B3B0172F35}" type="datetime1">
              <a:rPr lang="en-GB" smtClean="0"/>
              <a:pPr/>
              <a:t>09/10/2012</a:t>
            </a:fld>
            <a:endParaRPr lang="en-GB" dirty="0"/>
          </a:p>
        </p:txBody>
      </p:sp>
      <p:sp>
        <p:nvSpPr>
          <p:cNvPr id="11" name="Footer Placeholder 4"/>
          <p:cNvSpPr>
            <a:spLocks noGrp="1"/>
          </p:cNvSpPr>
          <p:nvPr>
            <p:ph type="ftr" sz="quarter" idx="3"/>
          </p:nvPr>
        </p:nvSpPr>
        <p:spPr>
          <a:xfrm>
            <a:off x="1071538" y="6583817"/>
            <a:ext cx="857256"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r>
              <a:rPr lang="en-GB" dirty="0" smtClean="0"/>
              <a:t>Zain Limited</a:t>
            </a:r>
            <a:endParaRPr lang="en-GB" dirty="0"/>
          </a:p>
        </p:txBody>
      </p:sp>
      <p:sp>
        <p:nvSpPr>
          <p:cNvPr id="12" name="Slide Number Placeholder 5"/>
          <p:cNvSpPr>
            <a:spLocks noGrp="1"/>
          </p:cNvSpPr>
          <p:nvPr>
            <p:ph type="sldNum" sz="quarter" idx="4"/>
          </p:nvPr>
        </p:nvSpPr>
        <p:spPr>
          <a:xfrm>
            <a:off x="342000" y="6509587"/>
            <a:ext cx="718450" cy="276999"/>
          </a:xfrm>
          <a:prstGeom prst="rect">
            <a:avLst/>
          </a:prstGeom>
        </p:spPr>
        <p:txBody>
          <a:bodyPr vert="horz" wrap="square" lIns="0" tIns="0" rIns="0" bIns="0" rtlCol="0" anchor="ctr">
            <a:spAutoFit/>
          </a:bodyPr>
          <a:lstStyle>
            <a:lvl1pPr algn="l">
              <a:defRPr sz="1800">
                <a:solidFill>
                  <a:schemeClr val="tx1"/>
                </a:solidFill>
                <a:latin typeface="Arial" pitchFamily="34" charset="0"/>
                <a:cs typeface="Arial" pitchFamily="34" charset="0"/>
              </a:defRPr>
            </a:lvl1pPr>
          </a:lstStyle>
          <a:p>
            <a:fld id="{A1EA00C7-1939-4BE6-802B-7EB0659DC550}" type="slidenum">
              <a:rPr lang="en-GB" smtClean="0"/>
              <a:pPr/>
              <a:t>‹#›</a:t>
            </a:fld>
            <a:endParaRPr lang="en-GB" dirty="0"/>
          </a:p>
        </p:txBody>
      </p:sp>
      <p:cxnSp>
        <p:nvCxnSpPr>
          <p:cNvPr id="9" name="Straight Connector 8"/>
          <p:cNvCxnSpPr/>
          <p:nvPr userDrawn="1"/>
        </p:nvCxnSpPr>
        <p:spPr>
          <a:xfrm rot="5400000">
            <a:off x="1888301" y="6684195"/>
            <a:ext cx="14287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xt with large image">
    <p:spTree>
      <p:nvGrpSpPr>
        <p:cNvPr id="1" name=""/>
        <p:cNvGrpSpPr/>
        <p:nvPr/>
      </p:nvGrpSpPr>
      <p:grpSpPr>
        <a:xfrm>
          <a:off x="0" y="0"/>
          <a:ext cx="0" cy="0"/>
          <a:chOff x="0" y="0"/>
          <a:chExt cx="0" cy="0"/>
        </a:xfrm>
      </p:grpSpPr>
      <p:pic>
        <p:nvPicPr>
          <p:cNvPr id="12" name="Picture 2" descr="D:\Cathy\Colin McBride\Zain\18 Mar\Yellow background.jpg"/>
          <p:cNvPicPr>
            <a:picLocks noChangeAspect="1" noChangeArrowheads="1"/>
          </p:cNvPicPr>
          <p:nvPr userDrawn="1"/>
        </p:nvPicPr>
        <p:blipFill>
          <a:blip r:embed="rId2" cstate="print"/>
          <a:srcRect t="16778" b="67333"/>
          <a:stretch>
            <a:fillRect/>
          </a:stretch>
        </p:blipFill>
        <p:spPr bwMode="ltGray">
          <a:xfrm>
            <a:off x="0" y="0"/>
            <a:ext cx="9144000" cy="1089660"/>
          </a:xfrm>
          <a:prstGeom prst="rect">
            <a:avLst/>
          </a:prstGeom>
          <a:noFill/>
        </p:spPr>
      </p:pic>
      <p:sp>
        <p:nvSpPr>
          <p:cNvPr id="16" name="Title 1"/>
          <p:cNvSpPr>
            <a:spLocks noGrp="1"/>
          </p:cNvSpPr>
          <p:nvPr>
            <p:ph type="title"/>
          </p:nvPr>
        </p:nvSpPr>
        <p:spPr bwMode="black">
          <a:xfrm>
            <a:off x="341999" y="0"/>
            <a:ext cx="8647200" cy="1090800"/>
          </a:xfrm>
        </p:spPr>
        <p:txBody>
          <a:bodyPr lIns="0" tIns="0" rIns="0" bIns="0">
            <a:noAutofit/>
          </a:bodyPr>
          <a:lstStyle>
            <a:lvl1pPr algn="l">
              <a:defRPr sz="3000">
                <a:solidFill>
                  <a:schemeClr val="bg1"/>
                </a:solidFill>
              </a:defRPr>
            </a:lvl1pPr>
          </a:lstStyle>
          <a:p>
            <a:r>
              <a:rPr lang="en-US" dirty="0" smtClean="0"/>
              <a:t>Click to edit Master title style</a:t>
            </a:r>
            <a:endParaRPr lang="en-GB" dirty="0"/>
          </a:p>
        </p:txBody>
      </p:sp>
      <p:sp>
        <p:nvSpPr>
          <p:cNvPr id="17" name="Content Placeholder 2"/>
          <p:cNvSpPr>
            <a:spLocks noGrp="1"/>
          </p:cNvSpPr>
          <p:nvPr>
            <p:ph sz="half" idx="1"/>
          </p:nvPr>
        </p:nvSpPr>
        <p:spPr>
          <a:xfrm>
            <a:off x="341999" y="4698000"/>
            <a:ext cx="8654363" cy="1731396"/>
          </a:xfrm>
        </p:spPr>
        <p:txBody>
          <a:bodyPr tIns="46800"/>
          <a:lstStyle>
            <a:lvl1pPr>
              <a:defRPr sz="2000" b="0">
                <a:solidFill>
                  <a:schemeClr val="tx1"/>
                </a:solidFill>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19" name="Picture Placeholder 18"/>
          <p:cNvSpPr>
            <a:spLocks noGrp="1"/>
          </p:cNvSpPr>
          <p:nvPr>
            <p:ph type="pic" sz="quarter" idx="13"/>
          </p:nvPr>
        </p:nvSpPr>
        <p:spPr>
          <a:xfrm>
            <a:off x="1" y="1090773"/>
            <a:ext cx="9144000" cy="3495600"/>
          </a:xfrm>
        </p:spPr>
        <p:txBody>
          <a:bodyPr lIns="342000" tIns="270000"/>
          <a:lstStyle/>
          <a:p>
            <a:endParaRPr lang="en-GB" dirty="0"/>
          </a:p>
        </p:txBody>
      </p:sp>
      <p:sp>
        <p:nvSpPr>
          <p:cNvPr id="10" name="Date Placeholder 3"/>
          <p:cNvSpPr>
            <a:spLocks noGrp="1"/>
          </p:cNvSpPr>
          <p:nvPr>
            <p:ph type="dt" sz="half" idx="2"/>
          </p:nvPr>
        </p:nvSpPr>
        <p:spPr>
          <a:xfrm>
            <a:off x="2000231" y="6583817"/>
            <a:ext cx="2244743"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fld id="{4168E5B3-0C20-42EE-8648-D1B3B0172F35}" type="datetime1">
              <a:rPr lang="en-GB" smtClean="0"/>
              <a:pPr/>
              <a:t>09/10/2012</a:t>
            </a:fld>
            <a:endParaRPr lang="en-GB" dirty="0"/>
          </a:p>
        </p:txBody>
      </p:sp>
      <p:sp>
        <p:nvSpPr>
          <p:cNvPr id="11" name="Footer Placeholder 4"/>
          <p:cNvSpPr>
            <a:spLocks noGrp="1"/>
          </p:cNvSpPr>
          <p:nvPr>
            <p:ph type="ftr" sz="quarter" idx="3"/>
          </p:nvPr>
        </p:nvSpPr>
        <p:spPr>
          <a:xfrm>
            <a:off x="1071538" y="6583817"/>
            <a:ext cx="857256"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r>
              <a:rPr lang="en-GB" dirty="0" smtClean="0"/>
              <a:t>Zain Limited</a:t>
            </a:r>
            <a:endParaRPr lang="en-GB" dirty="0"/>
          </a:p>
        </p:txBody>
      </p:sp>
      <p:sp>
        <p:nvSpPr>
          <p:cNvPr id="13" name="Slide Number Placeholder 5"/>
          <p:cNvSpPr>
            <a:spLocks noGrp="1"/>
          </p:cNvSpPr>
          <p:nvPr>
            <p:ph type="sldNum" sz="quarter" idx="4"/>
          </p:nvPr>
        </p:nvSpPr>
        <p:spPr>
          <a:xfrm>
            <a:off x="342000" y="6509587"/>
            <a:ext cx="718450" cy="276999"/>
          </a:xfrm>
          <a:prstGeom prst="rect">
            <a:avLst/>
          </a:prstGeom>
        </p:spPr>
        <p:txBody>
          <a:bodyPr vert="horz" wrap="square" lIns="0" tIns="0" rIns="0" bIns="0" rtlCol="0" anchor="ctr">
            <a:spAutoFit/>
          </a:bodyPr>
          <a:lstStyle>
            <a:lvl1pPr algn="l">
              <a:defRPr sz="1800">
                <a:solidFill>
                  <a:schemeClr val="tx1"/>
                </a:solidFill>
                <a:latin typeface="Arial" pitchFamily="34" charset="0"/>
                <a:cs typeface="Arial" pitchFamily="34" charset="0"/>
              </a:defRPr>
            </a:lvl1pPr>
          </a:lstStyle>
          <a:p>
            <a:fld id="{A1EA00C7-1939-4BE6-802B-7EB0659DC550}" type="slidenum">
              <a:rPr lang="en-GB" smtClean="0"/>
              <a:pPr/>
              <a:t>‹#›</a:t>
            </a:fld>
            <a:endParaRPr lang="en-GB" dirty="0"/>
          </a:p>
        </p:txBody>
      </p:sp>
      <p:cxnSp>
        <p:nvCxnSpPr>
          <p:cNvPr id="9" name="Straight Connector 8"/>
          <p:cNvCxnSpPr/>
          <p:nvPr userDrawn="1"/>
        </p:nvCxnSpPr>
        <p:spPr>
          <a:xfrm rot="5400000">
            <a:off x="1888301" y="6684195"/>
            <a:ext cx="14287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Image only">
    <p:spTree>
      <p:nvGrpSpPr>
        <p:cNvPr id="1" name=""/>
        <p:cNvGrpSpPr/>
        <p:nvPr/>
      </p:nvGrpSpPr>
      <p:grpSpPr>
        <a:xfrm>
          <a:off x="0" y="0"/>
          <a:ext cx="0" cy="0"/>
          <a:chOff x="0" y="0"/>
          <a:chExt cx="0" cy="0"/>
        </a:xfrm>
      </p:grpSpPr>
      <p:pic>
        <p:nvPicPr>
          <p:cNvPr id="5" name="Picture 2" descr="D:\Cathy\Colin McBride\Zain\18 Mar\Yellow background.jpg"/>
          <p:cNvPicPr>
            <a:picLocks noChangeAspect="1" noChangeArrowheads="1"/>
          </p:cNvPicPr>
          <p:nvPr userDrawn="1"/>
        </p:nvPicPr>
        <p:blipFill>
          <a:blip r:embed="rId2" cstate="print"/>
          <a:srcRect t="16778" b="67333"/>
          <a:stretch>
            <a:fillRect/>
          </a:stretch>
        </p:blipFill>
        <p:spPr bwMode="ltGray">
          <a:xfrm>
            <a:off x="0" y="0"/>
            <a:ext cx="9144000" cy="1089660"/>
          </a:xfrm>
          <a:prstGeom prst="rect">
            <a:avLst/>
          </a:prstGeom>
          <a:noFill/>
        </p:spPr>
      </p:pic>
      <p:sp>
        <p:nvSpPr>
          <p:cNvPr id="16" name="Title 1"/>
          <p:cNvSpPr>
            <a:spLocks noGrp="1"/>
          </p:cNvSpPr>
          <p:nvPr>
            <p:ph type="title"/>
          </p:nvPr>
        </p:nvSpPr>
        <p:spPr bwMode="black">
          <a:xfrm>
            <a:off x="341999" y="0"/>
            <a:ext cx="8647200" cy="1090800"/>
          </a:xfrm>
        </p:spPr>
        <p:txBody>
          <a:bodyPr lIns="0" tIns="0" rIns="0" bIns="0">
            <a:noAutofit/>
          </a:bodyPr>
          <a:lstStyle>
            <a:lvl1pPr algn="l">
              <a:defRPr sz="3000">
                <a:solidFill>
                  <a:schemeClr val="bg1"/>
                </a:solidFill>
              </a:defRPr>
            </a:lvl1pPr>
          </a:lstStyle>
          <a:p>
            <a:r>
              <a:rPr lang="en-US" dirty="0" smtClean="0"/>
              <a:t>Click to edit Master title style</a:t>
            </a:r>
            <a:endParaRPr lang="en-GB" dirty="0"/>
          </a:p>
        </p:txBody>
      </p:sp>
      <p:sp>
        <p:nvSpPr>
          <p:cNvPr id="19" name="Picture Placeholder 18"/>
          <p:cNvSpPr>
            <a:spLocks noGrp="1"/>
          </p:cNvSpPr>
          <p:nvPr>
            <p:ph type="pic" sz="quarter" idx="13"/>
          </p:nvPr>
        </p:nvSpPr>
        <p:spPr>
          <a:xfrm>
            <a:off x="1" y="1090772"/>
            <a:ext cx="9144000" cy="5767228"/>
          </a:xfrm>
        </p:spPr>
        <p:txBody>
          <a:bodyPr lIns="342000" tIns="270000"/>
          <a:lstStyle/>
          <a:p>
            <a:endParaRPr lang="en-GB" dirty="0"/>
          </a:p>
        </p:txBody>
      </p:sp>
    </p:spTree>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15" name="Picture 14" descr="pink bg.jpg"/>
          <p:cNvPicPr>
            <a:picLocks/>
          </p:cNvPicPr>
          <p:nvPr userDrawn="1"/>
        </p:nvPicPr>
        <p:blipFill>
          <a:blip r:embed="rId2" cstate="print"/>
          <a:srcRect t="30919" b="53086"/>
          <a:stretch>
            <a:fillRect/>
          </a:stretch>
        </p:blipFill>
        <p:spPr bwMode="ltGray">
          <a:xfrm>
            <a:off x="0" y="0"/>
            <a:ext cx="9144000" cy="1090800"/>
          </a:xfrm>
          <a:prstGeom prst="rect">
            <a:avLst/>
          </a:prstGeom>
        </p:spPr>
      </p:pic>
      <p:sp>
        <p:nvSpPr>
          <p:cNvPr id="3" name="Content Placeholder 2"/>
          <p:cNvSpPr>
            <a:spLocks noGrp="1"/>
          </p:cNvSpPr>
          <p:nvPr>
            <p:ph idx="1"/>
          </p:nvPr>
        </p:nvSpPr>
        <p:spPr>
          <a:xfrm>
            <a:off x="341999" y="1339200"/>
            <a:ext cx="8647200" cy="521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itle 1"/>
          <p:cNvSpPr>
            <a:spLocks noGrp="1"/>
          </p:cNvSpPr>
          <p:nvPr>
            <p:ph type="title"/>
          </p:nvPr>
        </p:nvSpPr>
        <p:spPr bwMode="black">
          <a:xfrm>
            <a:off x="341999" y="0"/>
            <a:ext cx="8647200" cy="1090800"/>
          </a:xfrm>
        </p:spPr>
        <p:txBody>
          <a:bodyPr lIns="0" tIns="0" rIns="0" bIns="0">
            <a:noAutofit/>
          </a:bodyPr>
          <a:lstStyle>
            <a:lvl1pPr algn="l">
              <a:defRPr sz="3000">
                <a:solidFill>
                  <a:schemeClr val="bg1"/>
                </a:solidFill>
              </a:defRPr>
            </a:lvl1pPr>
          </a:lstStyle>
          <a:p>
            <a:r>
              <a:rPr lang="en-US" smtClean="0"/>
              <a:t>Click to edit Master title style</a:t>
            </a:r>
            <a:endParaRPr lang="en-GB" dirty="0"/>
          </a:p>
        </p:txBody>
      </p:sp>
      <p:sp>
        <p:nvSpPr>
          <p:cNvPr id="9" name="Date Placeholder 3"/>
          <p:cNvSpPr>
            <a:spLocks noGrp="1"/>
          </p:cNvSpPr>
          <p:nvPr>
            <p:ph type="dt" sz="half" idx="2"/>
          </p:nvPr>
        </p:nvSpPr>
        <p:spPr>
          <a:xfrm>
            <a:off x="2000231" y="6583817"/>
            <a:ext cx="2244743"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fld id="{4168E5B3-0C20-42EE-8648-D1B3B0172F35}" type="datetime1">
              <a:rPr lang="en-GB" smtClean="0"/>
              <a:pPr/>
              <a:t>09/10/2012</a:t>
            </a:fld>
            <a:endParaRPr lang="en-GB" dirty="0"/>
          </a:p>
        </p:txBody>
      </p:sp>
      <p:sp>
        <p:nvSpPr>
          <p:cNvPr id="10" name="Footer Placeholder 4"/>
          <p:cNvSpPr>
            <a:spLocks noGrp="1"/>
          </p:cNvSpPr>
          <p:nvPr>
            <p:ph type="ftr" sz="quarter" idx="3"/>
          </p:nvPr>
        </p:nvSpPr>
        <p:spPr>
          <a:xfrm>
            <a:off x="1071538" y="6583817"/>
            <a:ext cx="857256"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r>
              <a:rPr lang="en-GB" dirty="0" smtClean="0"/>
              <a:t>Zain Limited</a:t>
            </a:r>
            <a:endParaRPr lang="en-GB" dirty="0"/>
          </a:p>
        </p:txBody>
      </p:sp>
      <p:sp>
        <p:nvSpPr>
          <p:cNvPr id="11" name="Slide Number Placeholder 5"/>
          <p:cNvSpPr>
            <a:spLocks noGrp="1"/>
          </p:cNvSpPr>
          <p:nvPr>
            <p:ph type="sldNum" sz="quarter" idx="4"/>
          </p:nvPr>
        </p:nvSpPr>
        <p:spPr>
          <a:xfrm>
            <a:off x="342000" y="6509587"/>
            <a:ext cx="718450" cy="276999"/>
          </a:xfrm>
          <a:prstGeom prst="rect">
            <a:avLst/>
          </a:prstGeom>
        </p:spPr>
        <p:txBody>
          <a:bodyPr vert="horz" wrap="square" lIns="0" tIns="0" rIns="0" bIns="0" rtlCol="0" anchor="ctr">
            <a:spAutoFit/>
          </a:bodyPr>
          <a:lstStyle>
            <a:lvl1pPr algn="l">
              <a:defRPr sz="1800">
                <a:solidFill>
                  <a:schemeClr val="tx1"/>
                </a:solidFill>
                <a:latin typeface="Arial" pitchFamily="34" charset="0"/>
                <a:cs typeface="Arial" pitchFamily="34" charset="0"/>
              </a:defRPr>
            </a:lvl1pPr>
          </a:lstStyle>
          <a:p>
            <a:fld id="{A1EA00C7-1939-4BE6-802B-7EB0659DC550}" type="slidenum">
              <a:rPr lang="en-GB" smtClean="0"/>
              <a:pPr/>
              <a:t>‹#›</a:t>
            </a:fld>
            <a:endParaRPr lang="en-GB" dirty="0"/>
          </a:p>
        </p:txBody>
      </p:sp>
      <p:cxnSp>
        <p:nvCxnSpPr>
          <p:cNvPr id="8" name="Straight Connector 7"/>
          <p:cNvCxnSpPr/>
          <p:nvPr userDrawn="1"/>
        </p:nvCxnSpPr>
        <p:spPr>
          <a:xfrm rot="5400000">
            <a:off x="1888301" y="6684195"/>
            <a:ext cx="14287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pic>
        <p:nvPicPr>
          <p:cNvPr id="13" name="Picture 12" descr="pink bg.jpg"/>
          <p:cNvPicPr>
            <a:picLocks/>
          </p:cNvPicPr>
          <p:nvPr userDrawn="1"/>
        </p:nvPicPr>
        <p:blipFill>
          <a:blip r:embed="rId2" cstate="print"/>
          <a:srcRect t="30919" b="53086"/>
          <a:stretch>
            <a:fillRect/>
          </a:stretch>
        </p:blipFill>
        <p:spPr bwMode="ltGray">
          <a:xfrm>
            <a:off x="0" y="0"/>
            <a:ext cx="9144000" cy="1090800"/>
          </a:xfrm>
          <a:prstGeom prst="rect">
            <a:avLst/>
          </a:prstGeom>
        </p:spPr>
      </p:pic>
      <p:sp>
        <p:nvSpPr>
          <p:cNvPr id="3" name="Content Placeholder 2"/>
          <p:cNvSpPr>
            <a:spLocks noGrp="1"/>
          </p:cNvSpPr>
          <p:nvPr>
            <p:ph sz="half" idx="1"/>
          </p:nvPr>
        </p:nvSpPr>
        <p:spPr>
          <a:xfrm>
            <a:off x="342000" y="1339200"/>
            <a:ext cx="4248000" cy="4525963"/>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35300" y="1339200"/>
            <a:ext cx="4248000" cy="4525963"/>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Title 1"/>
          <p:cNvSpPr>
            <a:spLocks noGrp="1"/>
          </p:cNvSpPr>
          <p:nvPr>
            <p:ph type="title"/>
          </p:nvPr>
        </p:nvSpPr>
        <p:spPr bwMode="black">
          <a:xfrm>
            <a:off x="341999" y="0"/>
            <a:ext cx="8647200" cy="1090800"/>
          </a:xfrm>
        </p:spPr>
        <p:txBody>
          <a:bodyPr lIns="0" tIns="0" rIns="0" bIns="0">
            <a:noAutofit/>
          </a:bodyPr>
          <a:lstStyle>
            <a:lvl1pPr algn="l">
              <a:defRPr sz="3000">
                <a:solidFill>
                  <a:schemeClr val="bg1"/>
                </a:solidFill>
              </a:defRPr>
            </a:lvl1pPr>
          </a:lstStyle>
          <a:p>
            <a:r>
              <a:rPr lang="en-US" smtClean="0"/>
              <a:t>Click to edit Master title style</a:t>
            </a:r>
            <a:endParaRPr lang="en-GB" dirty="0"/>
          </a:p>
        </p:txBody>
      </p:sp>
      <p:sp>
        <p:nvSpPr>
          <p:cNvPr id="10" name="Date Placeholder 3"/>
          <p:cNvSpPr>
            <a:spLocks noGrp="1"/>
          </p:cNvSpPr>
          <p:nvPr>
            <p:ph type="dt" sz="half" idx="10"/>
          </p:nvPr>
        </p:nvSpPr>
        <p:spPr>
          <a:xfrm>
            <a:off x="2000231" y="6583817"/>
            <a:ext cx="2244743"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fld id="{4168E5B3-0C20-42EE-8648-D1B3B0172F35}" type="datetime1">
              <a:rPr lang="en-GB" smtClean="0"/>
              <a:pPr/>
              <a:t>09/10/2012</a:t>
            </a:fld>
            <a:endParaRPr lang="en-GB" dirty="0"/>
          </a:p>
        </p:txBody>
      </p:sp>
      <p:sp>
        <p:nvSpPr>
          <p:cNvPr id="11" name="Footer Placeholder 4"/>
          <p:cNvSpPr>
            <a:spLocks noGrp="1"/>
          </p:cNvSpPr>
          <p:nvPr>
            <p:ph type="ftr" sz="quarter" idx="3"/>
          </p:nvPr>
        </p:nvSpPr>
        <p:spPr>
          <a:xfrm>
            <a:off x="1071538" y="6583817"/>
            <a:ext cx="857256"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r>
              <a:rPr lang="en-GB" dirty="0" smtClean="0"/>
              <a:t>Zain Limited</a:t>
            </a:r>
            <a:endParaRPr lang="en-GB" dirty="0"/>
          </a:p>
        </p:txBody>
      </p:sp>
      <p:sp>
        <p:nvSpPr>
          <p:cNvPr id="12" name="Slide Number Placeholder 5"/>
          <p:cNvSpPr>
            <a:spLocks noGrp="1"/>
          </p:cNvSpPr>
          <p:nvPr>
            <p:ph type="sldNum" sz="quarter" idx="4"/>
          </p:nvPr>
        </p:nvSpPr>
        <p:spPr>
          <a:xfrm>
            <a:off x="342000" y="6509587"/>
            <a:ext cx="718450" cy="276999"/>
          </a:xfrm>
          <a:prstGeom prst="rect">
            <a:avLst/>
          </a:prstGeom>
        </p:spPr>
        <p:txBody>
          <a:bodyPr vert="horz" wrap="square" lIns="0" tIns="0" rIns="0" bIns="0" rtlCol="0" anchor="ctr">
            <a:spAutoFit/>
          </a:bodyPr>
          <a:lstStyle>
            <a:lvl1pPr algn="l">
              <a:defRPr sz="1800">
                <a:solidFill>
                  <a:schemeClr val="tx1"/>
                </a:solidFill>
                <a:latin typeface="Arial" pitchFamily="34" charset="0"/>
                <a:cs typeface="Arial" pitchFamily="34" charset="0"/>
              </a:defRPr>
            </a:lvl1pPr>
          </a:lstStyle>
          <a:p>
            <a:fld id="{A1EA00C7-1939-4BE6-802B-7EB0659DC550}" type="slidenum">
              <a:rPr lang="en-GB" smtClean="0"/>
              <a:pPr/>
              <a:t>‹#›</a:t>
            </a:fld>
            <a:endParaRPr lang="en-GB" dirty="0"/>
          </a:p>
        </p:txBody>
      </p:sp>
      <p:cxnSp>
        <p:nvCxnSpPr>
          <p:cNvPr id="9" name="Straight Connector 8"/>
          <p:cNvCxnSpPr/>
          <p:nvPr userDrawn="1"/>
        </p:nvCxnSpPr>
        <p:spPr>
          <a:xfrm rot="5400000">
            <a:off x="1888301" y="6684195"/>
            <a:ext cx="14287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8" name="Picture 7" descr="pink bg.jpg"/>
          <p:cNvPicPr>
            <a:picLocks/>
          </p:cNvPicPr>
          <p:nvPr userDrawn="1"/>
        </p:nvPicPr>
        <p:blipFill>
          <a:blip r:embed="rId2" cstate="print"/>
          <a:srcRect t="30919" b="53086"/>
          <a:stretch>
            <a:fillRect/>
          </a:stretch>
        </p:blipFill>
        <p:spPr bwMode="ltGray">
          <a:xfrm>
            <a:off x="0" y="0"/>
            <a:ext cx="9144000" cy="1090800"/>
          </a:xfrm>
          <a:prstGeom prst="rect">
            <a:avLst/>
          </a:prstGeom>
        </p:spPr>
      </p:pic>
      <p:sp>
        <p:nvSpPr>
          <p:cNvPr id="11" name="Title 1"/>
          <p:cNvSpPr>
            <a:spLocks noGrp="1"/>
          </p:cNvSpPr>
          <p:nvPr>
            <p:ph type="title"/>
          </p:nvPr>
        </p:nvSpPr>
        <p:spPr bwMode="black">
          <a:xfrm>
            <a:off x="341999" y="0"/>
            <a:ext cx="8647200" cy="1090800"/>
          </a:xfrm>
        </p:spPr>
        <p:txBody>
          <a:bodyPr lIns="0" tIns="0" rIns="0" bIns="0">
            <a:noAutofit/>
          </a:bodyPr>
          <a:lstStyle>
            <a:lvl1pPr algn="l">
              <a:defRPr sz="3000">
                <a:solidFill>
                  <a:schemeClr val="bg1"/>
                </a:solidFill>
              </a:defRPr>
            </a:lvl1pPr>
          </a:lstStyle>
          <a:p>
            <a:r>
              <a:rPr lang="en-US" smtClean="0"/>
              <a:t>Click to edit Master title style</a:t>
            </a:r>
            <a:endParaRPr lang="en-GB" dirty="0"/>
          </a:p>
        </p:txBody>
      </p:sp>
      <p:sp>
        <p:nvSpPr>
          <p:cNvPr id="12" name="Date Placeholder 3"/>
          <p:cNvSpPr>
            <a:spLocks noGrp="1"/>
          </p:cNvSpPr>
          <p:nvPr>
            <p:ph type="dt" sz="half" idx="2"/>
          </p:nvPr>
        </p:nvSpPr>
        <p:spPr>
          <a:xfrm>
            <a:off x="2000232" y="6583817"/>
            <a:ext cx="2236488"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fld id="{4168E5B3-0C20-42EE-8648-D1B3B0172F35}" type="datetime1">
              <a:rPr lang="en-GB" smtClean="0"/>
              <a:pPr/>
              <a:t>09/10/2012</a:t>
            </a:fld>
            <a:endParaRPr lang="en-GB" dirty="0"/>
          </a:p>
        </p:txBody>
      </p:sp>
      <p:sp>
        <p:nvSpPr>
          <p:cNvPr id="13" name="Footer Placeholder 4"/>
          <p:cNvSpPr>
            <a:spLocks noGrp="1"/>
          </p:cNvSpPr>
          <p:nvPr>
            <p:ph type="ftr" sz="quarter" idx="3"/>
          </p:nvPr>
        </p:nvSpPr>
        <p:spPr>
          <a:xfrm>
            <a:off x="1071538" y="6583817"/>
            <a:ext cx="857256"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r>
              <a:rPr lang="en-GB" dirty="0" smtClean="0"/>
              <a:t>Zain Limited</a:t>
            </a:r>
            <a:endParaRPr lang="en-GB" dirty="0"/>
          </a:p>
        </p:txBody>
      </p:sp>
      <p:sp>
        <p:nvSpPr>
          <p:cNvPr id="14" name="Slide Number Placeholder 5"/>
          <p:cNvSpPr>
            <a:spLocks noGrp="1"/>
          </p:cNvSpPr>
          <p:nvPr>
            <p:ph type="sldNum" sz="quarter" idx="4"/>
          </p:nvPr>
        </p:nvSpPr>
        <p:spPr>
          <a:xfrm>
            <a:off x="342000" y="6509587"/>
            <a:ext cx="713370" cy="276999"/>
          </a:xfrm>
          <a:prstGeom prst="rect">
            <a:avLst/>
          </a:prstGeom>
        </p:spPr>
        <p:txBody>
          <a:bodyPr vert="horz" wrap="square" lIns="0" tIns="0" rIns="0" bIns="0" rtlCol="0" anchor="ctr">
            <a:spAutoFit/>
          </a:bodyPr>
          <a:lstStyle>
            <a:lvl1pPr algn="l">
              <a:defRPr sz="1800">
                <a:solidFill>
                  <a:schemeClr val="tx1"/>
                </a:solidFill>
                <a:latin typeface="Arial" pitchFamily="34" charset="0"/>
                <a:cs typeface="Arial" pitchFamily="34" charset="0"/>
              </a:defRPr>
            </a:lvl1pPr>
          </a:lstStyle>
          <a:p>
            <a:fld id="{A1EA00C7-1939-4BE6-802B-7EB0659DC550}" type="slidenum">
              <a:rPr lang="en-GB" smtClean="0"/>
              <a:pPr/>
              <a:t>‹#›</a:t>
            </a:fld>
            <a:endParaRPr lang="en-GB" dirty="0"/>
          </a:p>
        </p:txBody>
      </p:sp>
      <p:cxnSp>
        <p:nvCxnSpPr>
          <p:cNvPr id="7" name="Straight Connector 6"/>
          <p:cNvCxnSpPr/>
          <p:nvPr userDrawn="1"/>
        </p:nvCxnSpPr>
        <p:spPr>
          <a:xfrm rot="5400000">
            <a:off x="1888301" y="6684195"/>
            <a:ext cx="14287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Content slide">
    <p:spTree>
      <p:nvGrpSpPr>
        <p:cNvPr id="1" name=""/>
        <p:cNvGrpSpPr/>
        <p:nvPr/>
      </p:nvGrpSpPr>
      <p:grpSpPr>
        <a:xfrm>
          <a:off x="0" y="0"/>
          <a:ext cx="0" cy="0"/>
          <a:chOff x="0" y="0"/>
          <a:chExt cx="0" cy="0"/>
        </a:xfrm>
      </p:grpSpPr>
      <p:pic>
        <p:nvPicPr>
          <p:cNvPr id="13" name="Picture 12" descr="pink bg.jpg"/>
          <p:cNvPicPr>
            <a:picLocks/>
          </p:cNvPicPr>
          <p:nvPr userDrawn="1"/>
        </p:nvPicPr>
        <p:blipFill>
          <a:blip r:embed="rId2" cstate="print"/>
          <a:srcRect t="30919" b="53086"/>
          <a:stretch>
            <a:fillRect/>
          </a:stretch>
        </p:blipFill>
        <p:spPr bwMode="ltGray">
          <a:xfrm>
            <a:off x="0" y="0"/>
            <a:ext cx="9144000" cy="1090800"/>
          </a:xfrm>
          <a:prstGeom prst="rect">
            <a:avLst/>
          </a:prstGeom>
        </p:spPr>
      </p:pic>
      <p:sp>
        <p:nvSpPr>
          <p:cNvPr id="2" name="Title 1"/>
          <p:cNvSpPr>
            <a:spLocks noGrp="1"/>
          </p:cNvSpPr>
          <p:nvPr>
            <p:ph type="title"/>
          </p:nvPr>
        </p:nvSpPr>
        <p:spPr bwMode="black">
          <a:xfrm>
            <a:off x="342000" y="0"/>
            <a:ext cx="8647200" cy="1090800"/>
          </a:xfrm>
        </p:spPr>
        <p:txBody>
          <a:bodyPr lIns="0" tIns="0" rIns="0" bIns="0">
            <a:noAutofit/>
          </a:bodyPr>
          <a:lstStyle>
            <a:lvl1pPr algn="l">
              <a:defRPr sz="3000">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342000" y="1418400"/>
            <a:ext cx="8645257" cy="4525963"/>
          </a:xfrm>
        </p:spPr>
        <p:txBody>
          <a:bodyPr>
            <a:noAutofit/>
          </a:bodyPr>
          <a:lstStyle>
            <a:lvl1pPr marL="757238" indent="-757238">
              <a:lnSpc>
                <a:spcPts val="3900"/>
              </a:lnSpc>
              <a:spcBef>
                <a:spcPts val="400"/>
              </a:spcBef>
              <a:spcAft>
                <a:spcPts val="900"/>
              </a:spcAft>
              <a:buClr>
                <a:schemeClr val="accent1"/>
              </a:buClr>
              <a:buSzPct val="250000"/>
              <a:buFont typeface="+mj-lt"/>
              <a:buAutoNum type="arabicPeriod"/>
              <a:defRPr sz="1800" b="0">
                <a:solidFill>
                  <a:schemeClr val="tx1"/>
                </a:solidFill>
              </a:defRPr>
            </a:lvl1pPr>
          </a:lstStyle>
          <a:p>
            <a:pPr lvl="0"/>
            <a:r>
              <a:rPr lang="en-US" noProof="0" smtClean="0"/>
              <a:t>Click to edit Master text styles</a:t>
            </a:r>
          </a:p>
        </p:txBody>
      </p:sp>
      <p:sp>
        <p:nvSpPr>
          <p:cNvPr id="9" name="Date Placeholder 3"/>
          <p:cNvSpPr>
            <a:spLocks noGrp="1"/>
          </p:cNvSpPr>
          <p:nvPr>
            <p:ph type="dt" sz="half" idx="2"/>
          </p:nvPr>
        </p:nvSpPr>
        <p:spPr>
          <a:xfrm>
            <a:off x="2000231" y="6583817"/>
            <a:ext cx="2244743"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fld id="{4168E5B3-0C20-42EE-8648-D1B3B0172F35}" type="datetime1">
              <a:rPr lang="en-GB" smtClean="0"/>
              <a:pPr/>
              <a:t>09/10/2012</a:t>
            </a:fld>
            <a:endParaRPr lang="en-GB" dirty="0"/>
          </a:p>
        </p:txBody>
      </p:sp>
      <p:sp>
        <p:nvSpPr>
          <p:cNvPr id="10" name="Footer Placeholder 4"/>
          <p:cNvSpPr>
            <a:spLocks noGrp="1"/>
          </p:cNvSpPr>
          <p:nvPr>
            <p:ph type="ftr" sz="quarter" idx="3"/>
          </p:nvPr>
        </p:nvSpPr>
        <p:spPr>
          <a:xfrm>
            <a:off x="1071538" y="6583817"/>
            <a:ext cx="857256"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r>
              <a:rPr lang="en-GB" dirty="0" smtClean="0"/>
              <a:t>Zain Limited</a:t>
            </a:r>
            <a:endParaRPr lang="en-GB" dirty="0"/>
          </a:p>
        </p:txBody>
      </p:sp>
      <p:sp>
        <p:nvSpPr>
          <p:cNvPr id="11" name="Slide Number Placeholder 5"/>
          <p:cNvSpPr>
            <a:spLocks noGrp="1"/>
          </p:cNvSpPr>
          <p:nvPr>
            <p:ph type="sldNum" sz="quarter" idx="4"/>
          </p:nvPr>
        </p:nvSpPr>
        <p:spPr>
          <a:xfrm>
            <a:off x="342000" y="6509587"/>
            <a:ext cx="718450" cy="276999"/>
          </a:xfrm>
          <a:prstGeom prst="rect">
            <a:avLst/>
          </a:prstGeom>
        </p:spPr>
        <p:txBody>
          <a:bodyPr vert="horz" wrap="square" lIns="0" tIns="0" rIns="0" bIns="0" rtlCol="0" anchor="ctr">
            <a:spAutoFit/>
          </a:bodyPr>
          <a:lstStyle>
            <a:lvl1pPr algn="l">
              <a:defRPr sz="1800">
                <a:solidFill>
                  <a:schemeClr val="tx1"/>
                </a:solidFill>
                <a:latin typeface="Arial" pitchFamily="34" charset="0"/>
                <a:cs typeface="Arial" pitchFamily="34" charset="0"/>
              </a:defRPr>
            </a:lvl1pPr>
          </a:lstStyle>
          <a:p>
            <a:fld id="{A1EA00C7-1939-4BE6-802B-7EB0659DC550}" type="slidenum">
              <a:rPr lang="en-GB" smtClean="0"/>
              <a:pPr/>
              <a:t>‹#›</a:t>
            </a:fld>
            <a:endParaRPr lang="en-GB" dirty="0"/>
          </a:p>
        </p:txBody>
      </p:sp>
      <p:cxnSp>
        <p:nvCxnSpPr>
          <p:cNvPr id="12" name="Straight Connector 11"/>
          <p:cNvCxnSpPr/>
          <p:nvPr userDrawn="1"/>
        </p:nvCxnSpPr>
        <p:spPr>
          <a:xfrm rot="5400000">
            <a:off x="1888301" y="6684195"/>
            <a:ext cx="14287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xt with small image">
    <p:spTree>
      <p:nvGrpSpPr>
        <p:cNvPr id="1" name=""/>
        <p:cNvGrpSpPr/>
        <p:nvPr/>
      </p:nvGrpSpPr>
      <p:grpSpPr>
        <a:xfrm>
          <a:off x="0" y="0"/>
          <a:ext cx="0" cy="0"/>
          <a:chOff x="0" y="0"/>
          <a:chExt cx="0" cy="0"/>
        </a:xfrm>
      </p:grpSpPr>
      <p:pic>
        <p:nvPicPr>
          <p:cNvPr id="13" name="Picture 12" descr="pink bg.jpg"/>
          <p:cNvPicPr>
            <a:picLocks/>
          </p:cNvPicPr>
          <p:nvPr userDrawn="1"/>
        </p:nvPicPr>
        <p:blipFill>
          <a:blip r:embed="rId2" cstate="print"/>
          <a:srcRect t="30919" b="53086"/>
          <a:stretch>
            <a:fillRect/>
          </a:stretch>
        </p:blipFill>
        <p:spPr bwMode="ltGray">
          <a:xfrm>
            <a:off x="0" y="0"/>
            <a:ext cx="9144000" cy="1090800"/>
          </a:xfrm>
          <a:prstGeom prst="rect">
            <a:avLst/>
          </a:prstGeom>
        </p:spPr>
      </p:pic>
      <p:sp>
        <p:nvSpPr>
          <p:cNvPr id="16" name="Title 1"/>
          <p:cNvSpPr>
            <a:spLocks noGrp="1"/>
          </p:cNvSpPr>
          <p:nvPr>
            <p:ph type="title"/>
          </p:nvPr>
        </p:nvSpPr>
        <p:spPr bwMode="black">
          <a:xfrm>
            <a:off x="341999" y="0"/>
            <a:ext cx="8647200" cy="1090800"/>
          </a:xfrm>
        </p:spPr>
        <p:txBody>
          <a:bodyPr lIns="0" tIns="0" rIns="0" bIns="0">
            <a:noAutofit/>
          </a:bodyPr>
          <a:lstStyle>
            <a:lvl1pPr algn="l">
              <a:defRPr sz="3000">
                <a:solidFill>
                  <a:schemeClr val="bg1"/>
                </a:solidFill>
              </a:defRPr>
            </a:lvl1pPr>
          </a:lstStyle>
          <a:p>
            <a:r>
              <a:rPr lang="en-US" smtClean="0"/>
              <a:t>Click to edit Master title style</a:t>
            </a:r>
            <a:endParaRPr lang="en-GB" dirty="0"/>
          </a:p>
        </p:txBody>
      </p:sp>
      <p:sp>
        <p:nvSpPr>
          <p:cNvPr id="17" name="Content Placeholder 2"/>
          <p:cNvSpPr>
            <a:spLocks noGrp="1"/>
          </p:cNvSpPr>
          <p:nvPr>
            <p:ph sz="half" idx="1"/>
          </p:nvPr>
        </p:nvSpPr>
        <p:spPr>
          <a:xfrm>
            <a:off x="342000" y="1339200"/>
            <a:ext cx="4248000" cy="4525963"/>
          </a:xfr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Picture Placeholder 18"/>
          <p:cNvSpPr>
            <a:spLocks noGrp="1"/>
          </p:cNvSpPr>
          <p:nvPr>
            <p:ph type="pic" sz="quarter" idx="13"/>
          </p:nvPr>
        </p:nvSpPr>
        <p:spPr>
          <a:xfrm>
            <a:off x="4714875" y="1090773"/>
            <a:ext cx="4429125" cy="5786437"/>
          </a:xfrm>
        </p:spPr>
        <p:txBody>
          <a:bodyPr tIns="270000"/>
          <a:lstStyle/>
          <a:p>
            <a:r>
              <a:rPr lang="en-US" dirty="0" smtClean="0"/>
              <a:t>Click icon to add picture</a:t>
            </a:r>
            <a:endParaRPr lang="en-GB" dirty="0"/>
          </a:p>
        </p:txBody>
      </p:sp>
      <p:sp>
        <p:nvSpPr>
          <p:cNvPr id="10" name="Date Placeholder 3"/>
          <p:cNvSpPr>
            <a:spLocks noGrp="1"/>
          </p:cNvSpPr>
          <p:nvPr>
            <p:ph type="dt" sz="half" idx="2"/>
          </p:nvPr>
        </p:nvSpPr>
        <p:spPr>
          <a:xfrm>
            <a:off x="2000231" y="6583817"/>
            <a:ext cx="2244743"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fld id="{4168E5B3-0C20-42EE-8648-D1B3B0172F35}" type="datetime1">
              <a:rPr lang="en-GB" smtClean="0"/>
              <a:pPr/>
              <a:t>09/10/2012</a:t>
            </a:fld>
            <a:endParaRPr lang="en-GB" dirty="0"/>
          </a:p>
        </p:txBody>
      </p:sp>
      <p:sp>
        <p:nvSpPr>
          <p:cNvPr id="11" name="Footer Placeholder 4"/>
          <p:cNvSpPr>
            <a:spLocks noGrp="1"/>
          </p:cNvSpPr>
          <p:nvPr>
            <p:ph type="ftr" sz="quarter" idx="3"/>
          </p:nvPr>
        </p:nvSpPr>
        <p:spPr>
          <a:xfrm>
            <a:off x="1071538" y="6583817"/>
            <a:ext cx="857256"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r>
              <a:rPr lang="en-GB" dirty="0" smtClean="0"/>
              <a:t>Zain Limited</a:t>
            </a:r>
            <a:endParaRPr lang="en-GB" dirty="0"/>
          </a:p>
        </p:txBody>
      </p:sp>
      <p:sp>
        <p:nvSpPr>
          <p:cNvPr id="12" name="Slide Number Placeholder 5"/>
          <p:cNvSpPr>
            <a:spLocks noGrp="1"/>
          </p:cNvSpPr>
          <p:nvPr>
            <p:ph type="sldNum" sz="quarter" idx="4"/>
          </p:nvPr>
        </p:nvSpPr>
        <p:spPr>
          <a:xfrm>
            <a:off x="342000" y="6509587"/>
            <a:ext cx="718450" cy="276999"/>
          </a:xfrm>
          <a:prstGeom prst="rect">
            <a:avLst/>
          </a:prstGeom>
        </p:spPr>
        <p:txBody>
          <a:bodyPr vert="horz" wrap="square" lIns="0" tIns="0" rIns="0" bIns="0" rtlCol="0" anchor="ctr">
            <a:spAutoFit/>
          </a:bodyPr>
          <a:lstStyle>
            <a:lvl1pPr algn="l">
              <a:defRPr sz="1800">
                <a:solidFill>
                  <a:schemeClr val="tx1"/>
                </a:solidFill>
                <a:latin typeface="Arial" pitchFamily="34" charset="0"/>
                <a:cs typeface="Arial" pitchFamily="34" charset="0"/>
              </a:defRPr>
            </a:lvl1pPr>
          </a:lstStyle>
          <a:p>
            <a:fld id="{A1EA00C7-1939-4BE6-802B-7EB0659DC550}" type="slidenum">
              <a:rPr lang="en-GB" smtClean="0"/>
              <a:pPr/>
              <a:t>‹#›</a:t>
            </a:fld>
            <a:endParaRPr lang="en-GB" dirty="0"/>
          </a:p>
        </p:txBody>
      </p:sp>
      <p:cxnSp>
        <p:nvCxnSpPr>
          <p:cNvPr id="9" name="Straight Connector 8"/>
          <p:cNvCxnSpPr/>
          <p:nvPr userDrawn="1"/>
        </p:nvCxnSpPr>
        <p:spPr>
          <a:xfrm rot="5400000">
            <a:off x="1888301" y="6684195"/>
            <a:ext cx="14287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with large image">
    <p:spTree>
      <p:nvGrpSpPr>
        <p:cNvPr id="1" name=""/>
        <p:cNvGrpSpPr/>
        <p:nvPr/>
      </p:nvGrpSpPr>
      <p:grpSpPr>
        <a:xfrm>
          <a:off x="0" y="0"/>
          <a:ext cx="0" cy="0"/>
          <a:chOff x="0" y="0"/>
          <a:chExt cx="0" cy="0"/>
        </a:xfrm>
      </p:grpSpPr>
      <p:pic>
        <p:nvPicPr>
          <p:cNvPr id="12" name="Picture 11" descr="pink bg.jpg"/>
          <p:cNvPicPr>
            <a:picLocks/>
          </p:cNvPicPr>
          <p:nvPr userDrawn="1"/>
        </p:nvPicPr>
        <p:blipFill>
          <a:blip r:embed="rId2" cstate="print"/>
          <a:srcRect t="30919" b="53086"/>
          <a:stretch>
            <a:fillRect/>
          </a:stretch>
        </p:blipFill>
        <p:spPr bwMode="ltGray">
          <a:xfrm>
            <a:off x="0" y="0"/>
            <a:ext cx="9144000" cy="1090800"/>
          </a:xfrm>
          <a:prstGeom prst="rect">
            <a:avLst/>
          </a:prstGeom>
        </p:spPr>
      </p:pic>
      <p:sp>
        <p:nvSpPr>
          <p:cNvPr id="16" name="Title 1"/>
          <p:cNvSpPr>
            <a:spLocks noGrp="1"/>
          </p:cNvSpPr>
          <p:nvPr>
            <p:ph type="title"/>
          </p:nvPr>
        </p:nvSpPr>
        <p:spPr bwMode="black">
          <a:xfrm>
            <a:off x="341999" y="0"/>
            <a:ext cx="8647200" cy="1090800"/>
          </a:xfrm>
        </p:spPr>
        <p:txBody>
          <a:bodyPr lIns="0" tIns="0" rIns="0" bIns="0">
            <a:noAutofit/>
          </a:bodyPr>
          <a:lstStyle>
            <a:lvl1pPr algn="l">
              <a:defRPr sz="3000">
                <a:solidFill>
                  <a:schemeClr val="bg1"/>
                </a:solidFill>
              </a:defRPr>
            </a:lvl1pPr>
          </a:lstStyle>
          <a:p>
            <a:r>
              <a:rPr lang="en-US" smtClean="0"/>
              <a:t>Click to edit Master title style</a:t>
            </a:r>
            <a:endParaRPr lang="en-GB" dirty="0"/>
          </a:p>
        </p:txBody>
      </p:sp>
      <p:sp>
        <p:nvSpPr>
          <p:cNvPr id="17" name="Content Placeholder 2"/>
          <p:cNvSpPr>
            <a:spLocks noGrp="1"/>
          </p:cNvSpPr>
          <p:nvPr>
            <p:ph sz="half" idx="1"/>
          </p:nvPr>
        </p:nvSpPr>
        <p:spPr>
          <a:xfrm>
            <a:off x="341999" y="4698000"/>
            <a:ext cx="8654363" cy="1731396"/>
          </a:xfrm>
        </p:spPr>
        <p:txBody>
          <a:bodyPr tIns="46800"/>
          <a:lstStyle>
            <a:lvl1pPr>
              <a:defRPr sz="2000" b="0">
                <a:solidFill>
                  <a:schemeClr val="tx1"/>
                </a:solidFill>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19" name="Picture Placeholder 18"/>
          <p:cNvSpPr>
            <a:spLocks noGrp="1"/>
          </p:cNvSpPr>
          <p:nvPr>
            <p:ph type="pic" sz="quarter" idx="13"/>
          </p:nvPr>
        </p:nvSpPr>
        <p:spPr>
          <a:xfrm>
            <a:off x="1" y="1090773"/>
            <a:ext cx="9144000" cy="3495600"/>
          </a:xfrm>
        </p:spPr>
        <p:txBody>
          <a:bodyPr lIns="342000" tIns="270000"/>
          <a:lstStyle/>
          <a:p>
            <a:r>
              <a:rPr lang="en-US" dirty="0" smtClean="0"/>
              <a:t>Click icon to add picture</a:t>
            </a:r>
            <a:endParaRPr lang="en-GB" dirty="0"/>
          </a:p>
        </p:txBody>
      </p:sp>
      <p:sp>
        <p:nvSpPr>
          <p:cNvPr id="10" name="Date Placeholder 3"/>
          <p:cNvSpPr>
            <a:spLocks noGrp="1"/>
          </p:cNvSpPr>
          <p:nvPr>
            <p:ph type="dt" sz="half" idx="2"/>
          </p:nvPr>
        </p:nvSpPr>
        <p:spPr>
          <a:xfrm>
            <a:off x="2000231" y="6583817"/>
            <a:ext cx="2244743"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fld id="{4168E5B3-0C20-42EE-8648-D1B3B0172F35}" type="datetime1">
              <a:rPr lang="en-GB" smtClean="0"/>
              <a:pPr/>
              <a:t>09/10/2012</a:t>
            </a:fld>
            <a:endParaRPr lang="en-GB" dirty="0"/>
          </a:p>
        </p:txBody>
      </p:sp>
      <p:sp>
        <p:nvSpPr>
          <p:cNvPr id="11" name="Footer Placeholder 4"/>
          <p:cNvSpPr>
            <a:spLocks noGrp="1"/>
          </p:cNvSpPr>
          <p:nvPr>
            <p:ph type="ftr" sz="quarter" idx="3"/>
          </p:nvPr>
        </p:nvSpPr>
        <p:spPr>
          <a:xfrm>
            <a:off x="1071538" y="6583817"/>
            <a:ext cx="857256"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r>
              <a:rPr lang="en-GB" dirty="0" smtClean="0"/>
              <a:t>Zain Limited</a:t>
            </a:r>
            <a:endParaRPr lang="en-GB" dirty="0"/>
          </a:p>
        </p:txBody>
      </p:sp>
      <p:sp>
        <p:nvSpPr>
          <p:cNvPr id="13" name="Slide Number Placeholder 5"/>
          <p:cNvSpPr>
            <a:spLocks noGrp="1"/>
          </p:cNvSpPr>
          <p:nvPr>
            <p:ph type="sldNum" sz="quarter" idx="4"/>
          </p:nvPr>
        </p:nvSpPr>
        <p:spPr>
          <a:xfrm>
            <a:off x="342000" y="6509587"/>
            <a:ext cx="718450" cy="276999"/>
          </a:xfrm>
          <a:prstGeom prst="rect">
            <a:avLst/>
          </a:prstGeom>
        </p:spPr>
        <p:txBody>
          <a:bodyPr vert="horz" wrap="square" lIns="0" tIns="0" rIns="0" bIns="0" rtlCol="0" anchor="ctr">
            <a:spAutoFit/>
          </a:bodyPr>
          <a:lstStyle>
            <a:lvl1pPr algn="l">
              <a:defRPr sz="1800">
                <a:solidFill>
                  <a:schemeClr val="tx1"/>
                </a:solidFill>
                <a:latin typeface="Arial" pitchFamily="34" charset="0"/>
                <a:cs typeface="Arial" pitchFamily="34" charset="0"/>
              </a:defRPr>
            </a:lvl1pPr>
          </a:lstStyle>
          <a:p>
            <a:fld id="{A1EA00C7-1939-4BE6-802B-7EB0659DC550}" type="slidenum">
              <a:rPr lang="en-GB" smtClean="0"/>
              <a:pPr/>
              <a:t>‹#›</a:t>
            </a:fld>
            <a:endParaRPr lang="en-GB" dirty="0"/>
          </a:p>
        </p:txBody>
      </p:sp>
      <p:cxnSp>
        <p:nvCxnSpPr>
          <p:cNvPr id="9" name="Straight Connector 8"/>
          <p:cNvCxnSpPr/>
          <p:nvPr userDrawn="1"/>
        </p:nvCxnSpPr>
        <p:spPr>
          <a:xfrm rot="5400000">
            <a:off x="1888301" y="6684195"/>
            <a:ext cx="14287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1000">
              <a:schemeClr val="accent1">
                <a:tint val="66000"/>
                <a:satMod val="160000"/>
                <a:alpha val="99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000" y="274638"/>
            <a:ext cx="8645257" cy="1143000"/>
          </a:xfrm>
          <a:prstGeom prst="rect">
            <a:avLst/>
          </a:prstGeom>
        </p:spPr>
        <p:txBody>
          <a:bodyPr vert="horz" lIns="0" tIns="0" rIns="0" bIns="0" rtlCol="0" anchor="ctr">
            <a:noAutofit/>
          </a:bodyPr>
          <a:lstStyle/>
          <a:p>
            <a:r>
              <a:rPr lang="en-US" smtClean="0"/>
              <a:t>Click to edit Master title style</a:t>
            </a:r>
            <a:endParaRPr lang="en-GB" dirty="0"/>
          </a:p>
        </p:txBody>
      </p:sp>
      <p:sp>
        <p:nvSpPr>
          <p:cNvPr id="3" name="Text Placeholder 2"/>
          <p:cNvSpPr>
            <a:spLocks noGrp="1"/>
          </p:cNvSpPr>
          <p:nvPr>
            <p:ph type="body" idx="1"/>
          </p:nvPr>
        </p:nvSpPr>
        <p:spPr>
          <a:xfrm>
            <a:off x="342000" y="1643050"/>
            <a:ext cx="8645257" cy="4525963"/>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Date Placeholder 3"/>
          <p:cNvSpPr>
            <a:spLocks noGrp="1"/>
          </p:cNvSpPr>
          <p:nvPr>
            <p:ph type="dt" sz="half" idx="2"/>
          </p:nvPr>
        </p:nvSpPr>
        <p:spPr>
          <a:xfrm>
            <a:off x="2000231" y="6583817"/>
            <a:ext cx="2244743"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fld id="{4168E5B3-0C20-42EE-8648-D1B3B0172F35}" type="datetime1">
              <a:rPr lang="en-GB" smtClean="0"/>
              <a:pPr/>
              <a:t>09/10/2012</a:t>
            </a:fld>
            <a:endParaRPr lang="en-GB" dirty="0"/>
          </a:p>
        </p:txBody>
      </p:sp>
      <p:sp>
        <p:nvSpPr>
          <p:cNvPr id="13" name="Footer Placeholder 4"/>
          <p:cNvSpPr>
            <a:spLocks noGrp="1"/>
          </p:cNvSpPr>
          <p:nvPr>
            <p:ph type="ftr" sz="quarter" idx="3"/>
          </p:nvPr>
        </p:nvSpPr>
        <p:spPr>
          <a:xfrm>
            <a:off x="1071538" y="6583817"/>
            <a:ext cx="857256"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r>
              <a:rPr lang="en-GB" dirty="0" smtClean="0"/>
              <a:t>Zain Limited</a:t>
            </a:r>
            <a:endParaRPr lang="en-GB" dirty="0"/>
          </a:p>
        </p:txBody>
      </p:sp>
      <p:sp>
        <p:nvSpPr>
          <p:cNvPr id="14" name="Slide Number Placeholder 5"/>
          <p:cNvSpPr>
            <a:spLocks noGrp="1"/>
          </p:cNvSpPr>
          <p:nvPr>
            <p:ph type="sldNum" sz="quarter" idx="4"/>
          </p:nvPr>
        </p:nvSpPr>
        <p:spPr>
          <a:xfrm>
            <a:off x="342000" y="6509587"/>
            <a:ext cx="718450" cy="276999"/>
          </a:xfrm>
          <a:prstGeom prst="rect">
            <a:avLst/>
          </a:prstGeom>
        </p:spPr>
        <p:txBody>
          <a:bodyPr vert="horz" wrap="square" lIns="0" tIns="0" rIns="0" bIns="0" rtlCol="0" anchor="ctr">
            <a:spAutoFit/>
          </a:bodyPr>
          <a:lstStyle>
            <a:lvl1pPr algn="l">
              <a:defRPr sz="1800">
                <a:solidFill>
                  <a:schemeClr val="tx1"/>
                </a:solidFill>
                <a:latin typeface="Arial" pitchFamily="34" charset="0"/>
                <a:cs typeface="Arial" pitchFamily="34" charset="0"/>
              </a:defRPr>
            </a:lvl1pPr>
          </a:lstStyle>
          <a:p>
            <a:fld id="{A1EA00C7-1939-4BE6-802B-7EB0659DC550}"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1" r:id="rId4"/>
    <p:sldLayoutId id="2147483652" r:id="rId5"/>
    <p:sldLayoutId id="2147483654" r:id="rId6"/>
    <p:sldLayoutId id="2147483650" r:id="rId7"/>
    <p:sldLayoutId id="2147483653" r:id="rId8"/>
    <p:sldLayoutId id="2147483662" r:id="rId9"/>
    <p:sldLayoutId id="2147483663" r:id="rId10"/>
    <p:sldLayoutId id="2147483655" r:id="rId11"/>
  </p:sldLayoutIdLst>
  <p:hf sldNum="0" hdr="0" ftr="0" dt="0"/>
  <p:txStyles>
    <p:titleStyle>
      <a:lvl1pPr algn="l" defTabSz="914400" rtl="0" eaLnBrk="1" latinLnBrk="0" hangingPunct="1">
        <a:spcBef>
          <a:spcPct val="0"/>
        </a:spcBef>
        <a:buNone/>
        <a:defRPr lang="en-GB" sz="3000" kern="1200" dirty="0" smtClean="0">
          <a:solidFill>
            <a:schemeClr val="tx1"/>
          </a:solidFill>
          <a:latin typeface="Arial" pitchFamily="34" charset="0"/>
          <a:ea typeface="+mj-ea"/>
          <a:cs typeface="Arial" pitchFamily="34" charset="0"/>
        </a:defRPr>
      </a:lvl1pPr>
    </p:titleStyle>
    <p:bodyStyle>
      <a:lvl1pPr marL="12700" indent="-12700" algn="l" defTabSz="914400" rtl="0" eaLnBrk="1" latinLnBrk="0" hangingPunct="1">
        <a:lnSpc>
          <a:spcPts val="1900"/>
        </a:lnSpc>
        <a:spcBef>
          <a:spcPts val="500"/>
        </a:spcBef>
        <a:spcAft>
          <a:spcPts val="1000"/>
        </a:spcAft>
        <a:buFont typeface="Arial" pitchFamily="34" charset="0"/>
        <a:buNone/>
        <a:defRPr sz="2000" b="0" kern="1200">
          <a:solidFill>
            <a:schemeClr val="tx1"/>
          </a:solidFill>
          <a:latin typeface="Arial" pitchFamily="34" charset="0"/>
          <a:ea typeface="+mn-ea"/>
          <a:cs typeface="Arial" pitchFamily="34" charset="0"/>
        </a:defRPr>
      </a:lvl1pPr>
      <a:lvl2pPr marL="182563" indent="-182563" algn="l" defTabSz="914400" rtl="0" eaLnBrk="1" latinLnBrk="0" hangingPunct="1">
        <a:lnSpc>
          <a:spcPts val="1900"/>
        </a:lnSpc>
        <a:spcBef>
          <a:spcPts val="500"/>
        </a:spcBef>
        <a:spcAft>
          <a:spcPts val="1000"/>
        </a:spcAft>
        <a:buFont typeface="Arial" pitchFamily="34" charset="0"/>
        <a:buChar char="•"/>
        <a:defRPr sz="2000" kern="1200">
          <a:solidFill>
            <a:schemeClr val="tx1"/>
          </a:solidFill>
          <a:latin typeface="Arial" pitchFamily="34" charset="0"/>
          <a:ea typeface="+mn-ea"/>
          <a:cs typeface="Arial" pitchFamily="34" charset="0"/>
        </a:defRPr>
      </a:lvl2pPr>
      <a:lvl3pPr marL="444500" indent="-261938" algn="l" defTabSz="914400" rtl="0" eaLnBrk="1" latinLnBrk="0" hangingPunct="1">
        <a:lnSpc>
          <a:spcPts val="1900"/>
        </a:lnSpc>
        <a:spcBef>
          <a:spcPts val="500"/>
        </a:spcBef>
        <a:spcAft>
          <a:spcPts val="1000"/>
        </a:spcAft>
        <a:buFont typeface="Arial" pitchFamily="34" charset="0"/>
        <a:buChar char="–"/>
        <a:defRPr sz="1800" kern="1200">
          <a:solidFill>
            <a:schemeClr val="tx1"/>
          </a:solidFill>
          <a:latin typeface="Arial" pitchFamily="34" charset="0"/>
          <a:ea typeface="+mn-ea"/>
          <a:cs typeface="Arial" pitchFamily="34" charset="0"/>
        </a:defRPr>
      </a:lvl3pPr>
      <a:lvl4pPr marL="719138" indent="-274638" algn="l" defTabSz="914400" rtl="0" eaLnBrk="1" latinLnBrk="0" hangingPunct="1">
        <a:lnSpc>
          <a:spcPts val="1900"/>
        </a:lnSpc>
        <a:spcBef>
          <a:spcPts val="500"/>
        </a:spcBef>
        <a:spcAft>
          <a:spcPts val="1000"/>
        </a:spcAft>
        <a:buFont typeface="Arial" pitchFamily="34" charset="0"/>
        <a:buChar char="–"/>
        <a:defRPr sz="1800" kern="1200">
          <a:solidFill>
            <a:schemeClr val="tx1"/>
          </a:solidFill>
          <a:latin typeface="Arial" pitchFamily="34" charset="0"/>
          <a:ea typeface="+mn-ea"/>
          <a:cs typeface="Arial" pitchFamily="34" charset="0"/>
        </a:defRPr>
      </a:lvl4pPr>
      <a:lvl5pPr marL="979488" indent="-260350" algn="l" defTabSz="914400" rtl="0" eaLnBrk="1" latinLnBrk="0" hangingPunct="1">
        <a:lnSpc>
          <a:spcPts val="1900"/>
        </a:lnSpc>
        <a:spcBef>
          <a:spcPts val="500"/>
        </a:spcBef>
        <a:spcAft>
          <a:spcPts val="1000"/>
        </a:spcAft>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1000">
              <a:schemeClr val="accent1">
                <a:tint val="66000"/>
                <a:satMod val="160000"/>
                <a:alpha val="99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000" y="274638"/>
            <a:ext cx="8645257" cy="1143000"/>
          </a:xfrm>
          <a:prstGeom prst="rect">
            <a:avLst/>
          </a:prstGeom>
        </p:spPr>
        <p:txBody>
          <a:bodyPr vert="horz" lIns="0" tIns="0" rIns="0" bIns="0" rtlCol="0" anchor="ctr">
            <a:noAutofit/>
          </a:bodyPr>
          <a:lstStyle/>
          <a:p>
            <a:r>
              <a:rPr lang="en-GB" smtClean="0"/>
              <a:t>Click to edit Master title style</a:t>
            </a:r>
            <a:endParaRPr lang="en-GB" dirty="0"/>
          </a:p>
        </p:txBody>
      </p:sp>
      <p:sp>
        <p:nvSpPr>
          <p:cNvPr id="3" name="Text Placeholder 2"/>
          <p:cNvSpPr>
            <a:spLocks noGrp="1"/>
          </p:cNvSpPr>
          <p:nvPr>
            <p:ph type="body" idx="1"/>
          </p:nvPr>
        </p:nvSpPr>
        <p:spPr>
          <a:xfrm>
            <a:off x="342000" y="1643050"/>
            <a:ext cx="8645257" cy="4525963"/>
          </a:xfrm>
          <a:prstGeom prst="rect">
            <a:avLst/>
          </a:prstGeom>
        </p:spPr>
        <p:txBody>
          <a:bodyPr vert="horz" lIns="0" tIns="0" rIns="0" bIns="0" rtlCol="0">
            <a:no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2" name="Date Placeholder 3"/>
          <p:cNvSpPr>
            <a:spLocks noGrp="1"/>
          </p:cNvSpPr>
          <p:nvPr>
            <p:ph type="dt" sz="half" idx="2"/>
          </p:nvPr>
        </p:nvSpPr>
        <p:spPr>
          <a:xfrm>
            <a:off x="2000231" y="6583817"/>
            <a:ext cx="2244743"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fld id="{4168E5B3-0C20-42EE-8648-D1B3B0172F35}" type="datetime1">
              <a:rPr lang="en-GB" smtClean="0"/>
              <a:pPr/>
              <a:t>09/10/2012</a:t>
            </a:fld>
            <a:endParaRPr lang="en-GB" dirty="0"/>
          </a:p>
        </p:txBody>
      </p:sp>
      <p:sp>
        <p:nvSpPr>
          <p:cNvPr id="13" name="Footer Placeholder 4"/>
          <p:cNvSpPr>
            <a:spLocks noGrp="1"/>
          </p:cNvSpPr>
          <p:nvPr>
            <p:ph type="ftr" sz="quarter" idx="3"/>
          </p:nvPr>
        </p:nvSpPr>
        <p:spPr>
          <a:xfrm>
            <a:off x="1071538" y="6583817"/>
            <a:ext cx="857256"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r>
              <a:rPr lang="en-GB" dirty="0" smtClean="0"/>
              <a:t>Zain Limited</a:t>
            </a:r>
            <a:endParaRPr lang="en-GB" dirty="0"/>
          </a:p>
        </p:txBody>
      </p:sp>
      <p:sp>
        <p:nvSpPr>
          <p:cNvPr id="14" name="Slide Number Placeholder 5"/>
          <p:cNvSpPr>
            <a:spLocks noGrp="1"/>
          </p:cNvSpPr>
          <p:nvPr>
            <p:ph type="sldNum" sz="quarter" idx="4"/>
          </p:nvPr>
        </p:nvSpPr>
        <p:spPr>
          <a:xfrm>
            <a:off x="342000" y="6509587"/>
            <a:ext cx="718450" cy="276999"/>
          </a:xfrm>
          <a:prstGeom prst="rect">
            <a:avLst/>
          </a:prstGeom>
        </p:spPr>
        <p:txBody>
          <a:bodyPr vert="horz" wrap="square" lIns="0" tIns="0" rIns="0" bIns="0" rtlCol="0" anchor="ctr">
            <a:spAutoFit/>
          </a:bodyPr>
          <a:lstStyle>
            <a:lvl1pPr algn="l">
              <a:defRPr sz="1800">
                <a:solidFill>
                  <a:schemeClr val="tx1"/>
                </a:solidFill>
                <a:latin typeface="Arial" pitchFamily="34" charset="0"/>
                <a:cs typeface="Arial" pitchFamily="34" charset="0"/>
              </a:defRPr>
            </a:lvl1pPr>
          </a:lstStyle>
          <a:p>
            <a:fld id="{A1EA00C7-1939-4BE6-802B-7EB0659DC550}"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dt="0"/>
  <p:txStyles>
    <p:titleStyle>
      <a:lvl1pPr algn="l" defTabSz="914400" rtl="0" eaLnBrk="1" latinLnBrk="0" hangingPunct="1">
        <a:spcBef>
          <a:spcPct val="0"/>
        </a:spcBef>
        <a:buNone/>
        <a:defRPr lang="en-GB" sz="3000" kern="1200" dirty="0" smtClean="0">
          <a:solidFill>
            <a:schemeClr val="tx1"/>
          </a:solidFill>
          <a:latin typeface="Arial" pitchFamily="34" charset="0"/>
          <a:ea typeface="+mj-ea"/>
          <a:cs typeface="Arial" pitchFamily="34" charset="0"/>
        </a:defRPr>
      </a:lvl1pPr>
    </p:titleStyle>
    <p:bodyStyle>
      <a:lvl1pPr marL="12700" indent="-12700" algn="l" defTabSz="914400" rtl="0" eaLnBrk="1" latinLnBrk="0" hangingPunct="1">
        <a:lnSpc>
          <a:spcPts val="1900"/>
        </a:lnSpc>
        <a:spcBef>
          <a:spcPts val="500"/>
        </a:spcBef>
        <a:spcAft>
          <a:spcPts val="1000"/>
        </a:spcAft>
        <a:buFont typeface="Arial" pitchFamily="34" charset="0"/>
        <a:buNone/>
        <a:defRPr sz="2000" b="0" kern="1200">
          <a:solidFill>
            <a:schemeClr val="tx1"/>
          </a:solidFill>
          <a:latin typeface="Arial" pitchFamily="34" charset="0"/>
          <a:ea typeface="+mn-ea"/>
          <a:cs typeface="Arial" pitchFamily="34" charset="0"/>
        </a:defRPr>
      </a:lvl1pPr>
      <a:lvl2pPr marL="182563" indent="-182563" algn="l" defTabSz="914400" rtl="0" eaLnBrk="1" latinLnBrk="0" hangingPunct="1">
        <a:lnSpc>
          <a:spcPts val="1900"/>
        </a:lnSpc>
        <a:spcBef>
          <a:spcPts val="500"/>
        </a:spcBef>
        <a:spcAft>
          <a:spcPts val="1000"/>
        </a:spcAft>
        <a:buFont typeface="Arial" pitchFamily="34" charset="0"/>
        <a:buChar char="•"/>
        <a:defRPr sz="2000" kern="1200">
          <a:solidFill>
            <a:schemeClr val="tx1"/>
          </a:solidFill>
          <a:latin typeface="Arial" pitchFamily="34" charset="0"/>
          <a:ea typeface="+mn-ea"/>
          <a:cs typeface="Arial" pitchFamily="34" charset="0"/>
        </a:defRPr>
      </a:lvl2pPr>
      <a:lvl3pPr marL="444500" indent="-261938" algn="l" defTabSz="914400" rtl="0" eaLnBrk="1" latinLnBrk="0" hangingPunct="1">
        <a:lnSpc>
          <a:spcPts val="1900"/>
        </a:lnSpc>
        <a:spcBef>
          <a:spcPts val="500"/>
        </a:spcBef>
        <a:spcAft>
          <a:spcPts val="1000"/>
        </a:spcAft>
        <a:buFont typeface="Arial" pitchFamily="34" charset="0"/>
        <a:buChar char="–"/>
        <a:defRPr sz="1800" kern="1200">
          <a:solidFill>
            <a:schemeClr val="tx1"/>
          </a:solidFill>
          <a:latin typeface="Arial" pitchFamily="34" charset="0"/>
          <a:ea typeface="+mn-ea"/>
          <a:cs typeface="Arial" pitchFamily="34" charset="0"/>
        </a:defRPr>
      </a:lvl3pPr>
      <a:lvl4pPr marL="719138" indent="-274638" algn="l" defTabSz="914400" rtl="0" eaLnBrk="1" latinLnBrk="0" hangingPunct="1">
        <a:lnSpc>
          <a:spcPts val="1900"/>
        </a:lnSpc>
        <a:spcBef>
          <a:spcPts val="500"/>
        </a:spcBef>
        <a:spcAft>
          <a:spcPts val="1000"/>
        </a:spcAft>
        <a:buFont typeface="Arial" pitchFamily="34" charset="0"/>
        <a:buChar char="–"/>
        <a:defRPr sz="1800" kern="1200">
          <a:solidFill>
            <a:schemeClr val="tx1"/>
          </a:solidFill>
          <a:latin typeface="Arial" pitchFamily="34" charset="0"/>
          <a:ea typeface="+mn-ea"/>
          <a:cs typeface="Arial" pitchFamily="34" charset="0"/>
        </a:defRPr>
      </a:lvl4pPr>
      <a:lvl5pPr marL="979488" indent="-260350" algn="l" defTabSz="914400" rtl="0" eaLnBrk="1" latinLnBrk="0" hangingPunct="1">
        <a:lnSpc>
          <a:spcPts val="1900"/>
        </a:lnSpc>
        <a:spcBef>
          <a:spcPts val="500"/>
        </a:spcBef>
        <a:spcAft>
          <a:spcPts val="1000"/>
        </a:spcAft>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1000">
              <a:schemeClr val="accent1">
                <a:tint val="66000"/>
                <a:satMod val="160000"/>
                <a:alpha val="99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000" y="274638"/>
            <a:ext cx="8645257" cy="1143000"/>
          </a:xfrm>
          <a:prstGeom prst="rect">
            <a:avLst/>
          </a:prstGeom>
        </p:spPr>
        <p:txBody>
          <a:bodyPr vert="horz" lIns="0" tIns="0" rIns="0" bIns="0" rtlCol="0" anchor="ctr">
            <a:noAutofit/>
          </a:bodyPr>
          <a:lstStyle/>
          <a:p>
            <a:r>
              <a:rPr lang="en-GB" smtClean="0"/>
              <a:t>Click to edit Master title style</a:t>
            </a:r>
            <a:endParaRPr lang="en-GB" dirty="0"/>
          </a:p>
        </p:txBody>
      </p:sp>
      <p:sp>
        <p:nvSpPr>
          <p:cNvPr id="3" name="Text Placeholder 2"/>
          <p:cNvSpPr>
            <a:spLocks noGrp="1"/>
          </p:cNvSpPr>
          <p:nvPr>
            <p:ph type="body" idx="1"/>
          </p:nvPr>
        </p:nvSpPr>
        <p:spPr>
          <a:xfrm>
            <a:off x="342000" y="1643050"/>
            <a:ext cx="8645257" cy="4525963"/>
          </a:xfrm>
          <a:prstGeom prst="rect">
            <a:avLst/>
          </a:prstGeom>
        </p:spPr>
        <p:txBody>
          <a:bodyPr vert="horz" lIns="0" tIns="0" rIns="0" bIns="0" rtlCol="0">
            <a:no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2" name="Date Placeholder 3"/>
          <p:cNvSpPr>
            <a:spLocks noGrp="1"/>
          </p:cNvSpPr>
          <p:nvPr>
            <p:ph type="dt" sz="half" idx="2"/>
          </p:nvPr>
        </p:nvSpPr>
        <p:spPr>
          <a:xfrm>
            <a:off x="2000231" y="6583817"/>
            <a:ext cx="2244743"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fld id="{4168E5B3-0C20-42EE-8648-D1B3B0172F35}" type="datetime1">
              <a:rPr lang="en-GB" smtClean="0"/>
              <a:pPr/>
              <a:t>09/10/2012</a:t>
            </a:fld>
            <a:endParaRPr lang="en-GB" dirty="0"/>
          </a:p>
        </p:txBody>
      </p:sp>
      <p:sp>
        <p:nvSpPr>
          <p:cNvPr id="13" name="Footer Placeholder 4"/>
          <p:cNvSpPr>
            <a:spLocks noGrp="1"/>
          </p:cNvSpPr>
          <p:nvPr>
            <p:ph type="ftr" sz="quarter" idx="3"/>
          </p:nvPr>
        </p:nvSpPr>
        <p:spPr>
          <a:xfrm>
            <a:off x="1071538" y="6583817"/>
            <a:ext cx="857256" cy="184666"/>
          </a:xfrm>
          <a:prstGeom prst="rect">
            <a:avLst/>
          </a:prstGeom>
        </p:spPr>
        <p:txBody>
          <a:bodyPr vert="horz" wrap="square" lIns="0" tIns="0" rIns="0" bIns="0" rtlCol="0" anchor="ctr">
            <a:spAutoFit/>
          </a:bodyPr>
          <a:lstStyle>
            <a:lvl1pPr algn="l">
              <a:defRPr sz="1200">
                <a:solidFill>
                  <a:schemeClr val="tx1"/>
                </a:solidFill>
                <a:latin typeface="Arial" pitchFamily="34" charset="0"/>
                <a:cs typeface="Arial" pitchFamily="34" charset="0"/>
              </a:defRPr>
            </a:lvl1pPr>
          </a:lstStyle>
          <a:p>
            <a:r>
              <a:rPr lang="en-GB" dirty="0" smtClean="0"/>
              <a:t>Zain Limited</a:t>
            </a:r>
            <a:endParaRPr lang="en-GB" dirty="0"/>
          </a:p>
        </p:txBody>
      </p:sp>
      <p:sp>
        <p:nvSpPr>
          <p:cNvPr id="14" name="Slide Number Placeholder 5"/>
          <p:cNvSpPr>
            <a:spLocks noGrp="1"/>
          </p:cNvSpPr>
          <p:nvPr>
            <p:ph type="sldNum" sz="quarter" idx="4"/>
          </p:nvPr>
        </p:nvSpPr>
        <p:spPr>
          <a:xfrm>
            <a:off x="342000" y="6509587"/>
            <a:ext cx="718450" cy="276999"/>
          </a:xfrm>
          <a:prstGeom prst="rect">
            <a:avLst/>
          </a:prstGeom>
        </p:spPr>
        <p:txBody>
          <a:bodyPr vert="horz" wrap="square" lIns="0" tIns="0" rIns="0" bIns="0" rtlCol="0" anchor="ctr">
            <a:spAutoFit/>
          </a:bodyPr>
          <a:lstStyle>
            <a:lvl1pPr algn="l">
              <a:defRPr sz="1800">
                <a:solidFill>
                  <a:schemeClr val="tx1"/>
                </a:solidFill>
                <a:latin typeface="Arial" pitchFamily="34" charset="0"/>
                <a:cs typeface="Arial" pitchFamily="34" charset="0"/>
              </a:defRPr>
            </a:lvl1pPr>
          </a:lstStyle>
          <a:p>
            <a:fld id="{A1EA00C7-1939-4BE6-802B-7EB0659DC550}"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sldNum="0" hdr="0" ftr="0" dt="0"/>
  <p:txStyles>
    <p:titleStyle>
      <a:lvl1pPr algn="l" defTabSz="914400" rtl="0" eaLnBrk="1" latinLnBrk="0" hangingPunct="1">
        <a:spcBef>
          <a:spcPct val="0"/>
        </a:spcBef>
        <a:buNone/>
        <a:defRPr lang="en-GB" sz="3000" kern="1200" dirty="0" smtClean="0">
          <a:solidFill>
            <a:schemeClr val="tx1"/>
          </a:solidFill>
          <a:latin typeface="Arial" pitchFamily="34" charset="0"/>
          <a:ea typeface="+mj-ea"/>
          <a:cs typeface="Arial" pitchFamily="34" charset="0"/>
        </a:defRPr>
      </a:lvl1pPr>
    </p:titleStyle>
    <p:bodyStyle>
      <a:lvl1pPr marL="12700" indent="-12700" algn="l" defTabSz="914400" rtl="0" eaLnBrk="1" latinLnBrk="0" hangingPunct="1">
        <a:lnSpc>
          <a:spcPts val="1900"/>
        </a:lnSpc>
        <a:spcBef>
          <a:spcPts val="500"/>
        </a:spcBef>
        <a:spcAft>
          <a:spcPts val="1000"/>
        </a:spcAft>
        <a:buFont typeface="Arial" pitchFamily="34" charset="0"/>
        <a:buNone/>
        <a:defRPr sz="2000" b="0" kern="1200">
          <a:solidFill>
            <a:schemeClr val="tx1"/>
          </a:solidFill>
          <a:latin typeface="Arial" pitchFamily="34" charset="0"/>
          <a:ea typeface="+mn-ea"/>
          <a:cs typeface="Arial" pitchFamily="34" charset="0"/>
        </a:defRPr>
      </a:lvl1pPr>
      <a:lvl2pPr marL="182563" indent="-182563" algn="l" defTabSz="914400" rtl="0" eaLnBrk="1" latinLnBrk="0" hangingPunct="1">
        <a:lnSpc>
          <a:spcPts val="1900"/>
        </a:lnSpc>
        <a:spcBef>
          <a:spcPts val="500"/>
        </a:spcBef>
        <a:spcAft>
          <a:spcPts val="1000"/>
        </a:spcAft>
        <a:buFont typeface="Arial" pitchFamily="34" charset="0"/>
        <a:buChar char="•"/>
        <a:defRPr sz="2000" kern="1200">
          <a:solidFill>
            <a:schemeClr val="tx1"/>
          </a:solidFill>
          <a:latin typeface="Arial" pitchFamily="34" charset="0"/>
          <a:ea typeface="+mn-ea"/>
          <a:cs typeface="Arial" pitchFamily="34" charset="0"/>
        </a:defRPr>
      </a:lvl2pPr>
      <a:lvl3pPr marL="444500" indent="-261938" algn="l" defTabSz="914400" rtl="0" eaLnBrk="1" latinLnBrk="0" hangingPunct="1">
        <a:lnSpc>
          <a:spcPts val="1900"/>
        </a:lnSpc>
        <a:spcBef>
          <a:spcPts val="500"/>
        </a:spcBef>
        <a:spcAft>
          <a:spcPts val="1000"/>
        </a:spcAft>
        <a:buFont typeface="Arial" pitchFamily="34" charset="0"/>
        <a:buChar char="–"/>
        <a:defRPr sz="1800" kern="1200">
          <a:solidFill>
            <a:schemeClr val="tx1"/>
          </a:solidFill>
          <a:latin typeface="Arial" pitchFamily="34" charset="0"/>
          <a:ea typeface="+mn-ea"/>
          <a:cs typeface="Arial" pitchFamily="34" charset="0"/>
        </a:defRPr>
      </a:lvl3pPr>
      <a:lvl4pPr marL="719138" indent="-274638" algn="l" defTabSz="914400" rtl="0" eaLnBrk="1" latinLnBrk="0" hangingPunct="1">
        <a:lnSpc>
          <a:spcPts val="1900"/>
        </a:lnSpc>
        <a:spcBef>
          <a:spcPts val="500"/>
        </a:spcBef>
        <a:spcAft>
          <a:spcPts val="1000"/>
        </a:spcAft>
        <a:buFont typeface="Arial" pitchFamily="34" charset="0"/>
        <a:buChar char="–"/>
        <a:defRPr sz="1800" kern="1200">
          <a:solidFill>
            <a:schemeClr val="tx1"/>
          </a:solidFill>
          <a:latin typeface="Arial" pitchFamily="34" charset="0"/>
          <a:ea typeface="+mn-ea"/>
          <a:cs typeface="Arial" pitchFamily="34" charset="0"/>
        </a:defRPr>
      </a:lvl4pPr>
      <a:lvl5pPr marL="979488" indent="-260350" algn="l" defTabSz="914400" rtl="0" eaLnBrk="1" latinLnBrk="0" hangingPunct="1">
        <a:lnSpc>
          <a:spcPts val="1900"/>
        </a:lnSpc>
        <a:spcBef>
          <a:spcPts val="500"/>
        </a:spcBef>
        <a:spcAft>
          <a:spcPts val="1000"/>
        </a:spcAft>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1" y="177800"/>
            <a:ext cx="8000999" cy="2743199"/>
          </a:xfrm>
        </p:spPr>
        <p:txBody>
          <a:bodyPr/>
          <a:lstStyle/>
          <a:p>
            <a:pPr>
              <a:lnSpc>
                <a:spcPct val="100000"/>
              </a:lnSpc>
            </a:pPr>
            <a:r>
              <a:rPr lang="ar-SA" sz="4800" b="1" dirty="0" smtClean="0">
                <a:latin typeface="Calibri" pitchFamily="34" charset="0"/>
                <a:cs typeface="Calibri" pitchFamily="34" charset="0"/>
              </a:rPr>
              <a:t>الهندسة الاجتماعية</a:t>
            </a:r>
            <a:br>
              <a:rPr lang="ar-SA" sz="4800" b="1" dirty="0" smtClean="0">
                <a:latin typeface="Calibri" pitchFamily="34" charset="0"/>
                <a:cs typeface="Calibri" pitchFamily="34" charset="0"/>
              </a:rPr>
            </a:br>
            <a:r>
              <a:rPr lang="en-US" sz="4800" b="1" dirty="0" smtClean="0">
                <a:latin typeface="Calibri" pitchFamily="34" charset="0"/>
                <a:cs typeface="Calibri" pitchFamily="34" charset="0"/>
              </a:rPr>
              <a:t>Social Engineering</a:t>
            </a:r>
            <a:br>
              <a:rPr lang="en-US" sz="4800" b="1" dirty="0" smtClean="0">
                <a:latin typeface="Calibri" pitchFamily="34" charset="0"/>
                <a:cs typeface="Calibri" pitchFamily="34" charset="0"/>
              </a:rPr>
            </a:br>
            <a:endParaRPr lang="en-GB" sz="4800" b="1" dirty="0">
              <a:latin typeface="Calibri" pitchFamily="34" charset="0"/>
              <a:cs typeface="Calibri" pitchFamily="34" charset="0"/>
            </a:endParaRPr>
          </a:p>
        </p:txBody>
      </p:sp>
      <p:sp>
        <p:nvSpPr>
          <p:cNvPr id="4" name="Text Placeholder 3"/>
          <p:cNvSpPr>
            <a:spLocks noGrp="1"/>
          </p:cNvSpPr>
          <p:nvPr>
            <p:ph type="body" sz="quarter" idx="10"/>
          </p:nvPr>
        </p:nvSpPr>
        <p:spPr>
          <a:xfrm>
            <a:off x="426720" y="5876544"/>
            <a:ext cx="7776000" cy="536448"/>
          </a:xfrm>
        </p:spPr>
        <p:txBody>
          <a:bodyPr/>
          <a:lstStyle/>
          <a:p>
            <a:pPr algn="l"/>
            <a:r>
              <a:rPr lang="ar-SA" sz="4400" b="1" dirty="0" smtClean="0">
                <a:solidFill>
                  <a:srgbClr val="FF0000"/>
                </a:solidFill>
                <a:latin typeface="Calibri" pitchFamily="34" charset="0"/>
                <a:cs typeface="Calibri" pitchFamily="34" charset="0"/>
              </a:rPr>
              <a:t>اعداد : محمود محمد حامد علي</a:t>
            </a:r>
            <a:endParaRPr lang="en-GB" sz="4400" b="1" dirty="0">
              <a:solidFill>
                <a:srgbClr val="FF0000"/>
              </a:solidFill>
              <a:latin typeface="Calibri" pitchFamily="34" charset="0"/>
              <a:cs typeface="Calibri" pitchFamily="34" charset="0"/>
            </a:endParaRPr>
          </a:p>
        </p:txBody>
      </p:sp>
      <p:pic>
        <p:nvPicPr>
          <p:cNvPr id="5" name="Picture 4" descr="images.jpg"/>
          <p:cNvPicPr>
            <a:picLocks noChangeAspect="1"/>
          </p:cNvPicPr>
          <p:nvPr/>
        </p:nvPicPr>
        <p:blipFill>
          <a:blip r:embed="rId3" cstate="print"/>
          <a:stretch>
            <a:fillRect/>
          </a:stretch>
        </p:blipFill>
        <p:spPr>
          <a:xfrm>
            <a:off x="2278062" y="2590800"/>
            <a:ext cx="4973638" cy="27559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4168E5B3-0C20-42EE-8648-D1B3B0172F35}" type="datetime1">
              <a:rPr lang="en-GB" smtClean="0"/>
              <a:pPr/>
              <a:t>09/10/2012</a:t>
            </a:fld>
            <a:endParaRPr lang="en-GB" dirty="0"/>
          </a:p>
        </p:txBody>
      </p:sp>
      <p:sp>
        <p:nvSpPr>
          <p:cNvPr id="5" name="Footer Placeholder 4"/>
          <p:cNvSpPr>
            <a:spLocks noGrp="1"/>
          </p:cNvSpPr>
          <p:nvPr>
            <p:ph type="ftr" sz="quarter" idx="3"/>
          </p:nvPr>
        </p:nvSpPr>
        <p:spPr/>
        <p:txBody>
          <a:bodyPr/>
          <a:lstStyle/>
          <a:p>
            <a:r>
              <a:rPr lang="en-GB" smtClean="0"/>
              <a:t>Zain Limited</a:t>
            </a:r>
            <a:endParaRPr lang="en-GB" dirty="0"/>
          </a:p>
        </p:txBody>
      </p:sp>
      <p:sp>
        <p:nvSpPr>
          <p:cNvPr id="6" name="Slide Number Placeholder 5"/>
          <p:cNvSpPr>
            <a:spLocks noGrp="1"/>
          </p:cNvSpPr>
          <p:nvPr>
            <p:ph type="sldNum" sz="quarter" idx="4"/>
          </p:nvPr>
        </p:nvSpPr>
        <p:spPr/>
        <p:txBody>
          <a:bodyPr/>
          <a:lstStyle/>
          <a:p>
            <a:fld id="{A1EA00C7-1939-4BE6-802B-7EB0659DC550}" type="slidenum">
              <a:rPr lang="en-GB" smtClean="0"/>
              <a:pPr/>
              <a:t>10</a:t>
            </a:fld>
            <a:endParaRPr lang="en-GB" dirty="0"/>
          </a:p>
        </p:txBody>
      </p:sp>
      <p:sp>
        <p:nvSpPr>
          <p:cNvPr id="7" name="Rectangle 6"/>
          <p:cNvSpPr/>
          <p:nvPr/>
        </p:nvSpPr>
        <p:spPr>
          <a:xfrm>
            <a:off x="241300" y="1260545"/>
            <a:ext cx="8699500" cy="4401205"/>
          </a:xfrm>
          <a:prstGeom prst="rect">
            <a:avLst/>
          </a:prstGeom>
        </p:spPr>
        <p:txBody>
          <a:bodyPr wrap="square">
            <a:spAutoFit/>
          </a:bodyPr>
          <a:lstStyle/>
          <a:p>
            <a:pPr algn="r"/>
            <a:r>
              <a:rPr lang="ar-SA" sz="2000" b="1" dirty="0" smtClean="0"/>
              <a:t>7- أنصحك بالقراءة كثيرا في هذا المجال فهو مفيد لك شخصيا قبل إستخدامه بأي شكل.</a:t>
            </a:r>
            <a:br>
              <a:rPr lang="ar-SA" sz="2000" b="1" dirty="0" smtClean="0"/>
            </a:br>
            <a:r>
              <a:rPr lang="ar-SA" sz="2000" b="1" dirty="0" smtClean="0"/>
              <a:t/>
            </a:r>
            <a:br>
              <a:rPr lang="ar-SA" sz="2000" b="1" dirty="0" smtClean="0"/>
            </a:br>
            <a:r>
              <a:rPr lang="ar-SA" sz="2000" b="1" dirty="0" smtClean="0"/>
              <a:t>8- أنصحك أيضا بقراءة أي شيء به أفكار وتفكير ومراوغات وخداع فهي سوف تفيدك بأفكار وحيل سوف تعرفها وبالتالي لن تقع فيها.</a:t>
            </a:r>
            <a:br>
              <a:rPr lang="ar-SA" sz="2000" b="1" dirty="0" smtClean="0"/>
            </a:br>
            <a:r>
              <a:rPr lang="ar-SA" sz="2000" b="1" dirty="0" smtClean="0"/>
              <a:t/>
            </a:r>
            <a:br>
              <a:rPr lang="ar-SA" sz="2000" b="1" dirty="0" smtClean="0"/>
            </a:br>
            <a:r>
              <a:rPr lang="ar-SA" sz="2000" b="1" dirty="0" smtClean="0"/>
              <a:t>9- لا تصدق كل ما تسمعه أو كل ما يخبرك به شخص وعليك التأكد من كل شيء.</a:t>
            </a:r>
            <a:br>
              <a:rPr lang="ar-SA" sz="2000" b="1" dirty="0" smtClean="0"/>
            </a:br>
            <a:r>
              <a:rPr lang="ar-SA" sz="2000" b="1" dirty="0" smtClean="0"/>
              <a:t/>
            </a:r>
            <a:br>
              <a:rPr lang="ar-SA" sz="2000" b="1" dirty="0" smtClean="0"/>
            </a:br>
            <a:r>
              <a:rPr lang="ar-SA" sz="2000" b="1" dirty="0" smtClean="0"/>
              <a:t>10- عليك التحلي بالذكاء والتريث والصبر في كل شيء ولا تتعجل فإنك لو تعجلت لحظة واحده من الممكن أن تضيع مجهود سنين عديدة وتعب ومجهود كبير وتخسر أشياء ثمينة.</a:t>
            </a:r>
          </a:p>
          <a:p>
            <a:pPr algn="r"/>
            <a:r>
              <a:rPr lang="ar-SA" sz="2000" b="1" dirty="0" smtClean="0"/>
              <a:t/>
            </a:r>
            <a:br>
              <a:rPr lang="ar-SA" sz="2000" b="1" dirty="0" smtClean="0"/>
            </a:br>
            <a:r>
              <a:rPr lang="ar-SA" sz="2000" b="1" dirty="0" smtClean="0"/>
              <a:t>11- كن دائم الحذر من أي شخص يتحدث معك حتى وإن كان وجها لوجه وليس على الإنترنت.</a:t>
            </a:r>
            <a:r>
              <a:rPr lang="ar-SA" sz="2000" dirty="0" smtClean="0"/>
              <a:t/>
            </a:r>
            <a:br>
              <a:rPr lang="ar-SA" sz="2000" dirty="0" smtClean="0"/>
            </a:br>
            <a:r>
              <a:rPr lang="ar-SA" sz="2000" b="1" dirty="0" smtClean="0"/>
              <a:t/>
            </a:r>
            <a:br>
              <a:rPr lang="ar-SA" sz="2000" b="1" dirty="0" smtClean="0"/>
            </a:br>
            <a:r>
              <a:rPr lang="ar-SA" sz="2000" b="1" dirty="0" smtClean="0"/>
              <a:t>12- لا تصدق غباء كل من يدعي الغباء فمن الممكن أن يكون مكر وإختبار لقدراتك وخبرتك.</a:t>
            </a:r>
            <a:br>
              <a:rPr lang="ar-SA" sz="2000" b="1" dirty="0" smtClean="0"/>
            </a:br>
            <a:endParaRPr lang="en-US" sz="2000" dirty="0"/>
          </a:p>
        </p:txBody>
      </p:sp>
      <p:sp>
        <p:nvSpPr>
          <p:cNvPr id="8" name="Title 1"/>
          <p:cNvSpPr>
            <a:spLocks noGrp="1"/>
          </p:cNvSpPr>
          <p:nvPr>
            <p:ph type="title"/>
          </p:nvPr>
        </p:nvSpPr>
        <p:spPr>
          <a:xfrm>
            <a:off x="342000" y="0"/>
            <a:ext cx="8647200" cy="1090800"/>
          </a:xfrm>
        </p:spPr>
        <p:txBody>
          <a:bodyPr/>
          <a:lstStyle/>
          <a:p>
            <a:pPr algn="ctr"/>
            <a:r>
              <a:rPr lang="ar-SA" sz="4400" b="1" dirty="0" smtClean="0"/>
              <a:t>كيف نتجنب خطر الهندسة الاجتماعية؟</a:t>
            </a:r>
            <a:endParaRPr lang="en-US" sz="4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4168E5B3-0C20-42EE-8648-D1B3B0172F35}" type="datetime1">
              <a:rPr lang="en-GB" smtClean="0"/>
              <a:pPr/>
              <a:t>09/10/2012</a:t>
            </a:fld>
            <a:endParaRPr lang="en-GB" dirty="0"/>
          </a:p>
        </p:txBody>
      </p:sp>
      <p:sp>
        <p:nvSpPr>
          <p:cNvPr id="5" name="Footer Placeholder 4"/>
          <p:cNvSpPr>
            <a:spLocks noGrp="1"/>
          </p:cNvSpPr>
          <p:nvPr>
            <p:ph type="ftr" sz="quarter" idx="3"/>
          </p:nvPr>
        </p:nvSpPr>
        <p:spPr/>
        <p:txBody>
          <a:bodyPr/>
          <a:lstStyle/>
          <a:p>
            <a:r>
              <a:rPr lang="en-GB" smtClean="0"/>
              <a:t>Zain Limited</a:t>
            </a:r>
            <a:endParaRPr lang="en-GB" dirty="0"/>
          </a:p>
        </p:txBody>
      </p:sp>
      <p:sp>
        <p:nvSpPr>
          <p:cNvPr id="6" name="Slide Number Placeholder 5"/>
          <p:cNvSpPr>
            <a:spLocks noGrp="1"/>
          </p:cNvSpPr>
          <p:nvPr>
            <p:ph type="sldNum" sz="quarter" idx="4"/>
          </p:nvPr>
        </p:nvSpPr>
        <p:spPr/>
        <p:txBody>
          <a:bodyPr/>
          <a:lstStyle/>
          <a:p>
            <a:fld id="{A1EA00C7-1939-4BE6-802B-7EB0659DC550}" type="slidenum">
              <a:rPr lang="en-GB" smtClean="0"/>
              <a:pPr/>
              <a:t>11</a:t>
            </a:fld>
            <a:endParaRPr lang="en-GB" dirty="0"/>
          </a:p>
        </p:txBody>
      </p:sp>
      <p:sp>
        <p:nvSpPr>
          <p:cNvPr id="7" name="Rectangle 6"/>
          <p:cNvSpPr/>
          <p:nvPr/>
        </p:nvSpPr>
        <p:spPr>
          <a:xfrm>
            <a:off x="127000" y="1223139"/>
            <a:ext cx="7188200" cy="2031325"/>
          </a:xfrm>
          <a:prstGeom prst="rect">
            <a:avLst/>
          </a:prstGeom>
        </p:spPr>
        <p:txBody>
          <a:bodyPr wrap="square">
            <a:spAutoFit/>
          </a:bodyPr>
          <a:lstStyle/>
          <a:p>
            <a:pPr algn="r"/>
            <a:r>
              <a:rPr lang="en-US" b="1" dirty="0" smtClean="0"/>
              <a:t>:</a:t>
            </a:r>
            <a:r>
              <a:rPr lang="ar-SA" b="1" dirty="0" smtClean="0"/>
              <a:t>غاري ماكينون </a:t>
            </a:r>
            <a:endParaRPr lang="ar-SA" dirty="0" smtClean="0"/>
          </a:p>
          <a:p>
            <a:pPr algn="r"/>
            <a:r>
              <a:rPr lang="ar-SA" dirty="0" smtClean="0"/>
              <a:t>المعروف على نطاق واسع بسولو، دخل ماكينون الأسكتلندي نصير نظرية المؤامرة  شبكات جيش الولايات المتحدة ، والقوات الجوية،و وزارة الدفاع، وناسا، وسلاح البحرية. ماذا أتى به؟؟ لقد  سعى للبحث عن أدلة  المركبة الفضائية الغريبة ، التي تمكنه من استخدامها في حل أزمة الطاقة العالمية. قضية ماكينون ما زالت مستمرة، ويدعي محاموه بأنه يستحق اهتماماً خاصاً لأنه يعاني من متلازمة اسبرجر. الا ان، الولايات المتحدة ترى ان هذه الأعذار خدعة.</a:t>
            </a:r>
            <a:br>
              <a:rPr lang="ar-SA" dirty="0" smtClean="0"/>
            </a:br>
            <a:endParaRPr lang="ar-SA" dirty="0"/>
          </a:p>
        </p:txBody>
      </p:sp>
      <p:pic>
        <p:nvPicPr>
          <p:cNvPr id="8" name="Picture 7" descr="gary1.jpg"/>
          <p:cNvPicPr>
            <a:picLocks noChangeAspect="1"/>
          </p:cNvPicPr>
          <p:nvPr/>
        </p:nvPicPr>
        <p:blipFill>
          <a:blip r:embed="rId2" cstate="print"/>
          <a:stretch>
            <a:fillRect/>
          </a:stretch>
        </p:blipFill>
        <p:spPr>
          <a:xfrm>
            <a:off x="7366000" y="1171575"/>
            <a:ext cx="1549400" cy="1571625"/>
          </a:xfrm>
          <a:prstGeom prst="rect">
            <a:avLst/>
          </a:prstGeom>
        </p:spPr>
      </p:pic>
      <p:sp>
        <p:nvSpPr>
          <p:cNvPr id="9" name="Rectangle 8"/>
          <p:cNvSpPr/>
          <p:nvPr/>
        </p:nvSpPr>
        <p:spPr>
          <a:xfrm>
            <a:off x="254000" y="3013839"/>
            <a:ext cx="6845300" cy="2308324"/>
          </a:xfrm>
          <a:prstGeom prst="rect">
            <a:avLst/>
          </a:prstGeom>
        </p:spPr>
        <p:txBody>
          <a:bodyPr wrap="square">
            <a:spAutoFit/>
          </a:bodyPr>
          <a:lstStyle/>
          <a:p>
            <a:pPr algn="r"/>
            <a:r>
              <a:rPr lang="en-US" b="1" dirty="0" smtClean="0"/>
              <a:t>:</a:t>
            </a:r>
            <a:r>
              <a:rPr lang="ar-SA" b="1" dirty="0" smtClean="0"/>
              <a:t>كيفن ميتنيك </a:t>
            </a:r>
            <a:br>
              <a:rPr lang="ar-SA" b="1" dirty="0" smtClean="0"/>
            </a:br>
            <a:r>
              <a:rPr lang="ar-SA" dirty="0" smtClean="0"/>
              <a:t>ميتنيك هو واحد من أعظم الهاكرز النشيطين على الإطلاق، تلقى ميتنيك قدراً كبيراً من اهتمام وسائل الإعلام، حتى ان مكتب التحقيقات الفيدرالية وصفته بـ " أبرز المطلوبين في جرائم الكمبيوتر في تاريخ الولايات المتحدة"، ومع ذلك، عندما أدين ، كان في جرائم لا تبدو ملحوظة أكثر من اللازم، وقد قضى ميتنيك  أقل من ست سنوات في السجن، و اعتبر الكثيرون أن هذا دليل على تألقه.</a:t>
            </a:r>
            <a:br>
              <a:rPr lang="ar-SA" dirty="0" smtClean="0"/>
            </a:br>
            <a:r>
              <a:rPr lang="ar-SA" dirty="0" smtClean="0"/>
              <a:t/>
            </a:r>
            <a:br>
              <a:rPr lang="ar-SA" dirty="0" smtClean="0"/>
            </a:br>
            <a:endParaRPr lang="en-US" dirty="0"/>
          </a:p>
        </p:txBody>
      </p:sp>
      <p:pic>
        <p:nvPicPr>
          <p:cNvPr id="10" name="Picture 9" descr="Hacker-Kevin-Mitnick.jpg"/>
          <p:cNvPicPr>
            <a:picLocks noChangeAspect="1"/>
          </p:cNvPicPr>
          <p:nvPr/>
        </p:nvPicPr>
        <p:blipFill>
          <a:blip r:embed="rId3" cstate="print"/>
          <a:stretch>
            <a:fillRect/>
          </a:stretch>
        </p:blipFill>
        <p:spPr>
          <a:xfrm>
            <a:off x="7277100" y="3079750"/>
            <a:ext cx="1670050" cy="1581150"/>
          </a:xfrm>
          <a:prstGeom prst="rect">
            <a:avLst/>
          </a:prstGeom>
        </p:spPr>
      </p:pic>
      <p:sp>
        <p:nvSpPr>
          <p:cNvPr id="11" name="Rectangle 10"/>
          <p:cNvSpPr/>
          <p:nvPr/>
        </p:nvSpPr>
        <p:spPr>
          <a:xfrm>
            <a:off x="406400" y="4826675"/>
            <a:ext cx="6756400" cy="1477328"/>
          </a:xfrm>
          <a:prstGeom prst="rect">
            <a:avLst/>
          </a:prstGeom>
        </p:spPr>
        <p:txBody>
          <a:bodyPr wrap="square">
            <a:spAutoFit/>
          </a:bodyPr>
          <a:lstStyle/>
          <a:p>
            <a:pPr algn="r"/>
            <a:r>
              <a:rPr lang="en-US" b="1" dirty="0" smtClean="0"/>
              <a:t> : </a:t>
            </a:r>
            <a:r>
              <a:rPr lang="ar-SA" b="1" dirty="0" smtClean="0"/>
              <a:t>كيفن بولسن</a:t>
            </a:r>
            <a:br>
              <a:rPr lang="ar-SA" b="1" dirty="0" smtClean="0"/>
            </a:br>
            <a:r>
              <a:rPr lang="ar-SA" dirty="0" smtClean="0"/>
              <a:t> بولسن المعروف باسم "دانتي المظلم" والمسمى من قبل رجال القانون "هانيبال ليكترا جرائم الكمبيوتر" ، نجح أن يكون من بعض المأجورين الأكثر ظهوراً في التاريخ. ويشمل هذا النجاح الاستلاء على الخطوط الهاتفية الخاصة بمحطة أف أم- كايللس الإذاعية ، وحتي ايقاف تشغيل الخطوط الهاتفية للبرنامج الأميركي  الأكثر طلباً ، عندما كان مميزاً .  </a:t>
            </a:r>
            <a:endParaRPr lang="ar-SA" dirty="0"/>
          </a:p>
        </p:txBody>
      </p:sp>
      <p:pic>
        <p:nvPicPr>
          <p:cNvPr id="12" name="Picture 11" descr="Hacker-Kevin-Poulsen.jpg"/>
          <p:cNvPicPr>
            <a:picLocks noChangeAspect="1"/>
          </p:cNvPicPr>
          <p:nvPr/>
        </p:nvPicPr>
        <p:blipFill>
          <a:blip r:embed="rId4" cstate="print"/>
          <a:stretch>
            <a:fillRect/>
          </a:stretch>
        </p:blipFill>
        <p:spPr>
          <a:xfrm>
            <a:off x="7226300" y="4832350"/>
            <a:ext cx="1733550" cy="1695450"/>
          </a:xfrm>
          <a:prstGeom prst="rect">
            <a:avLst/>
          </a:prstGeom>
        </p:spPr>
      </p:pic>
      <p:sp>
        <p:nvSpPr>
          <p:cNvPr id="14" name="Title 1"/>
          <p:cNvSpPr txBox="1">
            <a:spLocks/>
          </p:cNvSpPr>
          <p:nvPr/>
        </p:nvSpPr>
        <p:spPr bwMode="black">
          <a:xfrm>
            <a:off x="494400" y="152400"/>
            <a:ext cx="8647200" cy="1090800"/>
          </a:xfrm>
          <a:prstGeom prst="rect">
            <a:avLst/>
          </a:prstGeom>
        </p:spPr>
        <p:txBody>
          <a:bodyPr vert="horz" lIns="0" tIns="0" rIns="0" bIns="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4800" b="1" i="0" u="none" strike="noStrike" kern="1200" cap="none" spc="0" normalizeH="0" baseline="0" noProof="0" smtClean="0">
                <a:ln>
                  <a:noFill/>
                </a:ln>
                <a:solidFill>
                  <a:schemeClr val="bg1"/>
                </a:solidFill>
                <a:effectLst/>
                <a:uLnTx/>
                <a:uFillTx/>
                <a:latin typeface="Arial" pitchFamily="34" charset="0"/>
                <a:ea typeface="+mj-ea"/>
                <a:cs typeface="Arial" pitchFamily="34" charset="0"/>
              </a:rPr>
              <a:t>اشهر الهاكرز في العالم</a:t>
            </a:r>
            <a:endParaRPr kumimoji="0" lang="en-US" sz="48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4168E5B3-0C20-42EE-8648-D1B3B0172F35}" type="datetime1">
              <a:rPr lang="en-GB" smtClean="0"/>
              <a:pPr/>
              <a:t>09/10/2012</a:t>
            </a:fld>
            <a:endParaRPr lang="en-GB" dirty="0"/>
          </a:p>
        </p:txBody>
      </p:sp>
      <p:sp>
        <p:nvSpPr>
          <p:cNvPr id="5" name="Footer Placeholder 4"/>
          <p:cNvSpPr>
            <a:spLocks noGrp="1"/>
          </p:cNvSpPr>
          <p:nvPr>
            <p:ph type="ftr" sz="quarter" idx="3"/>
          </p:nvPr>
        </p:nvSpPr>
        <p:spPr/>
        <p:txBody>
          <a:bodyPr/>
          <a:lstStyle/>
          <a:p>
            <a:r>
              <a:rPr lang="en-GB" smtClean="0"/>
              <a:t>Zain Limited</a:t>
            </a:r>
            <a:endParaRPr lang="en-GB" dirty="0"/>
          </a:p>
        </p:txBody>
      </p:sp>
      <p:sp>
        <p:nvSpPr>
          <p:cNvPr id="6" name="Slide Number Placeholder 5"/>
          <p:cNvSpPr>
            <a:spLocks noGrp="1"/>
          </p:cNvSpPr>
          <p:nvPr>
            <p:ph type="sldNum" sz="quarter" idx="4"/>
          </p:nvPr>
        </p:nvSpPr>
        <p:spPr/>
        <p:txBody>
          <a:bodyPr/>
          <a:lstStyle/>
          <a:p>
            <a:fld id="{A1EA00C7-1939-4BE6-802B-7EB0659DC550}" type="slidenum">
              <a:rPr lang="en-GB" smtClean="0"/>
              <a:pPr/>
              <a:t>12</a:t>
            </a:fld>
            <a:endParaRPr lang="en-GB" dirty="0"/>
          </a:p>
        </p:txBody>
      </p:sp>
      <p:sp>
        <p:nvSpPr>
          <p:cNvPr id="8" name="Rectangle 7"/>
          <p:cNvSpPr/>
          <p:nvPr/>
        </p:nvSpPr>
        <p:spPr>
          <a:xfrm>
            <a:off x="177800" y="1171139"/>
            <a:ext cx="7061200" cy="2031325"/>
          </a:xfrm>
          <a:prstGeom prst="rect">
            <a:avLst/>
          </a:prstGeom>
        </p:spPr>
        <p:txBody>
          <a:bodyPr wrap="square">
            <a:spAutoFit/>
          </a:bodyPr>
          <a:lstStyle/>
          <a:p>
            <a:pPr algn="r"/>
            <a:r>
              <a:rPr lang="en-US" b="1" dirty="0" smtClean="0"/>
              <a:t> : </a:t>
            </a:r>
            <a:r>
              <a:rPr lang="ar-SA" b="1" dirty="0" smtClean="0"/>
              <a:t>روبرت تابان موريس</a:t>
            </a:r>
            <a:br>
              <a:rPr lang="ar-SA" b="1" dirty="0" smtClean="0"/>
            </a:br>
            <a:r>
              <a:rPr lang="ar-SA" dirty="0" smtClean="0"/>
              <a:t>اصبح نجل الرئيس  السابق  لوكالة الأمن القومي العالم روبرت موريس معروفاً بهاكر "القبعة السوداء"،  عندما أطلق العنان لفيروس الكمبيوتر الأول على شبكة الإنترنت. حتى يومنا هذا، يؤكد موريس أنه بني فيروس موريس لتقييم حجم الإنترنت فقط. غير انه، كان واضحاً أن لديه  خططاً أخرى لتكرار هذه الفيروس بصورة مفرطة .</a:t>
            </a:r>
            <a:br>
              <a:rPr lang="ar-SA" dirty="0" smtClean="0"/>
            </a:br>
            <a:r>
              <a:rPr lang="ar-SA" dirty="0" smtClean="0"/>
              <a:t/>
            </a:r>
            <a:br>
              <a:rPr lang="ar-SA" dirty="0" smtClean="0"/>
            </a:br>
            <a:endParaRPr lang="en-US" dirty="0"/>
          </a:p>
        </p:txBody>
      </p:sp>
      <p:pic>
        <p:nvPicPr>
          <p:cNvPr id="9" name="Picture 8" descr="Robert-T_-Morris.jpg"/>
          <p:cNvPicPr>
            <a:picLocks noChangeAspect="1"/>
          </p:cNvPicPr>
          <p:nvPr/>
        </p:nvPicPr>
        <p:blipFill>
          <a:blip r:embed="rId2" cstate="print"/>
          <a:stretch>
            <a:fillRect/>
          </a:stretch>
        </p:blipFill>
        <p:spPr>
          <a:xfrm>
            <a:off x="7251700" y="1149350"/>
            <a:ext cx="1733550" cy="1339850"/>
          </a:xfrm>
          <a:prstGeom prst="rect">
            <a:avLst/>
          </a:prstGeom>
        </p:spPr>
      </p:pic>
      <p:sp>
        <p:nvSpPr>
          <p:cNvPr id="10" name="Rectangle 9"/>
          <p:cNvSpPr/>
          <p:nvPr/>
        </p:nvSpPr>
        <p:spPr>
          <a:xfrm>
            <a:off x="241300" y="2696339"/>
            <a:ext cx="6934200" cy="2308324"/>
          </a:xfrm>
          <a:prstGeom prst="rect">
            <a:avLst/>
          </a:prstGeom>
        </p:spPr>
        <p:txBody>
          <a:bodyPr wrap="square">
            <a:spAutoFit/>
          </a:bodyPr>
          <a:lstStyle/>
          <a:p>
            <a:pPr algn="r"/>
            <a:r>
              <a:rPr lang="en-US" b="1" dirty="0" smtClean="0"/>
              <a:t> : </a:t>
            </a:r>
            <a:r>
              <a:rPr lang="ar-SA" b="1" dirty="0" smtClean="0"/>
              <a:t>أدريان لامو</a:t>
            </a:r>
            <a:br>
              <a:rPr lang="ar-SA" b="1" dirty="0" smtClean="0"/>
            </a:br>
            <a:r>
              <a:rPr lang="ar-SA" dirty="0" smtClean="0"/>
              <a:t> لامو اليوم هو متحدث عام رفيع المستوى وصحفي حائز على جوائز. في مطلع هذا القرن، كان لامو هاكر يستغل شبكات الشركات مثل مايكروسوفت ونيويورك تايمز. غير ان الذي جعل إنجازاته أكثر إثارة للإعجاب، وأكسبته لقب "هاكر بلا مأوى"، انه استخدم مقاهي الانترنت والمكتبات، للإختراق والقرصنة خلال النهار، والقرفصاء في مبان مهجورة للقرصنة ليلاً.</a:t>
            </a:r>
            <a:br>
              <a:rPr lang="ar-SA" dirty="0" smtClean="0"/>
            </a:br>
            <a:r>
              <a:rPr lang="ar-SA" dirty="0" smtClean="0"/>
              <a:t/>
            </a:r>
            <a:br>
              <a:rPr lang="ar-SA" dirty="0" smtClean="0"/>
            </a:br>
            <a:endParaRPr lang="en-US" dirty="0"/>
          </a:p>
        </p:txBody>
      </p:sp>
      <p:pic>
        <p:nvPicPr>
          <p:cNvPr id="11" name="Picture 10" descr="lamo.jpg"/>
          <p:cNvPicPr>
            <a:picLocks noChangeAspect="1"/>
          </p:cNvPicPr>
          <p:nvPr/>
        </p:nvPicPr>
        <p:blipFill>
          <a:blip r:embed="rId3" cstate="print"/>
          <a:stretch>
            <a:fillRect/>
          </a:stretch>
        </p:blipFill>
        <p:spPr>
          <a:xfrm>
            <a:off x="7213600" y="2722562"/>
            <a:ext cx="1778000" cy="1443038"/>
          </a:xfrm>
          <a:prstGeom prst="rect">
            <a:avLst/>
          </a:prstGeom>
        </p:spPr>
      </p:pic>
      <p:sp>
        <p:nvSpPr>
          <p:cNvPr id="12" name="Rectangle 11"/>
          <p:cNvSpPr/>
          <p:nvPr/>
        </p:nvSpPr>
        <p:spPr>
          <a:xfrm>
            <a:off x="342900" y="4458038"/>
            <a:ext cx="6896100" cy="1477328"/>
          </a:xfrm>
          <a:prstGeom prst="rect">
            <a:avLst/>
          </a:prstGeom>
        </p:spPr>
        <p:txBody>
          <a:bodyPr wrap="square">
            <a:spAutoFit/>
          </a:bodyPr>
          <a:lstStyle/>
          <a:p>
            <a:pPr algn="r"/>
            <a:r>
              <a:rPr lang="en-US" b="1" dirty="0" smtClean="0"/>
              <a:t> :</a:t>
            </a:r>
            <a:r>
              <a:rPr lang="ar-SA" b="1" dirty="0" smtClean="0"/>
              <a:t>جون ت. دريبر</a:t>
            </a:r>
            <a:br>
              <a:rPr lang="ar-SA" b="1" dirty="0" smtClean="0"/>
            </a:br>
            <a:r>
              <a:rPr lang="ar-SA" dirty="0" smtClean="0"/>
              <a:t>ولد عام 1944 وتدرب في القوات الجوية الامريكية ،وأصبح  شخصية بارزة في عالم برمجة الكمبيوتر. وبدأ نشاطه بينما كان يعمل مهندساً لأشباه الموصلات الوطنية، وعلى الرغم من ان جرائمه التي ارتكبها ليست مذهلة، الا انه له تأثيره الدائم على عالم الحوسبة.</a:t>
            </a:r>
            <a:br>
              <a:rPr lang="ar-SA" dirty="0" smtClean="0"/>
            </a:br>
            <a:endParaRPr lang="en-US" dirty="0"/>
          </a:p>
        </p:txBody>
      </p:sp>
      <p:pic>
        <p:nvPicPr>
          <p:cNvPr id="13" name="Picture 12" descr="ihon.jpg"/>
          <p:cNvPicPr>
            <a:picLocks noChangeAspect="1"/>
          </p:cNvPicPr>
          <p:nvPr/>
        </p:nvPicPr>
        <p:blipFill>
          <a:blip r:embed="rId4" cstate="print"/>
          <a:stretch>
            <a:fillRect/>
          </a:stretch>
        </p:blipFill>
        <p:spPr>
          <a:xfrm>
            <a:off x="7277100" y="4462462"/>
            <a:ext cx="1701800" cy="1481138"/>
          </a:xfrm>
          <a:prstGeom prst="rect">
            <a:avLst/>
          </a:prstGeom>
        </p:spPr>
      </p:pic>
      <p:sp>
        <p:nvSpPr>
          <p:cNvPr id="15" name="Title 1"/>
          <p:cNvSpPr>
            <a:spLocks noGrp="1"/>
          </p:cNvSpPr>
          <p:nvPr>
            <p:ph type="title"/>
          </p:nvPr>
        </p:nvSpPr>
        <p:spPr>
          <a:xfrm>
            <a:off x="342000" y="0"/>
            <a:ext cx="8647200" cy="1090800"/>
          </a:xfrm>
        </p:spPr>
        <p:txBody>
          <a:bodyPr/>
          <a:lstStyle/>
          <a:p>
            <a:pPr algn="ctr"/>
            <a:r>
              <a:rPr lang="ar-SA" sz="4800" b="1" dirty="0" smtClean="0"/>
              <a:t>اشهر الهاكرز في العالم</a:t>
            </a:r>
            <a:endParaRPr lang="en-US" sz="48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4168E5B3-0C20-42EE-8648-D1B3B0172F35}" type="datetime1">
              <a:rPr lang="en-GB" smtClean="0"/>
              <a:pPr/>
              <a:t>09/10/2012</a:t>
            </a:fld>
            <a:endParaRPr lang="en-GB" dirty="0"/>
          </a:p>
        </p:txBody>
      </p:sp>
      <p:sp>
        <p:nvSpPr>
          <p:cNvPr id="5" name="Footer Placeholder 4"/>
          <p:cNvSpPr>
            <a:spLocks noGrp="1"/>
          </p:cNvSpPr>
          <p:nvPr>
            <p:ph type="ftr" sz="quarter" idx="3"/>
          </p:nvPr>
        </p:nvSpPr>
        <p:spPr/>
        <p:txBody>
          <a:bodyPr/>
          <a:lstStyle/>
          <a:p>
            <a:r>
              <a:rPr lang="en-GB" smtClean="0"/>
              <a:t>Zain Limited</a:t>
            </a:r>
            <a:endParaRPr lang="en-GB" dirty="0"/>
          </a:p>
        </p:txBody>
      </p:sp>
      <p:sp>
        <p:nvSpPr>
          <p:cNvPr id="6" name="Slide Number Placeholder 5"/>
          <p:cNvSpPr>
            <a:spLocks noGrp="1"/>
          </p:cNvSpPr>
          <p:nvPr>
            <p:ph type="sldNum" sz="quarter" idx="4"/>
          </p:nvPr>
        </p:nvSpPr>
        <p:spPr/>
        <p:txBody>
          <a:bodyPr/>
          <a:lstStyle/>
          <a:p>
            <a:fld id="{A1EA00C7-1939-4BE6-802B-7EB0659DC550}" type="slidenum">
              <a:rPr lang="en-GB" smtClean="0"/>
              <a:pPr/>
              <a:t>13</a:t>
            </a:fld>
            <a:endParaRPr lang="en-GB" dirty="0"/>
          </a:p>
        </p:txBody>
      </p:sp>
      <p:sp>
        <p:nvSpPr>
          <p:cNvPr id="7" name="Title 1"/>
          <p:cNvSpPr>
            <a:spLocks noGrp="1"/>
          </p:cNvSpPr>
          <p:nvPr>
            <p:ph type="title"/>
          </p:nvPr>
        </p:nvSpPr>
        <p:spPr>
          <a:xfrm>
            <a:off x="342000" y="0"/>
            <a:ext cx="8647200" cy="1090800"/>
          </a:xfrm>
        </p:spPr>
        <p:txBody>
          <a:bodyPr/>
          <a:lstStyle/>
          <a:p>
            <a:pPr algn="ctr"/>
            <a:r>
              <a:rPr lang="ar-SA" sz="4800" b="1" dirty="0" smtClean="0"/>
              <a:t>اشهر الهاكرز في العالم</a:t>
            </a:r>
            <a:endParaRPr lang="en-US" sz="4800" b="1" dirty="0"/>
          </a:p>
        </p:txBody>
      </p:sp>
      <p:sp>
        <p:nvSpPr>
          <p:cNvPr id="8" name="Rectangle 7"/>
          <p:cNvSpPr/>
          <p:nvPr/>
        </p:nvSpPr>
        <p:spPr>
          <a:xfrm>
            <a:off x="101600" y="1172339"/>
            <a:ext cx="7277100" cy="1754326"/>
          </a:xfrm>
          <a:prstGeom prst="rect">
            <a:avLst/>
          </a:prstGeom>
        </p:spPr>
        <p:txBody>
          <a:bodyPr wrap="square">
            <a:spAutoFit/>
          </a:bodyPr>
          <a:lstStyle/>
          <a:p>
            <a:pPr algn="r"/>
            <a:r>
              <a:rPr lang="en-US" b="1" dirty="0" smtClean="0"/>
              <a:t>:</a:t>
            </a:r>
            <a:r>
              <a:rPr lang="ar-SA" b="1" dirty="0" smtClean="0"/>
              <a:t>سفين جاشان </a:t>
            </a:r>
            <a:br>
              <a:rPr lang="ar-SA" b="1" dirty="0" smtClean="0"/>
            </a:br>
            <a:r>
              <a:rPr lang="ar-SA" dirty="0" smtClean="0"/>
              <a:t>كان جاشان الألماني مجرد مراهق في 17 من عمره، عندما أطلق فيروسي سرس ونتسكاي على الإنترنت. هذان الفيروسان يحدثان  ثغرة أمنية في الويندوز، وتأثيرهما كان أكثر مأساوية من الممكن توقعه. فقد قاما بتعطيل شبكات الشركات في جميع أنحاء العالم، حتى انها  شملت اغلاق شركات طيران وأنظمة أقمار صناعية بأكملها.وقد  خرج سفين  إلى النور بعد ان اتهمته الحكومة الألمانية بصفته قاصراً، ونحن سوف نشعر بتأثيره على أمن الويندوز لسنوات قادمة.</a:t>
            </a:r>
            <a:endParaRPr lang="ar-SA" dirty="0"/>
          </a:p>
        </p:txBody>
      </p:sp>
      <p:pic>
        <p:nvPicPr>
          <p:cNvPr id="9" name="Picture 8" descr="gohan.jpg"/>
          <p:cNvPicPr>
            <a:picLocks noChangeAspect="1"/>
          </p:cNvPicPr>
          <p:nvPr/>
        </p:nvPicPr>
        <p:blipFill>
          <a:blip r:embed="rId2" cstate="print"/>
          <a:stretch>
            <a:fillRect/>
          </a:stretch>
        </p:blipFill>
        <p:spPr>
          <a:xfrm>
            <a:off x="7454900" y="1231900"/>
            <a:ext cx="1473200" cy="1536700"/>
          </a:xfrm>
          <a:prstGeom prst="rect">
            <a:avLst/>
          </a:prstGeom>
        </p:spPr>
      </p:pic>
      <p:sp>
        <p:nvSpPr>
          <p:cNvPr id="10" name="Rectangle 9"/>
          <p:cNvSpPr/>
          <p:nvPr/>
        </p:nvSpPr>
        <p:spPr>
          <a:xfrm>
            <a:off x="431800" y="2874139"/>
            <a:ext cx="6870700" cy="2031325"/>
          </a:xfrm>
          <a:prstGeom prst="rect">
            <a:avLst/>
          </a:prstGeom>
        </p:spPr>
        <p:txBody>
          <a:bodyPr wrap="square">
            <a:spAutoFit/>
          </a:bodyPr>
          <a:lstStyle/>
          <a:p>
            <a:pPr algn="r"/>
            <a:r>
              <a:rPr lang="en-US" b="1" dirty="0" smtClean="0"/>
              <a:t>:</a:t>
            </a:r>
            <a:r>
              <a:rPr lang="ar-SA" b="1" dirty="0" smtClean="0"/>
              <a:t>رافائيل غراي </a:t>
            </a:r>
            <a:br>
              <a:rPr lang="ar-SA" b="1" dirty="0" smtClean="0"/>
            </a:br>
            <a:r>
              <a:rPr lang="ar-SA" dirty="0" smtClean="0"/>
              <a:t>المعروف أيضاً باسم كورادو،غراي كان مراهقا ويلزياً، يصر على انه كان يحاول المساعدة في جذب الانتباه للأنظمة الأمنية المتساهلة. غير ان الافعال تتحدث بصوت أعلى من الكلمات، و الذي فعله، في عام 2000، كان سرقة 26,000 بأسماء وأرقام بطاقات ائتمان لعملاء أمريكان وبريطانيين وكنديين. ثم بدلاً من استخدامها ،قام بعرض كل تلك المعلومات على شبكة الانترنت. و أيا كانت دوافعه، فإنها تظل واحدة  من حلول الشبكة  الأكثر إثارة للإعجاب حتى الآن.</a:t>
            </a:r>
            <a:endParaRPr lang="ar-SA" dirty="0"/>
          </a:p>
        </p:txBody>
      </p:sp>
      <p:pic>
        <p:nvPicPr>
          <p:cNvPr id="11" name="Picture 10" descr="rafeel.jpg"/>
          <p:cNvPicPr>
            <a:picLocks noChangeAspect="1"/>
          </p:cNvPicPr>
          <p:nvPr/>
        </p:nvPicPr>
        <p:blipFill>
          <a:blip r:embed="rId3" cstate="print"/>
          <a:stretch>
            <a:fillRect/>
          </a:stretch>
        </p:blipFill>
        <p:spPr>
          <a:xfrm>
            <a:off x="7429500" y="2919412"/>
            <a:ext cx="1562100" cy="1754187"/>
          </a:xfrm>
          <a:prstGeom prst="rect">
            <a:avLst/>
          </a:prstGeom>
        </p:spPr>
      </p:pic>
      <p:sp>
        <p:nvSpPr>
          <p:cNvPr id="12" name="Rectangle 11"/>
          <p:cNvSpPr/>
          <p:nvPr/>
        </p:nvSpPr>
        <p:spPr>
          <a:xfrm>
            <a:off x="0" y="4887436"/>
            <a:ext cx="7251700" cy="1200329"/>
          </a:xfrm>
          <a:prstGeom prst="rect">
            <a:avLst/>
          </a:prstGeom>
        </p:spPr>
        <p:txBody>
          <a:bodyPr wrap="square">
            <a:spAutoFit/>
          </a:bodyPr>
          <a:lstStyle/>
          <a:p>
            <a:pPr algn="r"/>
            <a:r>
              <a:rPr lang="ar-SA" b="1" dirty="0" smtClean="0"/>
              <a:t>فلاديمير ليفن </a:t>
            </a:r>
            <a:r>
              <a:rPr lang="ar-SA" dirty="0" smtClean="0"/>
              <a:t>:</a:t>
            </a:r>
            <a:endParaRPr lang="en-US" dirty="0" smtClean="0"/>
          </a:p>
          <a:p>
            <a:pPr algn="r"/>
            <a:r>
              <a:rPr lang="ar-SA" dirty="0" smtClean="0"/>
              <a:t> حاول هذا الهكر أن يستولي على أكثر عشرة مليون دولار، وحتى يُضَلِّلَ الأجهزة الأمنية كان يقوم بالتحويل إلى كل من أمريكا وإسرائيل وألمانيا لحسابات تخصه، وقد نجح في هذا الأمر، ولكن قد قُبِض عليه سنة “1995″ وسجن لمدة ثلاث سنوات، وهو من يهود روسيا.</a:t>
            </a:r>
            <a:endParaRPr lang="en-US" dirty="0"/>
          </a:p>
        </p:txBody>
      </p:sp>
      <p:pic>
        <p:nvPicPr>
          <p:cNvPr id="13" name="Picture 12" descr="Vladimir-Levin.jpg"/>
          <p:cNvPicPr>
            <a:picLocks noChangeAspect="1"/>
          </p:cNvPicPr>
          <p:nvPr/>
        </p:nvPicPr>
        <p:blipFill>
          <a:blip r:embed="rId4" cstate="print"/>
          <a:stretch>
            <a:fillRect/>
          </a:stretch>
        </p:blipFill>
        <p:spPr>
          <a:xfrm>
            <a:off x="7321550" y="4781550"/>
            <a:ext cx="1631950" cy="12573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End</a:t>
            </a:r>
            <a:br>
              <a:rPr lang="en-US" sz="3600" dirty="0" smtClean="0"/>
            </a:br>
            <a:r>
              <a:rPr lang="en-US" sz="3600" dirty="0" smtClean="0"/>
              <a:t/>
            </a:r>
            <a:br>
              <a:rPr lang="en-US" sz="3600" dirty="0" smtClean="0"/>
            </a:br>
            <a:r>
              <a:rPr lang="en-US" sz="3600" dirty="0" smtClean="0"/>
              <a:t>Thank </a:t>
            </a:r>
            <a:r>
              <a:rPr lang="en-US" sz="3600" dirty="0" smtClean="0"/>
              <a:t>You</a:t>
            </a:r>
            <a:br>
              <a:rPr lang="en-US" sz="3600" dirty="0" smtClean="0"/>
            </a:br>
            <a:r>
              <a:rPr lang="en-US" sz="3600" dirty="0" smtClean="0"/>
              <a:t/>
            </a:r>
            <a:br>
              <a:rPr lang="en-US" sz="3600" dirty="0" smtClean="0"/>
            </a:br>
            <a:r>
              <a:rPr lang="en-US" sz="3600" dirty="0" smtClean="0"/>
              <a:t>E-mail: alnfeedabi@gmail.com</a:t>
            </a:r>
            <a:endParaRPr lang="en-GB"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sz="5400" b="1" dirty="0" smtClean="0">
                <a:latin typeface="Calibri" pitchFamily="34" charset="0"/>
                <a:cs typeface="Calibri" pitchFamily="34" charset="0"/>
              </a:rPr>
              <a:t>ماهي الهندسة الاجتماعية</a:t>
            </a:r>
            <a:endParaRPr lang="en-GB" sz="5400" b="1" dirty="0">
              <a:latin typeface="Calibri" pitchFamily="34" charset="0"/>
              <a:cs typeface="Calibri" pitchFamily="34" charset="0"/>
            </a:endParaRPr>
          </a:p>
        </p:txBody>
      </p:sp>
      <p:sp>
        <p:nvSpPr>
          <p:cNvPr id="6" name="Footer Placeholder 5"/>
          <p:cNvSpPr>
            <a:spLocks noGrp="1"/>
          </p:cNvSpPr>
          <p:nvPr>
            <p:ph type="ftr" sz="quarter" idx="3"/>
          </p:nvPr>
        </p:nvSpPr>
        <p:spPr>
          <a:xfrm>
            <a:off x="571666" y="6571625"/>
            <a:ext cx="857256" cy="184666"/>
          </a:xfrm>
        </p:spPr>
        <p:txBody>
          <a:bodyPr/>
          <a:lstStyle/>
          <a:p>
            <a:r>
              <a:rPr lang="en-GB" dirty="0" smtClean="0"/>
              <a:t>Zain Limited</a:t>
            </a:r>
            <a:endParaRPr lang="en-GB" dirty="0"/>
          </a:p>
        </p:txBody>
      </p:sp>
      <p:sp>
        <p:nvSpPr>
          <p:cNvPr id="5" name="Slide Number Placeholder 4"/>
          <p:cNvSpPr>
            <a:spLocks noGrp="1"/>
          </p:cNvSpPr>
          <p:nvPr>
            <p:ph type="sldNum" sz="quarter" idx="4"/>
          </p:nvPr>
        </p:nvSpPr>
        <p:spPr>
          <a:xfrm>
            <a:off x="159120" y="6448627"/>
            <a:ext cx="340752" cy="256973"/>
          </a:xfrm>
        </p:spPr>
        <p:txBody>
          <a:bodyPr/>
          <a:lstStyle/>
          <a:p>
            <a:fld id="{A1EA00C7-1939-4BE6-802B-7EB0659DC550}" type="slidenum">
              <a:rPr lang="en-GB" smtClean="0"/>
              <a:pPr/>
              <a:t>2</a:t>
            </a:fld>
            <a:endParaRPr lang="en-GB" dirty="0"/>
          </a:p>
        </p:txBody>
      </p:sp>
      <p:sp>
        <p:nvSpPr>
          <p:cNvPr id="7" name="Rectangle 6"/>
          <p:cNvSpPr/>
          <p:nvPr/>
        </p:nvSpPr>
        <p:spPr>
          <a:xfrm>
            <a:off x="241300" y="1157238"/>
            <a:ext cx="8724900" cy="1200329"/>
          </a:xfrm>
          <a:prstGeom prst="rect">
            <a:avLst/>
          </a:prstGeom>
        </p:spPr>
        <p:txBody>
          <a:bodyPr wrap="square">
            <a:spAutoFit/>
          </a:bodyPr>
          <a:lstStyle/>
          <a:p>
            <a:pPr algn="r"/>
            <a:r>
              <a:rPr lang="ar-SA" dirty="0" smtClean="0"/>
              <a:t>هي عبارة عن مجموعة من التقنيات المستخدمة لجعل الناس يقومون بعمل ما أو يفضون بمعلومات سرية. تـُستخدم الهندسة الاجتماعية أحياناً ضمن احيتيال الانترنت لتحقيق الغرض المنشود من الضحية، حيث أن الهدف الأساسي للهندسة الاجتماعية هو طرح أسئلة بسيطة أو تافهة (عن طريق الهاتف أو البريد الالكتروني مع انتحال شخصية ذي  سلطة أو ذات عمل يسمح له بطرح اي أسئلة دون إثارة الشبهات) .</a:t>
            </a:r>
            <a:endParaRPr lang="en-US" dirty="0"/>
          </a:p>
        </p:txBody>
      </p:sp>
      <p:pic>
        <p:nvPicPr>
          <p:cNvPr id="9" name="Picture 8" descr="imagesCAVIGVPC.jpg"/>
          <p:cNvPicPr>
            <a:picLocks noChangeAspect="1"/>
          </p:cNvPicPr>
          <p:nvPr/>
        </p:nvPicPr>
        <p:blipFill>
          <a:blip r:embed="rId3" cstate="print"/>
          <a:stretch>
            <a:fillRect/>
          </a:stretch>
        </p:blipFill>
        <p:spPr>
          <a:xfrm>
            <a:off x="5448300" y="2349500"/>
            <a:ext cx="2895600" cy="1790700"/>
          </a:xfrm>
          <a:prstGeom prst="rect">
            <a:avLst/>
          </a:prstGeom>
        </p:spPr>
      </p:pic>
      <p:sp>
        <p:nvSpPr>
          <p:cNvPr id="10" name="Rectangle 9"/>
          <p:cNvSpPr/>
          <p:nvPr/>
        </p:nvSpPr>
        <p:spPr>
          <a:xfrm>
            <a:off x="254000" y="4303455"/>
            <a:ext cx="8597900" cy="2554545"/>
          </a:xfrm>
          <a:prstGeom prst="rect">
            <a:avLst/>
          </a:prstGeom>
        </p:spPr>
        <p:txBody>
          <a:bodyPr wrap="square">
            <a:spAutoFit/>
          </a:bodyPr>
          <a:lstStyle/>
          <a:p>
            <a:pPr algn="r"/>
            <a:r>
              <a:rPr lang="ar-SA" sz="1600" b="1" dirty="0" smtClean="0"/>
              <a:t>الهندسة الاجتماعية هي فن الخداع والمراوغة أو كما أطلق عليه كيفن متنيك أشهر هاكرهندسة اجتماعية بالعالم وهي بمعنى آخر </a:t>
            </a:r>
          </a:p>
          <a:p>
            <a:pPr algn="r"/>
            <a:r>
              <a:rPr lang="ar-SA" sz="1600" b="1" dirty="0" smtClean="0"/>
              <a:t>إختراق للعقول البشريه.</a:t>
            </a:r>
          </a:p>
          <a:p>
            <a:pPr algn="r"/>
            <a:endParaRPr lang="ar-SA" sz="1600" b="1" dirty="0" smtClean="0"/>
          </a:p>
          <a:p>
            <a:pPr algn="r"/>
            <a:r>
              <a:rPr lang="ar-SA" sz="1600" b="1" dirty="0" smtClean="0"/>
              <a:t>فن الخداع له جوانب كثيرة ولكن يكفينا جانب واحد وهو جانب إستخدامه في الإختراقات.</a:t>
            </a:r>
            <a:r>
              <a:rPr lang="ar-SA" sz="1600" dirty="0" smtClean="0"/>
              <a:t> </a:t>
            </a:r>
            <a:r>
              <a:rPr lang="ar-SA" sz="1600" b="1" dirty="0" smtClean="0"/>
              <a:t>بالنسبة للمخترق فهو سوف يعود علىه  بمعلومات ثمينة ومفيدة بالنسبة له .</a:t>
            </a:r>
            <a:r>
              <a:rPr lang="ar-SA" sz="1600" dirty="0" smtClean="0"/>
              <a:t/>
            </a:r>
            <a:br>
              <a:rPr lang="ar-SA" sz="1600" dirty="0" smtClean="0"/>
            </a:br>
            <a:r>
              <a:rPr lang="ar-SA" sz="1600" dirty="0" smtClean="0"/>
              <a:t/>
            </a:r>
            <a:br>
              <a:rPr lang="ar-SA" sz="1600" dirty="0" smtClean="0"/>
            </a:br>
            <a:r>
              <a:rPr lang="ar-SA" sz="1600" dirty="0" smtClean="0"/>
              <a:t> </a:t>
            </a:r>
            <a:br>
              <a:rPr lang="ar-SA" sz="1600" dirty="0" smtClean="0"/>
            </a:br>
            <a:r>
              <a:rPr lang="ar-SA" sz="1600" dirty="0" smtClean="0"/>
              <a:t/>
            </a:r>
            <a:br>
              <a:rPr lang="ar-SA" sz="1600" dirty="0" smtClean="0"/>
            </a:br>
            <a:r>
              <a:rPr lang="ar-SA" sz="1600" dirty="0" smtClean="0"/>
              <a:t/>
            </a:r>
            <a:br>
              <a:rPr lang="ar-SA" sz="1600" dirty="0" smtClean="0"/>
            </a:br>
            <a:endParaRPr lang="en-US" sz="1600" dirty="0"/>
          </a:p>
        </p:txBody>
      </p:sp>
      <p:pic>
        <p:nvPicPr>
          <p:cNvPr id="11" name="Picture 10" descr="imagesCAWSAQBG.jpg"/>
          <p:cNvPicPr>
            <a:picLocks noChangeAspect="1"/>
          </p:cNvPicPr>
          <p:nvPr/>
        </p:nvPicPr>
        <p:blipFill>
          <a:blip r:embed="rId4" cstate="print"/>
          <a:stretch>
            <a:fillRect/>
          </a:stretch>
        </p:blipFill>
        <p:spPr>
          <a:xfrm>
            <a:off x="1395412" y="2276475"/>
            <a:ext cx="2466975" cy="1847850"/>
          </a:xfrm>
          <a:prstGeom prst="rect">
            <a:avLst/>
          </a:prstGeom>
        </p:spPr>
      </p:pic>
    </p:spTree>
    <p:extLst>
      <p:ext uri="{BB962C8B-B14F-4D97-AF65-F5344CB8AC3E}">
        <p14:creationId xmlns:p14="http://schemas.microsoft.com/office/powerpoint/2010/main" xmlns="" val="3455037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4168E5B3-0C20-42EE-8648-D1B3B0172F35}" type="datetime1">
              <a:rPr lang="en-GB" smtClean="0"/>
              <a:pPr/>
              <a:t>09/10/2012</a:t>
            </a:fld>
            <a:endParaRPr lang="en-GB" dirty="0"/>
          </a:p>
        </p:txBody>
      </p:sp>
      <p:sp>
        <p:nvSpPr>
          <p:cNvPr id="5" name="Footer Placeholder 4"/>
          <p:cNvSpPr>
            <a:spLocks noGrp="1"/>
          </p:cNvSpPr>
          <p:nvPr>
            <p:ph type="ftr" sz="quarter" idx="3"/>
          </p:nvPr>
        </p:nvSpPr>
        <p:spPr/>
        <p:txBody>
          <a:bodyPr/>
          <a:lstStyle/>
          <a:p>
            <a:r>
              <a:rPr lang="en-GB" smtClean="0"/>
              <a:t>Zain Limited</a:t>
            </a:r>
            <a:endParaRPr lang="en-GB" dirty="0"/>
          </a:p>
        </p:txBody>
      </p:sp>
      <p:sp>
        <p:nvSpPr>
          <p:cNvPr id="6" name="Slide Number Placeholder 5"/>
          <p:cNvSpPr>
            <a:spLocks noGrp="1"/>
          </p:cNvSpPr>
          <p:nvPr>
            <p:ph type="sldNum" sz="quarter" idx="4"/>
          </p:nvPr>
        </p:nvSpPr>
        <p:spPr/>
        <p:txBody>
          <a:bodyPr/>
          <a:lstStyle/>
          <a:p>
            <a:fld id="{A1EA00C7-1939-4BE6-802B-7EB0659DC550}" type="slidenum">
              <a:rPr lang="en-GB" smtClean="0"/>
              <a:pPr/>
              <a:t>3</a:t>
            </a:fld>
            <a:endParaRPr lang="en-GB" dirty="0"/>
          </a:p>
        </p:txBody>
      </p:sp>
      <p:sp>
        <p:nvSpPr>
          <p:cNvPr id="7" name="Title 1"/>
          <p:cNvSpPr>
            <a:spLocks noGrp="1"/>
          </p:cNvSpPr>
          <p:nvPr>
            <p:ph type="title"/>
          </p:nvPr>
        </p:nvSpPr>
        <p:spPr/>
        <p:txBody>
          <a:bodyPr/>
          <a:lstStyle/>
          <a:p>
            <a:pPr algn="ctr" rtl="1"/>
            <a:r>
              <a:rPr lang="en-GB" sz="5400" b="1" dirty="0" smtClean="0">
                <a:latin typeface="Calibri" pitchFamily="34" charset="0"/>
                <a:cs typeface="Calibri" pitchFamily="34" charset="0"/>
              </a:rPr>
              <a:t> </a:t>
            </a:r>
            <a:r>
              <a:rPr lang="ar-SA" sz="5400" b="1" dirty="0" smtClean="0">
                <a:latin typeface="Calibri" pitchFamily="34" charset="0"/>
                <a:cs typeface="Calibri" pitchFamily="34" charset="0"/>
              </a:rPr>
              <a:t>مثال علي الهندسة الاجتماعية</a:t>
            </a:r>
            <a:endParaRPr lang="en-GB" sz="5400" b="1" dirty="0">
              <a:latin typeface="Calibri" pitchFamily="34" charset="0"/>
              <a:cs typeface="Calibri" pitchFamily="34" charset="0"/>
            </a:endParaRPr>
          </a:p>
        </p:txBody>
      </p:sp>
      <p:sp>
        <p:nvSpPr>
          <p:cNvPr id="9" name="Rectangle 8"/>
          <p:cNvSpPr/>
          <p:nvPr/>
        </p:nvSpPr>
        <p:spPr>
          <a:xfrm>
            <a:off x="0" y="1153378"/>
            <a:ext cx="8864600" cy="5509200"/>
          </a:xfrm>
          <a:prstGeom prst="rect">
            <a:avLst/>
          </a:prstGeom>
        </p:spPr>
        <p:txBody>
          <a:bodyPr wrap="square">
            <a:spAutoFit/>
          </a:bodyPr>
          <a:lstStyle/>
          <a:p>
            <a:pPr algn="r"/>
            <a:r>
              <a:rPr lang="ar-SA" sz="1600" b="1" dirty="0" smtClean="0"/>
              <a:t>تخيل انك قمت باصطياد إيميل وقمت بإضافته ووافق على الإضافة وقمت بمحادثته بأي شخصية كانت والآن يهمك أن تعرف برنامج الحماية الذي يستخدمه لكي تقوم بتشفير ملف التجسس أو السيرفر الذي سوف ترسله له.</a:t>
            </a:r>
            <a:br>
              <a:rPr lang="ar-SA" sz="1600" b="1" dirty="0" smtClean="0"/>
            </a:br>
            <a:r>
              <a:rPr lang="ar-SA" sz="1600" b="1" dirty="0" smtClean="0"/>
              <a:t/>
            </a:r>
            <a:br>
              <a:rPr lang="ar-SA" sz="1600" b="1" dirty="0" smtClean="0"/>
            </a:br>
            <a:r>
              <a:rPr lang="ar-SA" sz="1600" b="1" u="sng" dirty="0" smtClean="0"/>
              <a:t>أنت :</a:t>
            </a:r>
            <a:r>
              <a:rPr lang="ar-SA" sz="1600" b="1" dirty="0" smtClean="0"/>
              <a:t> جهازي مليء بالفيروسات ولا أعرف برنامج حماية جيد هل تنصحني ببرنامج معين؟</a:t>
            </a:r>
            <a:br>
              <a:rPr lang="ar-SA" sz="1600" b="1" dirty="0" smtClean="0"/>
            </a:br>
            <a:r>
              <a:rPr lang="ar-SA" sz="1600" b="1" dirty="0" smtClean="0"/>
              <a:t/>
            </a:r>
            <a:br>
              <a:rPr lang="ar-SA" sz="1600" b="1" dirty="0" smtClean="0"/>
            </a:br>
            <a:r>
              <a:rPr lang="ar-SA" sz="1600" b="1" u="sng" dirty="0" smtClean="0"/>
              <a:t>الضحية :</a:t>
            </a:r>
            <a:r>
              <a:rPr lang="ar-SA" sz="1600" b="1" dirty="0" smtClean="0"/>
              <a:t> نعم انصحك باستخدام كاسبر سكاي فهو قوي جدا.</a:t>
            </a:r>
            <a:br>
              <a:rPr lang="ar-SA" sz="1600" b="1" dirty="0" smtClean="0"/>
            </a:br>
            <a:r>
              <a:rPr lang="ar-SA" sz="1600" b="1" dirty="0" smtClean="0"/>
              <a:t/>
            </a:r>
            <a:br>
              <a:rPr lang="ar-SA" sz="1600" b="1" dirty="0" smtClean="0"/>
            </a:br>
            <a:r>
              <a:rPr lang="ar-SA" sz="1600" b="1" u="sng" dirty="0" smtClean="0"/>
              <a:t>أنت:</a:t>
            </a:r>
            <a:r>
              <a:rPr lang="ar-SA" sz="1600" b="1" dirty="0" smtClean="0"/>
              <a:t> هل هو حقا جيد وسوف يقوم بإزالة الفيروسات التي تصيب جهازي؟.</a:t>
            </a:r>
            <a:br>
              <a:rPr lang="ar-SA" sz="1600" b="1" dirty="0" smtClean="0"/>
            </a:br>
            <a:r>
              <a:rPr lang="ar-SA" sz="1600" b="1" dirty="0" smtClean="0"/>
              <a:t/>
            </a:r>
            <a:br>
              <a:rPr lang="ar-SA" sz="1600" b="1" dirty="0" smtClean="0"/>
            </a:br>
            <a:r>
              <a:rPr lang="ar-SA" sz="1600" b="1" u="sng" dirty="0" smtClean="0"/>
              <a:t>الضحية :</a:t>
            </a:r>
            <a:r>
              <a:rPr lang="ar-SA" sz="1600" b="1" dirty="0" smtClean="0"/>
              <a:t> نعم فهو برنامج رائع وكثير من أصدقائي يمدحونه ويستخدموه.</a:t>
            </a:r>
            <a:br>
              <a:rPr lang="ar-SA" sz="1600" b="1" dirty="0" smtClean="0"/>
            </a:br>
            <a:r>
              <a:rPr lang="ar-SA" sz="1600" b="1" dirty="0" smtClean="0"/>
              <a:t/>
            </a:r>
            <a:br>
              <a:rPr lang="ar-SA" sz="1600" b="1" dirty="0" smtClean="0"/>
            </a:br>
            <a:r>
              <a:rPr lang="ar-SA" sz="1600" b="1" u="sng" dirty="0" smtClean="0"/>
              <a:t>أنت :</a:t>
            </a:r>
            <a:r>
              <a:rPr lang="ar-SA" sz="1600" b="1" dirty="0" smtClean="0"/>
              <a:t> هل هو يحمي جهازك تماما ويجعله خالي من الفيروسات؟.</a:t>
            </a:r>
            <a:br>
              <a:rPr lang="ar-SA" sz="1600" b="1" dirty="0" smtClean="0"/>
            </a:br>
            <a:r>
              <a:rPr lang="ar-SA" sz="1600" b="1" dirty="0" smtClean="0"/>
              <a:t/>
            </a:r>
            <a:br>
              <a:rPr lang="ar-SA" sz="1600" b="1" dirty="0" smtClean="0"/>
            </a:br>
            <a:r>
              <a:rPr lang="ar-SA" sz="1600" b="1" u="sng" dirty="0" smtClean="0"/>
              <a:t>الضحية :</a:t>
            </a:r>
            <a:r>
              <a:rPr lang="ar-SA" sz="1600" b="1" dirty="0" smtClean="0"/>
              <a:t> لا أنا لا أستخدمه لأن جهازي إمكانياته ليست كبيرة فهو يعمل ببطء على جهازي.</a:t>
            </a:r>
            <a:br>
              <a:rPr lang="ar-SA" sz="1600" b="1" dirty="0" smtClean="0"/>
            </a:br>
            <a:r>
              <a:rPr lang="ar-SA" sz="1600" b="1" dirty="0" smtClean="0"/>
              <a:t/>
            </a:r>
            <a:br>
              <a:rPr lang="ar-SA" sz="1600" b="1" dirty="0" smtClean="0"/>
            </a:br>
            <a:r>
              <a:rPr lang="ar-SA" sz="1600" b="1" u="sng" dirty="0" smtClean="0"/>
              <a:t>أنت :</a:t>
            </a:r>
            <a:r>
              <a:rPr lang="ar-SA" sz="1600" b="1" dirty="0" smtClean="0"/>
              <a:t> إذا فأنت تستخدم برنامج آخر يمكن أن يكون أفضل منه. صحيح؟</a:t>
            </a:r>
            <a:br>
              <a:rPr lang="ar-SA" sz="1600" b="1" dirty="0" smtClean="0"/>
            </a:br>
            <a:r>
              <a:rPr lang="ar-SA" sz="1600" b="1" dirty="0" smtClean="0"/>
              <a:t/>
            </a:r>
            <a:br>
              <a:rPr lang="ar-SA" sz="1600" b="1" dirty="0" smtClean="0"/>
            </a:br>
            <a:r>
              <a:rPr lang="ar-SA" sz="1600" b="1" dirty="0" smtClean="0"/>
              <a:t> </a:t>
            </a:r>
            <a:r>
              <a:rPr lang="ar-SA" sz="1600" b="1" u="sng" dirty="0" smtClean="0"/>
              <a:t>الضحية :</a:t>
            </a:r>
            <a:r>
              <a:rPr lang="ar-SA" sz="1600" b="1" dirty="0" smtClean="0"/>
              <a:t> لا ليس أفضل منه فأنا أستخدم برنامج افاست ولكنه جيد إلى حد ما .</a:t>
            </a:r>
            <a:br>
              <a:rPr lang="ar-SA" sz="1600" b="1" dirty="0" smtClean="0"/>
            </a:br>
            <a:r>
              <a:rPr lang="ar-SA" sz="1600" b="1" dirty="0" smtClean="0"/>
              <a:t/>
            </a:r>
            <a:br>
              <a:rPr lang="ar-SA" sz="1600" b="1" dirty="0" smtClean="0"/>
            </a:br>
            <a:r>
              <a:rPr lang="ar-SA" sz="1600" b="1" dirty="0" smtClean="0"/>
              <a:t>هنا عرفت البرنامج الذي يستخدمه وأنت تدعي أنك لا تفقه شيء في الكمبيوتر أو الإنترنت.</a:t>
            </a:r>
            <a:br>
              <a:rPr lang="ar-SA" sz="1600" b="1" dirty="0" smtClean="0"/>
            </a:br>
            <a:r>
              <a:rPr lang="ar-SA" sz="1600" b="1" dirty="0" smtClean="0"/>
              <a:t/>
            </a:r>
            <a:br>
              <a:rPr lang="ar-SA" sz="1600" b="1" dirty="0" smtClean="0"/>
            </a:br>
            <a:r>
              <a:rPr lang="ar-SA" sz="1600" b="1" dirty="0" smtClean="0">
                <a:solidFill>
                  <a:srgbClr val="FF0000"/>
                </a:solidFill>
              </a:rPr>
              <a:t>                                                    هذه مجرد خدعة بسيطة</a:t>
            </a:r>
            <a:endParaRPr lang="en-US" sz="1600" b="1" dirty="0">
              <a:solidFill>
                <a:srgbClr val="FF0000"/>
              </a:solidFill>
            </a:endParaRPr>
          </a:p>
        </p:txBody>
      </p:sp>
      <p:pic>
        <p:nvPicPr>
          <p:cNvPr id="10" name="Picture 9" descr="imagesCAX6OYJ5.jpg"/>
          <p:cNvPicPr>
            <a:picLocks noChangeAspect="1"/>
          </p:cNvPicPr>
          <p:nvPr/>
        </p:nvPicPr>
        <p:blipFill>
          <a:blip r:embed="rId2" cstate="print"/>
          <a:stretch>
            <a:fillRect/>
          </a:stretch>
        </p:blipFill>
        <p:spPr>
          <a:xfrm>
            <a:off x="152401" y="1992312"/>
            <a:ext cx="2692399" cy="393858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4168E5B3-0C20-42EE-8648-D1B3B0172F35}" type="datetime1">
              <a:rPr lang="en-GB" smtClean="0"/>
              <a:pPr/>
              <a:t>09/10/2012</a:t>
            </a:fld>
            <a:endParaRPr lang="en-GB" dirty="0"/>
          </a:p>
        </p:txBody>
      </p:sp>
      <p:sp>
        <p:nvSpPr>
          <p:cNvPr id="5" name="Footer Placeholder 4"/>
          <p:cNvSpPr>
            <a:spLocks noGrp="1"/>
          </p:cNvSpPr>
          <p:nvPr>
            <p:ph type="ftr" sz="quarter" idx="3"/>
          </p:nvPr>
        </p:nvSpPr>
        <p:spPr/>
        <p:txBody>
          <a:bodyPr/>
          <a:lstStyle/>
          <a:p>
            <a:r>
              <a:rPr lang="en-GB" smtClean="0"/>
              <a:t>Zain Limited</a:t>
            </a:r>
            <a:endParaRPr lang="en-GB" dirty="0"/>
          </a:p>
        </p:txBody>
      </p:sp>
      <p:sp>
        <p:nvSpPr>
          <p:cNvPr id="6" name="Slide Number Placeholder 5"/>
          <p:cNvSpPr>
            <a:spLocks noGrp="1"/>
          </p:cNvSpPr>
          <p:nvPr>
            <p:ph type="sldNum" sz="quarter" idx="4"/>
          </p:nvPr>
        </p:nvSpPr>
        <p:spPr/>
        <p:txBody>
          <a:bodyPr/>
          <a:lstStyle/>
          <a:p>
            <a:fld id="{A1EA00C7-1939-4BE6-802B-7EB0659DC550}" type="slidenum">
              <a:rPr lang="en-GB" smtClean="0"/>
              <a:pPr/>
              <a:t>4</a:t>
            </a:fld>
            <a:endParaRPr lang="en-GB" dirty="0"/>
          </a:p>
        </p:txBody>
      </p:sp>
      <p:sp>
        <p:nvSpPr>
          <p:cNvPr id="10" name="Title 1"/>
          <p:cNvSpPr txBox="1">
            <a:spLocks/>
          </p:cNvSpPr>
          <p:nvPr/>
        </p:nvSpPr>
        <p:spPr bwMode="black">
          <a:xfrm>
            <a:off x="507100" y="25400"/>
            <a:ext cx="8647200" cy="1090800"/>
          </a:xfrm>
          <a:prstGeom prst="rect">
            <a:avLst/>
          </a:prstGeom>
        </p:spPr>
        <p:txBody>
          <a:bodyPr vert="horz" lIns="0" tIns="0" rIns="0" bIns="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GB" sz="5400" b="1" i="0" u="none" strike="noStrike" kern="1200" cap="none" spc="0" normalizeH="0" baseline="0" noProof="0" dirty="0" smtClean="0">
                <a:ln>
                  <a:noFill/>
                </a:ln>
                <a:solidFill>
                  <a:schemeClr val="bg1"/>
                </a:solidFill>
                <a:effectLst/>
                <a:uLnTx/>
                <a:uFillTx/>
                <a:latin typeface="Calibri" pitchFamily="34" charset="0"/>
                <a:ea typeface="+mj-ea"/>
                <a:cs typeface="Calibri" pitchFamily="34" charset="0"/>
              </a:rPr>
              <a:t> </a:t>
            </a:r>
            <a:r>
              <a:rPr kumimoji="0" lang="ar-SA" sz="5400" b="1" i="0" u="none" strike="noStrike" kern="1200" cap="none" spc="0" normalizeH="0" baseline="0" noProof="0" dirty="0" smtClean="0">
                <a:ln>
                  <a:noFill/>
                </a:ln>
                <a:solidFill>
                  <a:schemeClr val="bg1"/>
                </a:solidFill>
                <a:effectLst/>
                <a:uLnTx/>
                <a:uFillTx/>
                <a:latin typeface="Calibri" pitchFamily="34" charset="0"/>
                <a:ea typeface="+mj-ea"/>
                <a:cs typeface="Calibri" pitchFamily="34" charset="0"/>
              </a:rPr>
              <a:t>مثال اخر علي الهندسة الاجتماعية</a:t>
            </a:r>
            <a:endParaRPr kumimoji="0" lang="en-GB" sz="5400" b="1" i="0" u="none" strike="noStrike" kern="1200" cap="none" spc="0" normalizeH="0" baseline="0" noProof="0" dirty="0">
              <a:ln>
                <a:noFill/>
              </a:ln>
              <a:solidFill>
                <a:schemeClr val="bg1"/>
              </a:solidFill>
              <a:effectLst/>
              <a:uLnTx/>
              <a:uFillTx/>
              <a:latin typeface="Calibri" pitchFamily="34" charset="0"/>
              <a:ea typeface="+mj-ea"/>
              <a:cs typeface="Calibri" pitchFamily="34" charset="0"/>
            </a:endParaRPr>
          </a:p>
        </p:txBody>
      </p:sp>
      <p:sp>
        <p:nvSpPr>
          <p:cNvPr id="11" name="Rectangle 10"/>
          <p:cNvSpPr/>
          <p:nvPr/>
        </p:nvSpPr>
        <p:spPr>
          <a:xfrm>
            <a:off x="304800" y="1278235"/>
            <a:ext cx="8839200" cy="923330"/>
          </a:xfrm>
          <a:prstGeom prst="rect">
            <a:avLst/>
          </a:prstGeom>
        </p:spPr>
        <p:txBody>
          <a:bodyPr wrap="square">
            <a:spAutoFit/>
          </a:bodyPr>
          <a:lstStyle/>
          <a:p>
            <a:pPr algn="r"/>
            <a:r>
              <a:rPr lang="ar-SA" dirty="0" smtClean="0"/>
              <a:t>وأود أن أعرض مثالا قد يحدث لأي شخص منا. وهذا المثال ليس للترهيب أو الدعوة لإستخدام مثل هذه الطرق .. انما هو للتذكير بأهمية محاولة تجنب الاخطاء التي يستغلها الاخرين لالحاق الضرر بنا ... هذه رواها احد الاشخاص الذين كانوا  ضحية لهواة الهندسة الاجتماعية فماذا قال : اقرا قصتة التي يقول فيها : </a:t>
            </a:r>
            <a:endParaRPr lang="ar-SA" dirty="0"/>
          </a:p>
        </p:txBody>
      </p:sp>
      <p:sp>
        <p:nvSpPr>
          <p:cNvPr id="13" name="Rectangle 12"/>
          <p:cNvSpPr/>
          <p:nvPr/>
        </p:nvSpPr>
        <p:spPr>
          <a:xfrm>
            <a:off x="254000" y="2279134"/>
            <a:ext cx="8813800" cy="1754326"/>
          </a:xfrm>
          <a:prstGeom prst="rect">
            <a:avLst/>
          </a:prstGeom>
        </p:spPr>
        <p:txBody>
          <a:bodyPr wrap="square">
            <a:spAutoFit/>
          </a:bodyPr>
          <a:lstStyle/>
          <a:p>
            <a:pPr algn="r"/>
            <a:r>
              <a:rPr lang="ar-SA" dirty="0" smtClean="0"/>
              <a:t>كنت اريد ان اشتري  لعبة بي اس ثري جديدة ..ولأني انسى دوما سحب الكاش من الصراف الالي قررت ان أدفع بالفيزا .. المهم  اخترت اللعبة , ولأني أثق كثيرا بالبائع أعطيته  البطاقة ورحت أجول بعيني على الألعاب في المحل.. في هذه الاثناء قام البائع بكتابة  رقم البطاقة وتاريخ الانتهاء  والرقم الأمني (لا أعرف لماذا يسمونه كذلك) على ورقة وقام بعملية الشراء.. طبعا أعطاني ورقة العملية التي وقعت عليها بعدما تأكدت من  أنه سحب المبلغ المطلوب فقط. وعدت إلى البيت سعيدا أمني نفسي بلعب هذه اللعبة حتى اّخر الليل.</a:t>
            </a:r>
          </a:p>
          <a:p>
            <a:pPr algn="r"/>
            <a:r>
              <a:rPr lang="en-US" dirty="0" smtClean="0"/>
              <a:t>  </a:t>
            </a:r>
            <a:endParaRPr lang="en-US" dirty="0"/>
          </a:p>
        </p:txBody>
      </p:sp>
      <p:pic>
        <p:nvPicPr>
          <p:cNvPr id="14" name="Picture 13" descr="imagesCASVGEEH.jpg"/>
          <p:cNvPicPr>
            <a:picLocks noChangeAspect="1"/>
          </p:cNvPicPr>
          <p:nvPr/>
        </p:nvPicPr>
        <p:blipFill>
          <a:blip r:embed="rId2" cstate="print"/>
          <a:stretch>
            <a:fillRect/>
          </a:stretch>
        </p:blipFill>
        <p:spPr>
          <a:xfrm>
            <a:off x="1879600" y="3444874"/>
            <a:ext cx="3251200" cy="200342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4168E5B3-0C20-42EE-8648-D1B3B0172F35}" type="datetime1">
              <a:rPr lang="en-GB" smtClean="0"/>
              <a:pPr/>
              <a:t>09/10/2012</a:t>
            </a:fld>
            <a:endParaRPr lang="en-GB" dirty="0"/>
          </a:p>
        </p:txBody>
      </p:sp>
      <p:sp>
        <p:nvSpPr>
          <p:cNvPr id="5" name="Footer Placeholder 4"/>
          <p:cNvSpPr>
            <a:spLocks noGrp="1"/>
          </p:cNvSpPr>
          <p:nvPr>
            <p:ph type="ftr" sz="quarter" idx="3"/>
          </p:nvPr>
        </p:nvSpPr>
        <p:spPr/>
        <p:txBody>
          <a:bodyPr/>
          <a:lstStyle/>
          <a:p>
            <a:r>
              <a:rPr lang="en-GB" smtClean="0"/>
              <a:t>Zain Limited</a:t>
            </a:r>
            <a:endParaRPr lang="en-GB" dirty="0"/>
          </a:p>
        </p:txBody>
      </p:sp>
      <p:sp>
        <p:nvSpPr>
          <p:cNvPr id="6" name="Slide Number Placeholder 5"/>
          <p:cNvSpPr>
            <a:spLocks noGrp="1"/>
          </p:cNvSpPr>
          <p:nvPr>
            <p:ph type="sldNum" sz="quarter" idx="4"/>
          </p:nvPr>
        </p:nvSpPr>
        <p:spPr/>
        <p:txBody>
          <a:bodyPr/>
          <a:lstStyle/>
          <a:p>
            <a:fld id="{A1EA00C7-1939-4BE6-802B-7EB0659DC550}" type="slidenum">
              <a:rPr lang="en-GB" smtClean="0"/>
              <a:pPr/>
              <a:t>5</a:t>
            </a:fld>
            <a:endParaRPr lang="en-GB" dirty="0"/>
          </a:p>
        </p:txBody>
      </p:sp>
      <p:sp>
        <p:nvSpPr>
          <p:cNvPr id="9" name="Title 1"/>
          <p:cNvSpPr>
            <a:spLocks noGrp="1"/>
          </p:cNvSpPr>
          <p:nvPr>
            <p:ph type="title"/>
          </p:nvPr>
        </p:nvSpPr>
        <p:spPr>
          <a:xfrm>
            <a:off x="342000" y="0"/>
            <a:ext cx="8647200" cy="1090800"/>
          </a:xfrm>
        </p:spPr>
        <p:txBody>
          <a:bodyPr/>
          <a:lstStyle/>
          <a:p>
            <a:pPr algn="ctr" rtl="1"/>
            <a:r>
              <a:rPr lang="en-GB" sz="5400" b="1" dirty="0" smtClean="0">
                <a:latin typeface="Calibri" pitchFamily="34" charset="0"/>
                <a:cs typeface="Calibri" pitchFamily="34" charset="0"/>
              </a:rPr>
              <a:t> </a:t>
            </a:r>
            <a:r>
              <a:rPr lang="ar-SA" sz="5400" b="1" dirty="0" smtClean="0">
                <a:latin typeface="Calibri" pitchFamily="34" charset="0"/>
                <a:cs typeface="Calibri" pitchFamily="34" charset="0"/>
              </a:rPr>
              <a:t>تابع المثال السابق</a:t>
            </a:r>
            <a:endParaRPr lang="en-GB" sz="5400" b="1" dirty="0">
              <a:latin typeface="Calibri" pitchFamily="34" charset="0"/>
              <a:cs typeface="Calibri" pitchFamily="34" charset="0"/>
            </a:endParaRPr>
          </a:p>
        </p:txBody>
      </p:sp>
      <p:sp>
        <p:nvSpPr>
          <p:cNvPr id="8" name="Rectangle 7"/>
          <p:cNvSpPr/>
          <p:nvPr/>
        </p:nvSpPr>
        <p:spPr>
          <a:xfrm>
            <a:off x="203200" y="1227773"/>
            <a:ext cx="8521700" cy="1200329"/>
          </a:xfrm>
          <a:prstGeom prst="rect">
            <a:avLst/>
          </a:prstGeom>
        </p:spPr>
        <p:txBody>
          <a:bodyPr wrap="square">
            <a:spAutoFit/>
          </a:bodyPr>
          <a:lstStyle/>
          <a:p>
            <a:pPr algn="r"/>
            <a:r>
              <a:rPr lang="ar-SA" dirty="0" smtClean="0"/>
              <a:t>طبعا البائع بعد خروجي مباشرة دخل إلى قوقل وقام بالبحث عن اسمي ( سامي صلاح مجدي ) ووجد اني مشترك بالفيسبوك . دخل إلى الملف الشخصي الخاص بي والذي يقدر على فتحه  أي شخص مشترك  بالفيسبوك ووجد  المعلومات التاليه :</a:t>
            </a:r>
          </a:p>
          <a:p>
            <a:pPr algn="r"/>
            <a:endParaRPr lang="ar-SA" dirty="0"/>
          </a:p>
        </p:txBody>
      </p:sp>
      <p:pic>
        <p:nvPicPr>
          <p:cNvPr id="10" name="Picture 9" descr="social-engg-300x181.png"/>
          <p:cNvPicPr>
            <a:picLocks noChangeAspect="1"/>
          </p:cNvPicPr>
          <p:nvPr/>
        </p:nvPicPr>
        <p:blipFill>
          <a:blip r:embed="rId2" cstate="print"/>
          <a:stretch>
            <a:fillRect/>
          </a:stretch>
        </p:blipFill>
        <p:spPr>
          <a:xfrm>
            <a:off x="2730500" y="1879600"/>
            <a:ext cx="4267200" cy="2705099"/>
          </a:xfrm>
          <a:prstGeom prst="rect">
            <a:avLst/>
          </a:prstGeom>
        </p:spPr>
      </p:pic>
      <p:sp>
        <p:nvSpPr>
          <p:cNvPr id="11" name="Rectangle 10"/>
          <p:cNvSpPr/>
          <p:nvPr/>
        </p:nvSpPr>
        <p:spPr>
          <a:xfrm>
            <a:off x="279400" y="4962436"/>
            <a:ext cx="8559800" cy="646331"/>
          </a:xfrm>
          <a:prstGeom prst="rect">
            <a:avLst/>
          </a:prstGeom>
        </p:spPr>
        <p:txBody>
          <a:bodyPr wrap="square">
            <a:spAutoFit/>
          </a:bodyPr>
          <a:lstStyle/>
          <a:p>
            <a:pPr algn="r"/>
            <a:r>
              <a:rPr lang="ar-SA" dirty="0" smtClean="0"/>
              <a:t>ووجد تاريخ ميلادي و رقم هاتفي الشخصي .. وحمل هذه الملاحظات وذهب إلى الشارع واستخدم هاتفا عموميا  واتصل على البنك الخاص بي و جرت المكالمة التالية:</a:t>
            </a:r>
            <a:endParaRPr lang="ar-S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sz="4400" b="1" dirty="0" smtClean="0"/>
              <a:t>ماذا جري في المكالمة مع البنك ؟ تابع ....</a:t>
            </a:r>
            <a:endParaRPr lang="en-US" sz="4400" b="1" dirty="0"/>
          </a:p>
        </p:txBody>
      </p:sp>
      <p:sp>
        <p:nvSpPr>
          <p:cNvPr id="4" name="Date Placeholder 3"/>
          <p:cNvSpPr>
            <a:spLocks noGrp="1"/>
          </p:cNvSpPr>
          <p:nvPr>
            <p:ph type="dt" sz="half" idx="2"/>
          </p:nvPr>
        </p:nvSpPr>
        <p:spPr/>
        <p:txBody>
          <a:bodyPr/>
          <a:lstStyle/>
          <a:p>
            <a:fld id="{4168E5B3-0C20-42EE-8648-D1B3B0172F35}" type="datetime1">
              <a:rPr lang="en-GB" smtClean="0"/>
              <a:pPr/>
              <a:t>09/10/2012</a:t>
            </a:fld>
            <a:endParaRPr lang="en-GB" dirty="0"/>
          </a:p>
        </p:txBody>
      </p:sp>
      <p:sp>
        <p:nvSpPr>
          <p:cNvPr id="5" name="Footer Placeholder 4"/>
          <p:cNvSpPr>
            <a:spLocks noGrp="1"/>
          </p:cNvSpPr>
          <p:nvPr>
            <p:ph type="ftr" sz="quarter" idx="3"/>
          </p:nvPr>
        </p:nvSpPr>
        <p:spPr/>
        <p:txBody>
          <a:bodyPr/>
          <a:lstStyle/>
          <a:p>
            <a:r>
              <a:rPr lang="en-GB" smtClean="0"/>
              <a:t>Zain Limited</a:t>
            </a:r>
            <a:endParaRPr lang="en-GB" dirty="0"/>
          </a:p>
        </p:txBody>
      </p:sp>
      <p:sp>
        <p:nvSpPr>
          <p:cNvPr id="6" name="Slide Number Placeholder 5"/>
          <p:cNvSpPr>
            <a:spLocks noGrp="1"/>
          </p:cNvSpPr>
          <p:nvPr>
            <p:ph type="sldNum" sz="quarter" idx="4"/>
          </p:nvPr>
        </p:nvSpPr>
        <p:spPr/>
        <p:txBody>
          <a:bodyPr/>
          <a:lstStyle/>
          <a:p>
            <a:fld id="{A1EA00C7-1939-4BE6-802B-7EB0659DC550}" type="slidenum">
              <a:rPr lang="en-GB" smtClean="0"/>
              <a:pPr/>
              <a:t>6</a:t>
            </a:fld>
            <a:endParaRPr lang="en-GB" dirty="0"/>
          </a:p>
        </p:txBody>
      </p:sp>
      <p:sp>
        <p:nvSpPr>
          <p:cNvPr id="8" name="Rectangle 7"/>
          <p:cNvSpPr/>
          <p:nvPr/>
        </p:nvSpPr>
        <p:spPr>
          <a:xfrm>
            <a:off x="203200" y="1132156"/>
            <a:ext cx="8699500" cy="2585323"/>
          </a:xfrm>
          <a:prstGeom prst="rect">
            <a:avLst/>
          </a:prstGeom>
        </p:spPr>
        <p:txBody>
          <a:bodyPr wrap="square">
            <a:spAutoFit/>
          </a:bodyPr>
          <a:lstStyle/>
          <a:p>
            <a:pPr algn="r"/>
            <a:r>
              <a:rPr lang="ar-SA" dirty="0" smtClean="0"/>
              <a:t>البنك: معاك بنك الذهب كيف استطيع ان أخدمك</a:t>
            </a:r>
          </a:p>
          <a:p>
            <a:pPr algn="r"/>
            <a:r>
              <a:rPr lang="ar-SA" dirty="0" smtClean="0"/>
              <a:t>البائع: لقد نسيت الرقم السري لبطاقتي الائتمانية واريد إجراء سحب نقدي</a:t>
            </a:r>
          </a:p>
          <a:p>
            <a:pPr algn="r"/>
            <a:r>
              <a:rPr lang="en-US" dirty="0" smtClean="0"/>
              <a:t> </a:t>
            </a:r>
            <a:r>
              <a:rPr lang="ar-SA" dirty="0" smtClean="0"/>
              <a:t>.</a:t>
            </a:r>
            <a:r>
              <a:rPr lang="en-US" dirty="0" smtClean="0"/>
              <a:t> </a:t>
            </a:r>
            <a:r>
              <a:rPr lang="ar-SA" dirty="0" smtClean="0"/>
              <a:t>البنك : حسنا سأعمل اعادة تنشيط وسوف تصلك كرسالة على هاتفك الشخصي</a:t>
            </a:r>
          </a:p>
          <a:p>
            <a:pPr algn="r"/>
            <a:r>
              <a:rPr lang="ar-SA" dirty="0" smtClean="0"/>
              <a:t>البائع: الا ترى أني أكلمك من هاتف عمومي..لقد فرغت بطاريت هاتفي المحمول من الشحن  واحتاج المال لشراء بطارية جديدة لأن زوجتي حامل وانا عالق في زحمة مرورية واحتاج الاتصال بسيارة اسعاف</a:t>
            </a:r>
          </a:p>
          <a:p>
            <a:pPr algn="r"/>
            <a:r>
              <a:rPr lang="ar-SA" dirty="0" smtClean="0"/>
              <a:t>البنك : انا اسف سيدي ولكن هذه اجراءات البنك وانا لأاستطيع مساعدتك</a:t>
            </a:r>
            <a:br>
              <a:rPr lang="ar-SA" dirty="0" smtClean="0"/>
            </a:br>
            <a:r>
              <a:rPr lang="ar-SA" dirty="0" smtClean="0"/>
              <a:t>البائع: انا من عملاء البنك واريد اسمك الكامل ورقمك الوظيفي لأشكو عليك إلى قسم الشكاوي ,اقسم بأنه لو حدث لزوجتي مكرووه سأقوم برفع قضية .</a:t>
            </a:r>
          </a:p>
          <a:p>
            <a:pPr algn="r"/>
            <a:endParaRPr lang="ar-SA" dirty="0"/>
          </a:p>
        </p:txBody>
      </p:sp>
      <p:sp>
        <p:nvSpPr>
          <p:cNvPr id="9" name="Rectangle 8"/>
          <p:cNvSpPr/>
          <p:nvPr/>
        </p:nvSpPr>
        <p:spPr>
          <a:xfrm>
            <a:off x="292100" y="3389849"/>
            <a:ext cx="8712200" cy="3139321"/>
          </a:xfrm>
          <a:prstGeom prst="rect">
            <a:avLst/>
          </a:prstGeom>
        </p:spPr>
        <p:txBody>
          <a:bodyPr wrap="square">
            <a:spAutoFit/>
          </a:bodyPr>
          <a:lstStyle/>
          <a:p>
            <a:pPr algn="r"/>
            <a:r>
              <a:rPr lang="ar-SA" dirty="0" smtClean="0"/>
              <a:t>البنك: لاداعي للغضب سيدي الكريم هل لي فقط أن أسالك بعض الاسئلة الشخصية</a:t>
            </a:r>
          </a:p>
          <a:p>
            <a:pPr algn="r"/>
            <a:r>
              <a:rPr lang="ar-SA" dirty="0" smtClean="0"/>
              <a:t>البائع: تفضل</a:t>
            </a:r>
          </a:p>
          <a:p>
            <a:pPr algn="r"/>
            <a:r>
              <a:rPr lang="ar-SA" dirty="0" smtClean="0"/>
              <a:t>البنك: الاسم</a:t>
            </a:r>
          </a:p>
          <a:p>
            <a:pPr algn="r"/>
            <a:r>
              <a:rPr lang="ar-SA" dirty="0" smtClean="0"/>
              <a:t>البائع: سامر صلاح مجدي .</a:t>
            </a:r>
          </a:p>
          <a:p>
            <a:pPr algn="r"/>
            <a:r>
              <a:rPr lang="ar-SA" dirty="0" smtClean="0"/>
              <a:t>البنك: رقم الهاتف</a:t>
            </a:r>
          </a:p>
          <a:p>
            <a:pPr algn="r"/>
            <a:r>
              <a:rPr lang="ar-SA" dirty="0" smtClean="0"/>
              <a:t>البائع:  050 3847283</a:t>
            </a:r>
          </a:p>
          <a:p>
            <a:pPr algn="r"/>
            <a:r>
              <a:rPr lang="ar-SA" dirty="0" smtClean="0"/>
              <a:t>البنك: تاريخ الميلاد</a:t>
            </a:r>
          </a:p>
          <a:p>
            <a:pPr algn="r"/>
            <a:r>
              <a:rPr lang="ar-SA" dirty="0" smtClean="0"/>
              <a:t>البائع: 34/3/3009</a:t>
            </a:r>
          </a:p>
          <a:p>
            <a:pPr algn="r"/>
            <a:r>
              <a:rPr lang="ar-SA" dirty="0" smtClean="0"/>
              <a:t>البنك : حسنا سأعمل اعادة تنشيط وسوف تصلك كرسالة على هاتفك . </a:t>
            </a:r>
          </a:p>
          <a:p>
            <a:pPr algn="r"/>
            <a:r>
              <a:rPr lang="ar-SA" dirty="0" smtClean="0"/>
              <a:t>البائع: لقد أخبرتك بظروفي و,,</a:t>
            </a:r>
          </a:p>
          <a:p>
            <a:pPr algn="r"/>
            <a:endParaRPr lang="en-US" dirty="0"/>
          </a:p>
        </p:txBody>
      </p:sp>
      <p:pic>
        <p:nvPicPr>
          <p:cNvPr id="10" name="Picture 9" descr="imagesCA8C3W6E.jpg"/>
          <p:cNvPicPr>
            <a:picLocks noChangeAspect="1"/>
          </p:cNvPicPr>
          <p:nvPr/>
        </p:nvPicPr>
        <p:blipFill>
          <a:blip r:embed="rId2" cstate="print"/>
          <a:stretch>
            <a:fillRect/>
          </a:stretch>
        </p:blipFill>
        <p:spPr>
          <a:xfrm>
            <a:off x="469900" y="3632200"/>
            <a:ext cx="3136899" cy="23749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sz="4400" b="1" dirty="0" smtClean="0"/>
              <a:t>تابع للمكالمة مع البنك</a:t>
            </a:r>
            <a:endParaRPr lang="en-US" sz="4400" b="1" dirty="0"/>
          </a:p>
        </p:txBody>
      </p:sp>
      <p:sp>
        <p:nvSpPr>
          <p:cNvPr id="4" name="Date Placeholder 3"/>
          <p:cNvSpPr>
            <a:spLocks noGrp="1"/>
          </p:cNvSpPr>
          <p:nvPr>
            <p:ph type="dt" sz="half" idx="2"/>
          </p:nvPr>
        </p:nvSpPr>
        <p:spPr/>
        <p:txBody>
          <a:bodyPr/>
          <a:lstStyle/>
          <a:p>
            <a:fld id="{4168E5B3-0C20-42EE-8648-D1B3B0172F35}" type="datetime1">
              <a:rPr lang="en-GB" smtClean="0"/>
              <a:pPr/>
              <a:t>09/10/2012</a:t>
            </a:fld>
            <a:endParaRPr lang="en-GB" dirty="0"/>
          </a:p>
        </p:txBody>
      </p:sp>
      <p:sp>
        <p:nvSpPr>
          <p:cNvPr id="5" name="Footer Placeholder 4"/>
          <p:cNvSpPr>
            <a:spLocks noGrp="1"/>
          </p:cNvSpPr>
          <p:nvPr>
            <p:ph type="ftr" sz="quarter" idx="3"/>
          </p:nvPr>
        </p:nvSpPr>
        <p:spPr/>
        <p:txBody>
          <a:bodyPr/>
          <a:lstStyle/>
          <a:p>
            <a:r>
              <a:rPr lang="en-GB" smtClean="0"/>
              <a:t>Zain Limited</a:t>
            </a:r>
            <a:endParaRPr lang="en-GB" dirty="0"/>
          </a:p>
        </p:txBody>
      </p:sp>
      <p:sp>
        <p:nvSpPr>
          <p:cNvPr id="6" name="Slide Number Placeholder 5"/>
          <p:cNvSpPr>
            <a:spLocks noGrp="1"/>
          </p:cNvSpPr>
          <p:nvPr>
            <p:ph type="sldNum" sz="quarter" idx="4"/>
          </p:nvPr>
        </p:nvSpPr>
        <p:spPr/>
        <p:txBody>
          <a:bodyPr/>
          <a:lstStyle/>
          <a:p>
            <a:fld id="{A1EA00C7-1939-4BE6-802B-7EB0659DC550}" type="slidenum">
              <a:rPr lang="en-GB" smtClean="0"/>
              <a:pPr/>
              <a:t>7</a:t>
            </a:fld>
            <a:endParaRPr lang="en-GB" dirty="0"/>
          </a:p>
        </p:txBody>
      </p:sp>
      <p:sp>
        <p:nvSpPr>
          <p:cNvPr id="8" name="Rectangle 7"/>
          <p:cNvSpPr/>
          <p:nvPr/>
        </p:nvSpPr>
        <p:spPr>
          <a:xfrm>
            <a:off x="215900" y="1227941"/>
            <a:ext cx="8674100" cy="3477875"/>
          </a:xfrm>
          <a:prstGeom prst="rect">
            <a:avLst/>
          </a:prstGeom>
        </p:spPr>
        <p:txBody>
          <a:bodyPr wrap="square">
            <a:spAutoFit/>
          </a:bodyPr>
          <a:lstStyle/>
          <a:p>
            <a:pPr algn="r"/>
            <a:r>
              <a:rPr lang="ar-SA" sz="2000" dirty="0" smtClean="0"/>
              <a:t>البنك: نعم سيدي وانا واثق ان تعرف ان الباسوورد ستكون هي سنة ميلادك</a:t>
            </a:r>
          </a:p>
          <a:p>
            <a:pPr algn="r"/>
            <a:r>
              <a:rPr lang="ar-SA" sz="2000" dirty="0" smtClean="0"/>
              <a:t>البائع:3009 يعني</a:t>
            </a:r>
          </a:p>
          <a:p>
            <a:pPr algn="r"/>
            <a:r>
              <a:rPr lang="ar-SA" sz="2000" dirty="0" smtClean="0"/>
              <a:t>البنك: نعم</a:t>
            </a:r>
          </a:p>
          <a:p>
            <a:pPr algn="r"/>
            <a:r>
              <a:rPr lang="ar-SA" sz="2000" dirty="0" smtClean="0"/>
              <a:t>البائع:شكرا وانا أعرف مدير خدمة العملاء عندكم وساوصيه بترقيتك لخدمتك الممتازه . </a:t>
            </a:r>
          </a:p>
          <a:p>
            <a:pPr algn="r"/>
            <a:r>
              <a:rPr lang="ar-SA" sz="2000" dirty="0" smtClean="0"/>
              <a:t>البنك: شكرا واسمي محمد محمود في الخدمة دوما...</a:t>
            </a:r>
          </a:p>
          <a:p>
            <a:pPr algn="r"/>
            <a:endParaRPr lang="ar-SA" sz="2000" dirty="0" smtClean="0"/>
          </a:p>
          <a:p>
            <a:pPr algn="r"/>
            <a:r>
              <a:rPr lang="ar-SA" sz="2000" dirty="0" smtClean="0"/>
              <a:t>ينهي البائع المكالمة  ويتوجه إلى أقرب انترنت كافيه  ويدخل إلى أحد مواقع الشراء الإلكتروني  ويقوم بعمل طلبية شراء إلى  بريد  خاص به في بلاد خارجية  خاص بشركة كبيرة تستقبل ملايين الرسائل والطرود ويكون متفقا مع أحد السعاة هناك على ان يسلمه   الطرد مقابل مبلغ بسيط . </a:t>
            </a:r>
          </a:p>
          <a:p>
            <a:pPr algn="r"/>
            <a:endParaRPr lang="ar-SA" sz="2000" dirty="0" smtClean="0"/>
          </a:p>
          <a:p>
            <a:pPr algn="r"/>
            <a:r>
              <a:rPr lang="ar-SA" sz="2000" dirty="0" smtClean="0"/>
              <a:t>وتنتهي الحكاية ويخسر سامر مبلغا كبيرا ولا يكتشف ذلك إلا بعد شهر حين اجريت تلك عملية الشراء .</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smtClean="0"/>
              <a:t>ماهي الأخطاء التي جعلت سامر ضحية الهندسة الإجتماعية؟</a:t>
            </a:r>
            <a:br>
              <a:rPr lang="ar-SA" b="1" dirty="0" smtClean="0"/>
            </a:br>
            <a:endParaRPr lang="en-US" dirty="0"/>
          </a:p>
        </p:txBody>
      </p:sp>
      <p:sp>
        <p:nvSpPr>
          <p:cNvPr id="4" name="Date Placeholder 3"/>
          <p:cNvSpPr>
            <a:spLocks noGrp="1"/>
          </p:cNvSpPr>
          <p:nvPr>
            <p:ph type="dt" sz="half" idx="2"/>
          </p:nvPr>
        </p:nvSpPr>
        <p:spPr/>
        <p:txBody>
          <a:bodyPr/>
          <a:lstStyle/>
          <a:p>
            <a:fld id="{4168E5B3-0C20-42EE-8648-D1B3B0172F35}" type="datetime1">
              <a:rPr lang="en-GB" smtClean="0"/>
              <a:pPr/>
              <a:t>09/10/2012</a:t>
            </a:fld>
            <a:endParaRPr lang="en-GB" dirty="0"/>
          </a:p>
        </p:txBody>
      </p:sp>
      <p:sp>
        <p:nvSpPr>
          <p:cNvPr id="5" name="Footer Placeholder 4"/>
          <p:cNvSpPr>
            <a:spLocks noGrp="1"/>
          </p:cNvSpPr>
          <p:nvPr>
            <p:ph type="ftr" sz="quarter" idx="3"/>
          </p:nvPr>
        </p:nvSpPr>
        <p:spPr/>
        <p:txBody>
          <a:bodyPr/>
          <a:lstStyle/>
          <a:p>
            <a:r>
              <a:rPr lang="en-GB" smtClean="0"/>
              <a:t>Zain Limited</a:t>
            </a:r>
            <a:endParaRPr lang="en-GB" dirty="0"/>
          </a:p>
        </p:txBody>
      </p:sp>
      <p:sp>
        <p:nvSpPr>
          <p:cNvPr id="6" name="Slide Number Placeholder 5"/>
          <p:cNvSpPr>
            <a:spLocks noGrp="1"/>
          </p:cNvSpPr>
          <p:nvPr>
            <p:ph type="sldNum" sz="quarter" idx="4"/>
          </p:nvPr>
        </p:nvSpPr>
        <p:spPr/>
        <p:txBody>
          <a:bodyPr/>
          <a:lstStyle/>
          <a:p>
            <a:fld id="{A1EA00C7-1939-4BE6-802B-7EB0659DC550}" type="slidenum">
              <a:rPr lang="en-GB" smtClean="0"/>
              <a:pPr/>
              <a:t>8</a:t>
            </a:fld>
            <a:endParaRPr lang="en-GB" dirty="0"/>
          </a:p>
        </p:txBody>
      </p:sp>
      <p:sp>
        <p:nvSpPr>
          <p:cNvPr id="7" name="Rectangle 6"/>
          <p:cNvSpPr/>
          <p:nvPr/>
        </p:nvSpPr>
        <p:spPr>
          <a:xfrm>
            <a:off x="2374900" y="1177836"/>
            <a:ext cx="6489700" cy="1569660"/>
          </a:xfrm>
          <a:prstGeom prst="rect">
            <a:avLst/>
          </a:prstGeom>
        </p:spPr>
        <p:txBody>
          <a:bodyPr wrap="square">
            <a:spAutoFit/>
          </a:bodyPr>
          <a:lstStyle/>
          <a:p>
            <a:pPr algn="r"/>
            <a:r>
              <a:rPr lang="ar-SA" sz="2400" b="1" dirty="0" smtClean="0"/>
              <a:t>1- الثقة الزائدة  حين سلم البائع البطاقه .</a:t>
            </a:r>
          </a:p>
          <a:p>
            <a:pPr algn="r"/>
            <a:r>
              <a:rPr lang="ar-SA" sz="2400" b="1" dirty="0" smtClean="0"/>
              <a:t>2-عدم مراقبة البائع خلال عملية الشراء .</a:t>
            </a:r>
          </a:p>
          <a:p>
            <a:pPr algn="r"/>
            <a:r>
              <a:rPr lang="ar-SA" sz="2400" b="1" dirty="0" smtClean="0"/>
              <a:t>3- نشر معلومات شخصية على الانترنت   مثل الهاتف  وتاريخ الميلاد .</a:t>
            </a:r>
            <a:endParaRPr lang="ar-SA" sz="2400" b="1" dirty="0"/>
          </a:p>
        </p:txBody>
      </p:sp>
      <p:sp>
        <p:nvSpPr>
          <p:cNvPr id="8" name="Rectangle 7"/>
          <p:cNvSpPr/>
          <p:nvPr/>
        </p:nvSpPr>
        <p:spPr>
          <a:xfrm>
            <a:off x="4336858" y="2533134"/>
            <a:ext cx="4762842" cy="461665"/>
          </a:xfrm>
          <a:prstGeom prst="rect">
            <a:avLst/>
          </a:prstGeom>
        </p:spPr>
        <p:txBody>
          <a:bodyPr wrap="none">
            <a:spAutoFit/>
          </a:bodyPr>
          <a:lstStyle/>
          <a:p>
            <a:r>
              <a:rPr lang="ar-SA" sz="2400" b="1" dirty="0" smtClean="0">
                <a:solidFill>
                  <a:schemeClr val="accent1"/>
                </a:solidFill>
              </a:rPr>
              <a:t>* ما هي أخطاء الموظف الذي يعمل في البنك ؟</a:t>
            </a:r>
            <a:endParaRPr lang="ar-SA" sz="2400" b="1" dirty="0">
              <a:solidFill>
                <a:schemeClr val="accent1"/>
              </a:solidFill>
            </a:endParaRPr>
          </a:p>
        </p:txBody>
      </p:sp>
      <p:sp>
        <p:nvSpPr>
          <p:cNvPr id="9" name="Rectangle 8"/>
          <p:cNvSpPr/>
          <p:nvPr/>
        </p:nvSpPr>
        <p:spPr>
          <a:xfrm>
            <a:off x="279400" y="3145135"/>
            <a:ext cx="8674100" cy="830997"/>
          </a:xfrm>
          <a:prstGeom prst="rect">
            <a:avLst/>
          </a:prstGeom>
        </p:spPr>
        <p:txBody>
          <a:bodyPr wrap="square">
            <a:spAutoFit/>
          </a:bodyPr>
          <a:lstStyle/>
          <a:p>
            <a:pPr algn="r"/>
            <a:r>
              <a:rPr lang="ar-SA" sz="2400" b="1" dirty="0" smtClean="0"/>
              <a:t> عدم اتباع سيايسة امن المعلومات الخاصة بالبنك والتي تقضي بعدم إعطاء الباسوورد على الهاتف بل عن طريق رسالة أو حتى رسالة مغلقة تسلم باليد إلى صاحب الشأن .</a:t>
            </a:r>
            <a:endParaRPr lang="ar-SA" sz="2400" b="1" dirty="0"/>
          </a:p>
        </p:txBody>
      </p:sp>
      <p:pic>
        <p:nvPicPr>
          <p:cNvPr id="11" name="Picture 10" descr="imagesCA8C3W6E.jpg"/>
          <p:cNvPicPr>
            <a:picLocks noChangeAspect="1"/>
          </p:cNvPicPr>
          <p:nvPr/>
        </p:nvPicPr>
        <p:blipFill>
          <a:blip r:embed="rId2" cstate="print"/>
          <a:stretch>
            <a:fillRect/>
          </a:stretch>
        </p:blipFill>
        <p:spPr>
          <a:xfrm>
            <a:off x="3060700" y="4032250"/>
            <a:ext cx="3428999" cy="2241550"/>
          </a:xfrm>
          <a:prstGeom prst="rect">
            <a:avLst/>
          </a:prstGeom>
        </p:spPr>
      </p:pic>
      <p:pic>
        <p:nvPicPr>
          <p:cNvPr id="12" name="Picture 11" descr="imagesCADU1CHU.jpg"/>
          <p:cNvPicPr>
            <a:picLocks noChangeAspect="1"/>
          </p:cNvPicPr>
          <p:nvPr/>
        </p:nvPicPr>
        <p:blipFill>
          <a:blip r:embed="rId3" cstate="print"/>
          <a:stretch>
            <a:fillRect/>
          </a:stretch>
        </p:blipFill>
        <p:spPr>
          <a:xfrm>
            <a:off x="114300" y="1087437"/>
            <a:ext cx="2451100" cy="198596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sz="4400" b="1" dirty="0" smtClean="0"/>
              <a:t>كيف نتجنب خطر الهندسة الاجتماعية؟</a:t>
            </a:r>
            <a:endParaRPr lang="en-US" sz="4400" b="1" dirty="0"/>
          </a:p>
        </p:txBody>
      </p:sp>
      <p:sp>
        <p:nvSpPr>
          <p:cNvPr id="4" name="Date Placeholder 3"/>
          <p:cNvSpPr>
            <a:spLocks noGrp="1"/>
          </p:cNvSpPr>
          <p:nvPr>
            <p:ph type="dt" sz="half" idx="2"/>
          </p:nvPr>
        </p:nvSpPr>
        <p:spPr/>
        <p:txBody>
          <a:bodyPr/>
          <a:lstStyle/>
          <a:p>
            <a:fld id="{4168E5B3-0C20-42EE-8648-D1B3B0172F35}" type="datetime1">
              <a:rPr lang="en-GB" smtClean="0"/>
              <a:pPr/>
              <a:t>09/10/2012</a:t>
            </a:fld>
            <a:endParaRPr lang="en-GB" dirty="0"/>
          </a:p>
        </p:txBody>
      </p:sp>
      <p:sp>
        <p:nvSpPr>
          <p:cNvPr id="5" name="Footer Placeholder 4"/>
          <p:cNvSpPr>
            <a:spLocks noGrp="1"/>
          </p:cNvSpPr>
          <p:nvPr>
            <p:ph type="ftr" sz="quarter" idx="3"/>
          </p:nvPr>
        </p:nvSpPr>
        <p:spPr/>
        <p:txBody>
          <a:bodyPr/>
          <a:lstStyle/>
          <a:p>
            <a:r>
              <a:rPr lang="en-GB" smtClean="0"/>
              <a:t>Zain Limited</a:t>
            </a:r>
            <a:endParaRPr lang="en-GB" dirty="0"/>
          </a:p>
        </p:txBody>
      </p:sp>
      <p:sp>
        <p:nvSpPr>
          <p:cNvPr id="6" name="Slide Number Placeholder 5"/>
          <p:cNvSpPr>
            <a:spLocks noGrp="1"/>
          </p:cNvSpPr>
          <p:nvPr>
            <p:ph type="sldNum" sz="quarter" idx="4"/>
          </p:nvPr>
        </p:nvSpPr>
        <p:spPr/>
        <p:txBody>
          <a:bodyPr/>
          <a:lstStyle/>
          <a:p>
            <a:fld id="{A1EA00C7-1939-4BE6-802B-7EB0659DC550}" type="slidenum">
              <a:rPr lang="en-GB" smtClean="0"/>
              <a:pPr/>
              <a:t>9</a:t>
            </a:fld>
            <a:endParaRPr lang="en-GB" dirty="0"/>
          </a:p>
        </p:txBody>
      </p:sp>
      <p:sp>
        <p:nvSpPr>
          <p:cNvPr id="7" name="Rectangle 6"/>
          <p:cNvSpPr/>
          <p:nvPr/>
        </p:nvSpPr>
        <p:spPr>
          <a:xfrm>
            <a:off x="304800" y="1169055"/>
            <a:ext cx="8610600" cy="5601533"/>
          </a:xfrm>
          <a:prstGeom prst="rect">
            <a:avLst/>
          </a:prstGeom>
        </p:spPr>
        <p:txBody>
          <a:bodyPr wrap="square">
            <a:spAutoFit/>
          </a:bodyPr>
          <a:lstStyle/>
          <a:p>
            <a:pPr marL="457200" indent="-457200" algn="r"/>
            <a:r>
              <a:rPr lang="ar-SA" sz="2000" b="1" dirty="0" smtClean="0"/>
              <a:t>1. لا تحاول تحدي أي شخص أيا كان حتى لا تتعرض لهجوم .</a:t>
            </a:r>
            <a:br>
              <a:rPr lang="ar-SA" sz="2000" b="1" dirty="0" smtClean="0"/>
            </a:br>
            <a:r>
              <a:rPr lang="ar-SA" sz="2000" b="1" dirty="0" smtClean="0"/>
              <a:t/>
            </a:r>
            <a:br>
              <a:rPr lang="ar-SA" sz="2000" b="1" dirty="0" smtClean="0"/>
            </a:br>
            <a:r>
              <a:rPr lang="ar-SA" sz="2000" b="1" dirty="0" smtClean="0"/>
              <a:t>2- لا تتظاهر بمعرفتك الهاكينج لأنه لا يوجد خبير في هذا المجال يعمل ببرنامج قوي أي أدوات من صنع غيره ووقتها هناك آلاف من يريدون إثبات عكس كلامك فتكون ضحية مستهدفة.</a:t>
            </a:r>
            <a:br>
              <a:rPr lang="ar-SA" sz="2000" b="1" dirty="0" smtClean="0"/>
            </a:br>
            <a:r>
              <a:rPr lang="ar-SA" sz="2000" b="1" dirty="0" smtClean="0"/>
              <a:t/>
            </a:r>
            <a:br>
              <a:rPr lang="ar-SA" sz="2000" b="1" dirty="0" smtClean="0"/>
            </a:br>
            <a:r>
              <a:rPr lang="ar-SA" sz="2000" b="1" dirty="0" smtClean="0"/>
              <a:t>3- لا تخوض في حوار مع أشخاص تلاحظ ان لديهم هدف من وراء المحادثة معك.</a:t>
            </a:r>
            <a:br>
              <a:rPr lang="ar-SA" sz="2000" b="1" dirty="0" smtClean="0"/>
            </a:br>
            <a:r>
              <a:rPr lang="ar-SA" sz="2000" b="1" dirty="0" smtClean="0"/>
              <a:t/>
            </a:r>
            <a:br>
              <a:rPr lang="ar-SA" sz="2000" b="1" dirty="0" smtClean="0"/>
            </a:br>
            <a:r>
              <a:rPr lang="ar-SA" sz="2000" b="1" dirty="0" smtClean="0"/>
              <a:t>4- لا تثق في أي شخص مهما كان حتى ولو كان صديقك فهناك كثير من أصدقائي حاولوا سرقة بريدي ولكن الحمد لله جميع المحاولات فشلت بفضل من الله.</a:t>
            </a:r>
            <a:br>
              <a:rPr lang="ar-SA" sz="2000" b="1" dirty="0" smtClean="0"/>
            </a:br>
            <a:r>
              <a:rPr lang="ar-SA" sz="2000" b="1" dirty="0" smtClean="0"/>
              <a:t/>
            </a:r>
            <a:br>
              <a:rPr lang="ar-SA" sz="2000" b="1" dirty="0" smtClean="0"/>
            </a:br>
            <a:r>
              <a:rPr lang="ar-SA" sz="2000" b="1" dirty="0" smtClean="0"/>
              <a:t>5- إذا دخلت هذا المجال فكن على ثقة أنك معرض للهجوم في أي وقت فحاول تأمين نفسك جيدا.</a:t>
            </a:r>
          </a:p>
          <a:p>
            <a:pPr marL="457200" indent="-457200" algn="r"/>
            <a:endParaRPr lang="ar-SA" sz="2000" b="1" dirty="0" smtClean="0"/>
          </a:p>
          <a:p>
            <a:pPr marL="457200" indent="-457200" algn="r"/>
            <a:r>
              <a:rPr lang="ar-SA" sz="2000" b="1" dirty="0" smtClean="0"/>
              <a:t>6. لا تنشر معلوماتك الشخصية على الانترنت  حتى على المواقع الإجتماعية وبرامج المراسلات الفورية  والفسيبوك . </a:t>
            </a:r>
            <a:r>
              <a:rPr lang="en-US" sz="2000" b="1" dirty="0" smtClean="0"/>
              <a:t>msn </a:t>
            </a:r>
            <a:r>
              <a:rPr lang="ar-SA" sz="2000" b="1" dirty="0" smtClean="0"/>
              <a:t> -</a:t>
            </a:r>
            <a:r>
              <a:rPr lang="en-US" sz="2000" b="1" dirty="0" smtClean="0"/>
              <a:t>Messenger</a:t>
            </a:r>
            <a:r>
              <a:rPr lang="ar-SA" sz="2000" b="1" dirty="0" smtClean="0"/>
              <a:t> مثل </a:t>
            </a:r>
            <a:endParaRPr lang="en-US" sz="2000" b="1" dirty="0" smtClean="0"/>
          </a:p>
          <a:p>
            <a:pPr marL="457200" indent="-457200" algn="r"/>
            <a:r>
              <a:rPr lang="ar-SA" sz="2000" b="1" dirty="0" smtClean="0"/>
              <a:t/>
            </a:r>
            <a:br>
              <a:rPr lang="ar-SA" sz="2000" b="1" dirty="0" smtClean="0"/>
            </a:br>
            <a:r>
              <a:rPr lang="ar-SA" sz="2000" b="1" dirty="0" smtClean="0"/>
              <a:t/>
            </a:r>
            <a:br>
              <a:rPr lang="ar-SA" sz="2000" b="1" dirty="0" smtClean="0"/>
            </a:br>
            <a:r>
              <a:rPr lang="ar-SA" sz="2000" dirty="0" smtClean="0"/>
              <a:t/>
            </a:r>
            <a:br>
              <a:rPr lang="ar-SA" sz="2000" dirty="0" smtClean="0"/>
            </a:br>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ZN Corporate Template_20.04.10">
  <a:themeElements>
    <a:clrScheme name="Zain">
      <a:dk1>
        <a:sysClr val="windowText" lastClr="000000"/>
      </a:dk1>
      <a:lt1>
        <a:sysClr val="window" lastClr="FFFFFF"/>
      </a:lt1>
      <a:dk2>
        <a:srgbClr val="808080"/>
      </a:dk2>
      <a:lt2>
        <a:srgbClr val="FFFFFF"/>
      </a:lt2>
      <a:accent1>
        <a:srgbClr val="CF0072"/>
      </a:accent1>
      <a:accent2>
        <a:srgbClr val="E4D700"/>
      </a:accent2>
      <a:accent3>
        <a:srgbClr val="5EB6E4"/>
      </a:accent3>
      <a:accent4>
        <a:srgbClr val="A44DC4"/>
      </a:accent4>
      <a:accent5>
        <a:srgbClr val="69BE28"/>
      </a:accent5>
      <a:accent6>
        <a:srgbClr val="009B74"/>
      </a:accent6>
      <a:hlink>
        <a:srgbClr val="808080"/>
      </a:hlink>
      <a:folHlink>
        <a:srgbClr val="C0C0C0"/>
      </a:folHlink>
    </a:clrScheme>
    <a:fontScheme name="Custom 1">
      <a:majorFont>
        <a:latin typeface="Arial"/>
        <a:ea typeface=""/>
        <a:cs typeface=""/>
      </a:majorFont>
      <a:minorFont>
        <a:latin typeface="Arial"/>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err="1" smtClean="0"/>
        </a:defPPr>
      </a:lstStyle>
    </a:txDef>
  </a:objectDefaults>
  <a:extraClrSchemeLst/>
</a:theme>
</file>

<file path=ppt/theme/theme2.xml><?xml version="1.0" encoding="utf-8"?>
<a:theme xmlns:a="http://schemas.openxmlformats.org/drawingml/2006/main" name="Zn Template_blue">
  <a:themeElements>
    <a:clrScheme name="Zain">
      <a:dk1>
        <a:sysClr val="windowText" lastClr="000000"/>
      </a:dk1>
      <a:lt1>
        <a:sysClr val="window" lastClr="FFFFFF"/>
      </a:lt1>
      <a:dk2>
        <a:srgbClr val="808080"/>
      </a:dk2>
      <a:lt2>
        <a:srgbClr val="FFFFFF"/>
      </a:lt2>
      <a:accent1>
        <a:srgbClr val="CF0072"/>
      </a:accent1>
      <a:accent2>
        <a:srgbClr val="E4D700"/>
      </a:accent2>
      <a:accent3>
        <a:srgbClr val="5EB6E4"/>
      </a:accent3>
      <a:accent4>
        <a:srgbClr val="A44DC4"/>
      </a:accent4>
      <a:accent5>
        <a:srgbClr val="69BE28"/>
      </a:accent5>
      <a:accent6>
        <a:srgbClr val="009B74"/>
      </a:accent6>
      <a:hlink>
        <a:srgbClr val="808080"/>
      </a:hlink>
      <a:folHlink>
        <a:srgbClr val="C0C0C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b="1" dirty="0" err="1" smtClean="0">
            <a:solidFill>
              <a:schemeClr val="accent1"/>
            </a:solidFill>
          </a:defRPr>
        </a:defPPr>
      </a:lstStyle>
    </a:txDef>
  </a:objectDefaults>
  <a:extraClrSchemeLst/>
</a:theme>
</file>

<file path=ppt/theme/theme3.xml><?xml version="1.0" encoding="utf-8"?>
<a:theme xmlns:a="http://schemas.openxmlformats.org/drawingml/2006/main" name="Zn Template_green">
  <a:themeElements>
    <a:clrScheme name="Zain">
      <a:dk1>
        <a:sysClr val="windowText" lastClr="000000"/>
      </a:dk1>
      <a:lt1>
        <a:sysClr val="window" lastClr="FFFFFF"/>
      </a:lt1>
      <a:dk2>
        <a:srgbClr val="808080"/>
      </a:dk2>
      <a:lt2>
        <a:srgbClr val="FFFFFF"/>
      </a:lt2>
      <a:accent1>
        <a:srgbClr val="CF0072"/>
      </a:accent1>
      <a:accent2>
        <a:srgbClr val="E4D700"/>
      </a:accent2>
      <a:accent3>
        <a:srgbClr val="5EB6E4"/>
      </a:accent3>
      <a:accent4>
        <a:srgbClr val="A44DC4"/>
      </a:accent4>
      <a:accent5>
        <a:srgbClr val="69BE28"/>
      </a:accent5>
      <a:accent6>
        <a:srgbClr val="009B74"/>
      </a:accent6>
      <a:hlink>
        <a:srgbClr val="808080"/>
      </a:hlink>
      <a:folHlink>
        <a:srgbClr val="C0C0C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b="1" dirty="0" err="1" smtClean="0">
            <a:solidFill>
              <a:schemeClr val="accent1"/>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ZN Corporate Template_20.04.10</Template>
  <TotalTime>2039</TotalTime>
  <Words>628</Words>
  <Application>Microsoft Office PowerPoint</Application>
  <PresentationFormat>On-screen Show (4:3)</PresentationFormat>
  <Paragraphs>110</Paragraphs>
  <Slides>14</Slides>
  <Notes>3</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ZN Corporate Template_20.04.10</vt:lpstr>
      <vt:lpstr>Zn Template_blue</vt:lpstr>
      <vt:lpstr>Zn Template_green</vt:lpstr>
      <vt:lpstr>الهندسة الاجتماعية Social Engineering </vt:lpstr>
      <vt:lpstr>ماهي الهندسة الاجتماعية</vt:lpstr>
      <vt:lpstr> مثال علي الهندسة الاجتماعية</vt:lpstr>
      <vt:lpstr>Slide 4</vt:lpstr>
      <vt:lpstr> تابع المثال السابق</vt:lpstr>
      <vt:lpstr>ماذا جري في المكالمة مع البنك ؟ تابع ....</vt:lpstr>
      <vt:lpstr>تابع للمكالمة مع البنك</vt:lpstr>
      <vt:lpstr>ماهي الأخطاء التي جعلت سامر ضحية الهندسة الإجتماعية؟ </vt:lpstr>
      <vt:lpstr>كيف نتجنب خطر الهندسة الاجتماعية؟</vt:lpstr>
      <vt:lpstr>كيف نتجنب خطر الهندسة الاجتماعية؟</vt:lpstr>
      <vt:lpstr>Slide 11</vt:lpstr>
      <vt:lpstr>اشهر الهاكرز في العالم</vt:lpstr>
      <vt:lpstr>اشهر الهاكرز في العالم</vt:lpstr>
      <vt:lpstr>End  Thank You  E-mail: alnfeedabi@gmail.com</vt:lpstr>
    </vt:vector>
  </TitlesOfParts>
  <Company>Zain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Samah Hassan Abdin</dc:creator>
  <cp:lastModifiedBy>m.mhamid</cp:lastModifiedBy>
  <cp:revision>211</cp:revision>
  <dcterms:created xsi:type="dcterms:W3CDTF">2012-04-11T06:49:54Z</dcterms:created>
  <dcterms:modified xsi:type="dcterms:W3CDTF">2012-10-09T12:11:06Z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Onscreen</vt:lpwstr>
  </property>
  <property fmtid="{D5CDD505-2E9C-101B-9397-08002B2CF9AE}" pid="3" name="WizKit Template Version">
    <vt:i4>4</vt:i4>
  </property>
</Properties>
</file>