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3666AC-3A2A-4799-ADB3-4D375F9F660A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FE2F9-9AE4-47E0-94F1-4E90C797E93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7967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3B8C-E2E4-402A-8291-FCE8146525D0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9312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C40E165-3CC5-4312-BE4E-5A37C2742D5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36801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8BCC4F4-CDA4-44C6-BEBD-403A90CF6FB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175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6CE2099-6AF1-4C7D-AEA5-FF2739C1F39A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9514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76EDD-6DCA-4334-B635-63620CC22F7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608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5982E-C561-44AE-B600-69DB0E9FE21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801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277C-F9CE-4BAA-BC86-EC1F563E299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9092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F411-A954-4401-8055-647015F551C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5042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D240F-FB04-4C69-A499-99CD4F146D5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334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8AAAA-169F-48B6-8595-EED51426843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6019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68C29-4184-41F6-AA7A-F5F718A3981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9660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7E81C-B050-4262-B016-55D043A2794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76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383B2C05-87F8-4290-BB73-D554181C9622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076700"/>
            <a:ext cx="3527425" cy="2290763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316071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4341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068638"/>
            <a:ext cx="3586162" cy="2160587"/>
          </a:xfrm>
          <a:noFill/>
          <a:ln/>
        </p:spPr>
      </p:pic>
      <p:pic>
        <p:nvPicPr>
          <p:cNvPr id="14349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500438"/>
            <a:ext cx="1008063" cy="239712"/>
          </a:xfrm>
          <a:noFill/>
          <a:ln/>
        </p:spPr>
      </p:pic>
      <p:pic>
        <p:nvPicPr>
          <p:cNvPr id="14363" name="Picture 27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724400"/>
            <a:ext cx="649287" cy="333375"/>
          </a:xfrm>
          <a:noFill/>
          <a:ln/>
        </p:spPr>
      </p:pic>
      <p:pic>
        <p:nvPicPr>
          <p:cNvPr id="1434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844675"/>
            <a:ext cx="2771775" cy="452438"/>
          </a:xfrm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742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8556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1403350" y="3789363"/>
            <a:ext cx="17287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1692275" y="4365625"/>
            <a:ext cx="2519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 flipV="1">
            <a:off x="4716463" y="4508500"/>
            <a:ext cx="2159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 flipV="1">
            <a:off x="4716463" y="4005263"/>
            <a:ext cx="20161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987675" y="2565400"/>
            <a:ext cx="11525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66" name="Picture 30"/>
          <p:cNvPicPr>
            <a:picLocks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5805488"/>
            <a:ext cx="663575" cy="29051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20938"/>
            <a:ext cx="5292725" cy="801687"/>
          </a:xfrm>
          <a:noFill/>
          <a:ln/>
        </p:spPr>
      </p:pic>
      <p:pic>
        <p:nvPicPr>
          <p:cNvPr id="1536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500438"/>
            <a:ext cx="4787900" cy="528637"/>
          </a:xfrm>
          <a:noFill/>
          <a:ln/>
        </p:spPr>
      </p:pic>
      <p:pic>
        <p:nvPicPr>
          <p:cNvPr id="1536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573463"/>
            <a:ext cx="2571750" cy="1619250"/>
          </a:xfrm>
          <a:noFill/>
          <a:ln/>
        </p:spPr>
      </p:pic>
      <p:pic>
        <p:nvPicPr>
          <p:cNvPr id="1536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1773238"/>
            <a:ext cx="2914650" cy="633412"/>
          </a:xfrm>
        </p:spPr>
      </p:pic>
      <p:pic>
        <p:nvPicPr>
          <p:cNvPr id="15370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5373688"/>
            <a:ext cx="3924300" cy="454025"/>
          </a:xfrm>
          <a:noFill/>
          <a:ln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5400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773238"/>
            <a:ext cx="1835150" cy="277812"/>
          </a:xfrm>
        </p:spPr>
      </p:pic>
      <p:pic>
        <p:nvPicPr>
          <p:cNvPr id="52228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349500"/>
            <a:ext cx="6804025" cy="2901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40425" y="1773238"/>
            <a:ext cx="2627313" cy="503237"/>
          </a:xfrm>
        </p:spPr>
        <p:txBody>
          <a:bodyPr/>
          <a:lstStyle/>
          <a:p>
            <a:r>
              <a:rPr lang="ar-EG" sz="2000"/>
              <a:t>الأجزاء المختلفه للشده</a:t>
            </a:r>
            <a:r>
              <a:rPr lang="ar-EG" sz="1400"/>
              <a:t>:</a:t>
            </a:r>
          </a:p>
          <a:p>
            <a:pPr>
              <a:buFont typeface="Wingdings" pitchFamily="2" charset="2"/>
              <a:buNone/>
            </a:pPr>
            <a:endParaRPr lang="en-US" sz="2600"/>
          </a:p>
        </p:txBody>
      </p:sp>
      <p:pic>
        <p:nvPicPr>
          <p:cNvPr id="3079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20938"/>
            <a:ext cx="1727200" cy="1295400"/>
          </a:xfrm>
          <a:noFill/>
          <a:ln/>
        </p:spPr>
      </p:pic>
      <p:pic>
        <p:nvPicPr>
          <p:cNvPr id="308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420938"/>
            <a:ext cx="2709862" cy="1295400"/>
          </a:xfrm>
          <a:noFill/>
          <a:ln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2819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16160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7717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0088"/>
            <a:ext cx="1763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27479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65625"/>
            <a:ext cx="1692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989138"/>
            <a:ext cx="1439863" cy="1727200"/>
          </a:xfrm>
          <a:noFill/>
          <a:ln/>
        </p:spPr>
      </p:pic>
      <p:pic>
        <p:nvPicPr>
          <p:cNvPr id="410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437063"/>
            <a:ext cx="2755900" cy="1439862"/>
          </a:xfrm>
          <a:noFill/>
          <a:ln/>
        </p:spPr>
      </p:pic>
      <p:pic>
        <p:nvPicPr>
          <p:cNvPr id="410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4437063"/>
            <a:ext cx="1439863" cy="1512887"/>
          </a:xfrm>
          <a:noFill/>
          <a:ln/>
        </p:spPr>
      </p:pic>
      <p:pic>
        <p:nvPicPr>
          <p:cNvPr id="409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060575"/>
            <a:ext cx="2843212" cy="1655763"/>
          </a:xfrm>
        </p:spPr>
      </p:pic>
      <p:pic>
        <p:nvPicPr>
          <p:cNvPr id="4106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916113"/>
            <a:ext cx="2376487" cy="1800225"/>
          </a:xfrm>
          <a:noFill/>
          <a:ln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8764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2397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8859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5724525" y="2133600"/>
            <a:ext cx="9350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1476375" y="4581525"/>
            <a:ext cx="10080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 flipV="1">
            <a:off x="1547813" y="515778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1908175" y="2060575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3024188" cy="1727200"/>
          </a:xfrm>
          <a:noFill/>
          <a:ln/>
        </p:spPr>
      </p:pic>
      <p:pic>
        <p:nvPicPr>
          <p:cNvPr id="5130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149725"/>
            <a:ext cx="3600450" cy="1584325"/>
          </a:xfrm>
          <a:noFill/>
          <a:ln/>
        </p:spPr>
      </p:pic>
      <p:pic>
        <p:nvPicPr>
          <p:cNvPr id="512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9138"/>
            <a:ext cx="3455987" cy="1727200"/>
          </a:xfrm>
        </p:spPr>
      </p:pic>
      <p:pic>
        <p:nvPicPr>
          <p:cNvPr id="5132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076700"/>
            <a:ext cx="2951163" cy="1720850"/>
          </a:xfrm>
          <a:noFill/>
          <a:ln/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3563938" y="2205038"/>
            <a:ext cx="14398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3492500" y="32131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636838"/>
            <a:ext cx="3455987" cy="1708150"/>
          </a:xfrm>
          <a:noFill/>
          <a:ln/>
        </p:spPr>
      </p:pic>
      <p:pic>
        <p:nvPicPr>
          <p:cNvPr id="922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708275"/>
            <a:ext cx="3240087" cy="1392238"/>
          </a:xfrm>
          <a:noFill/>
          <a:ln/>
        </p:spPr>
      </p:pic>
      <p:pic>
        <p:nvPicPr>
          <p:cNvPr id="92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628775"/>
            <a:ext cx="2627312" cy="504825"/>
          </a:xfrm>
        </p:spPr>
      </p:pic>
      <p:pic>
        <p:nvPicPr>
          <p:cNvPr id="922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4365625"/>
            <a:ext cx="3244850" cy="1531938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957388"/>
            <a:ext cx="1687512" cy="239712"/>
          </a:xfrm>
          <a:noFill/>
          <a:ln/>
        </p:spPr>
      </p:pic>
      <p:pic>
        <p:nvPicPr>
          <p:cNvPr id="102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76475"/>
            <a:ext cx="3046412" cy="1555750"/>
          </a:xfrm>
          <a:noFill/>
          <a:ln/>
        </p:spPr>
      </p:pic>
      <p:pic>
        <p:nvPicPr>
          <p:cNvPr id="1024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73525"/>
            <a:ext cx="3924300" cy="1876425"/>
          </a:xfrm>
          <a:noFill/>
          <a:ln/>
        </p:spPr>
      </p:pic>
      <p:pic>
        <p:nvPicPr>
          <p:cNvPr id="10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16113"/>
            <a:ext cx="4140200" cy="2016125"/>
          </a:xfrm>
        </p:spPr>
      </p:pic>
      <p:pic>
        <p:nvPicPr>
          <p:cNvPr id="10250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4437063"/>
            <a:ext cx="2946400" cy="15843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9138"/>
            <a:ext cx="3590925" cy="1714500"/>
          </a:xfrm>
          <a:noFill/>
          <a:ln/>
        </p:spPr>
      </p:pic>
      <p:pic>
        <p:nvPicPr>
          <p:cNvPr id="112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79600"/>
            <a:ext cx="3995737" cy="3781425"/>
          </a:xfrm>
        </p:spPr>
      </p:pic>
      <p:pic>
        <p:nvPicPr>
          <p:cNvPr id="112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221163"/>
            <a:ext cx="3600450" cy="14859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3924300" cy="2093913"/>
          </a:xfrm>
        </p:spPr>
      </p:pic>
      <p:pic>
        <p:nvPicPr>
          <p:cNvPr id="1229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4324350" cy="3392488"/>
          </a:xfrm>
          <a:noFill/>
          <a:ln/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979613" y="1916113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651500" y="1989138"/>
            <a:ext cx="8651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الأعمده</a:t>
            </a:r>
            <a:endParaRPr lang="en-US" b="1" i="1"/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437063"/>
            <a:ext cx="3024187" cy="1611312"/>
          </a:xfrm>
          <a:noFill/>
          <a:ln/>
        </p:spPr>
      </p:pic>
      <p:pic>
        <p:nvPicPr>
          <p:cNvPr id="1331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52600"/>
            <a:ext cx="4176712" cy="2540000"/>
          </a:xfrm>
        </p:spPr>
      </p:pic>
      <p:pic>
        <p:nvPicPr>
          <p:cNvPr id="1331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3960812" cy="19732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82</TotalTime>
  <Words>28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Verdana</vt:lpstr>
      <vt:lpstr>Times New Roman</vt:lpstr>
      <vt:lpstr>Wingdings</vt:lpstr>
      <vt:lpstr>Profile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  <vt:lpstr>شدات الأعمده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الميد</dc:title>
  <dc:creator>semary</dc:creator>
  <cp:lastModifiedBy>Nasser56</cp:lastModifiedBy>
  <cp:revision>50</cp:revision>
  <dcterms:created xsi:type="dcterms:W3CDTF">2006-03-16T12:47:58Z</dcterms:created>
  <dcterms:modified xsi:type="dcterms:W3CDTF">2012-05-19T21:45:12Z</dcterms:modified>
</cp:coreProperties>
</file>