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aximized" horzBarState="maximized">
    <p:restoredLeft sz="84380"/>
    <p:restoredTop sz="94660"/>
  </p:normalViewPr>
  <p:slideViewPr>
    <p:cSldViewPr>
      <p:cViewPr>
        <p:scale>
          <a:sx n="112" d="100"/>
          <a:sy n="112" d="100"/>
        </p:scale>
        <p:origin x="-1494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0A26-AFC2-4951-B7BA-2DC67DD04C02}" type="datetimeFigureOut">
              <a:rPr lang="ar-SA" smtClean="0"/>
              <a:pPr/>
              <a:t>13/12/1434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D3C3-D993-4104-B6EB-C92439D43E5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0A26-AFC2-4951-B7BA-2DC67DD04C02}" type="datetimeFigureOut">
              <a:rPr lang="ar-SA" smtClean="0"/>
              <a:pPr/>
              <a:t>13/12/1434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D3C3-D993-4104-B6EB-C92439D43E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0A26-AFC2-4951-B7BA-2DC67DD04C02}" type="datetimeFigureOut">
              <a:rPr lang="ar-SA" smtClean="0"/>
              <a:pPr/>
              <a:t>13/12/1434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D3C3-D993-4104-B6EB-C92439D43E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0A26-AFC2-4951-B7BA-2DC67DD04C02}" type="datetimeFigureOut">
              <a:rPr lang="ar-SA" smtClean="0"/>
              <a:pPr/>
              <a:t>13/12/1434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D3C3-D993-4104-B6EB-C92439D43E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0A26-AFC2-4951-B7BA-2DC67DD04C02}" type="datetimeFigureOut">
              <a:rPr lang="ar-SA" smtClean="0"/>
              <a:pPr/>
              <a:t>13/12/1434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0EBD3C3-D993-4104-B6EB-C92439D43E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0A26-AFC2-4951-B7BA-2DC67DD04C02}" type="datetimeFigureOut">
              <a:rPr lang="ar-SA" smtClean="0"/>
              <a:pPr/>
              <a:t>13/12/1434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D3C3-D993-4104-B6EB-C92439D43E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0A26-AFC2-4951-B7BA-2DC67DD04C02}" type="datetimeFigureOut">
              <a:rPr lang="ar-SA" smtClean="0"/>
              <a:pPr/>
              <a:t>13/12/1434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D3C3-D993-4104-B6EB-C92439D43E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0A26-AFC2-4951-B7BA-2DC67DD04C02}" type="datetimeFigureOut">
              <a:rPr lang="ar-SA" smtClean="0"/>
              <a:pPr/>
              <a:t>13/12/1434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D3C3-D993-4104-B6EB-C92439D43E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0A26-AFC2-4951-B7BA-2DC67DD04C02}" type="datetimeFigureOut">
              <a:rPr lang="ar-SA" smtClean="0"/>
              <a:pPr/>
              <a:t>13/12/1434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D3C3-D993-4104-B6EB-C92439D43E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0A26-AFC2-4951-B7BA-2DC67DD04C02}" type="datetimeFigureOut">
              <a:rPr lang="ar-SA" smtClean="0"/>
              <a:pPr/>
              <a:t>13/12/1434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D3C3-D993-4104-B6EB-C92439D43E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ar-SA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انقر فوق الرمز لإضافة صورة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0A26-AFC2-4951-B7BA-2DC67DD04C02}" type="datetimeFigureOut">
              <a:rPr lang="ar-SA" smtClean="0"/>
              <a:pPr/>
              <a:t>13/12/1434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D3C3-D993-4104-B6EB-C92439D43E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2C60A26-AFC2-4951-B7BA-2DC67DD04C02}" type="datetimeFigureOut">
              <a:rPr lang="ar-SA" smtClean="0"/>
              <a:pPr/>
              <a:t>13/12/1434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0EBD3C3-D993-4104-B6EB-C92439D43E52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ediafire.com/download/2a6lhkzj9uhh4ld/NT6.X+fast+installer.zip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2595562" y="152400"/>
            <a:ext cx="4338638" cy="641350"/>
          </a:xfrm>
          <a:prstGeom prst="bevel">
            <a:avLst>
              <a:gd name="adj" fmla="val 12500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IQ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khbar MT" pitchFamily="2" charset="-78"/>
              </a:rPr>
              <a:t>طريقة  تنصيب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WIN7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khbar MT" pitchFamily="2" charset="-78"/>
              </a:rPr>
              <a:t> </a:t>
            </a:r>
            <a:r>
              <a:rPr kumimoji="0" lang="ar-IQ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khbar MT" pitchFamily="2" charset="-78"/>
              </a:rPr>
              <a:t>على </a:t>
            </a:r>
            <a:r>
              <a:rPr kumimoji="0" lang="ar-IQ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khbar MT" pitchFamily="2" charset="-78"/>
              </a:rPr>
              <a:t>الهارد</a:t>
            </a:r>
            <a:r>
              <a:rPr kumimoji="0" lang="ar-IQ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khbar MT" pitchFamily="2" charset="-78"/>
              </a:rPr>
              <a:t> الخارجي </a:t>
            </a:r>
            <a:r>
              <a:rPr kumimoji="0" lang="ar-IQ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khbar MT" pitchFamily="2" charset="-78"/>
              </a:rPr>
              <a:t>او</a:t>
            </a:r>
            <a:r>
              <a:rPr kumimoji="0" lang="ar-IQ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khbar MT" pitchFamily="2" charset="-78"/>
              </a:rPr>
              <a:t> الفلاش</a:t>
            </a: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81000" y="9906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b="1" dirty="0">
                <a:solidFill>
                  <a:srgbClr val="FFFF99"/>
                </a:solidFill>
              </a:rPr>
              <a:t>سنشرح الطريقة على </a:t>
            </a:r>
            <a:r>
              <a:rPr lang="ar-IQ" b="1" dirty="0" err="1">
                <a:solidFill>
                  <a:srgbClr val="FFFF99"/>
                </a:solidFill>
              </a:rPr>
              <a:t>الهارد</a:t>
            </a:r>
            <a:r>
              <a:rPr lang="ar-IQ" b="1" dirty="0">
                <a:solidFill>
                  <a:srgbClr val="FFFF99"/>
                </a:solidFill>
              </a:rPr>
              <a:t> الخارجي وهي نفسها على الفلاش , </a:t>
            </a:r>
            <a:r>
              <a:rPr lang="ar-IQ" b="1" dirty="0" err="1">
                <a:solidFill>
                  <a:srgbClr val="FFFF99"/>
                </a:solidFill>
              </a:rPr>
              <a:t>اولا</a:t>
            </a:r>
            <a:r>
              <a:rPr lang="ar-IQ" b="1" dirty="0">
                <a:solidFill>
                  <a:srgbClr val="FFFF99"/>
                </a:solidFill>
              </a:rPr>
              <a:t> نجلب قرص التنصيب للوندوز7 </a:t>
            </a:r>
            <a:r>
              <a:rPr lang="ar-IQ" b="1" dirty="0" err="1">
                <a:solidFill>
                  <a:srgbClr val="FFFF99"/>
                </a:solidFill>
              </a:rPr>
              <a:t>و</a:t>
            </a:r>
            <a:r>
              <a:rPr lang="ar-IQ" b="1" dirty="0">
                <a:solidFill>
                  <a:srgbClr val="FFFF99"/>
                </a:solidFill>
              </a:rPr>
              <a:t> فلاش بحجم لا يقل عن </a:t>
            </a:r>
            <a:r>
              <a:rPr lang="en-US" b="1" dirty="0">
                <a:solidFill>
                  <a:srgbClr val="FFFF99"/>
                </a:solidFill>
              </a:rPr>
              <a:t> Gigabyte </a:t>
            </a:r>
            <a:r>
              <a:rPr lang="ar-IQ" b="1" dirty="0">
                <a:solidFill>
                  <a:srgbClr val="FFFF99"/>
                </a:solidFill>
              </a:rPr>
              <a:t>16 بعد ذلك نتبع الخطوات التالية : - </a:t>
            </a:r>
            <a:endParaRPr lang="ar-IQ" b="1" dirty="0" smtClean="0">
              <a:solidFill>
                <a:srgbClr val="FFFF99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09600" y="18288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b="1" dirty="0">
                <a:solidFill>
                  <a:srgbClr val="FFFF99"/>
                </a:solidFill>
              </a:rPr>
              <a:t>1. نركب </a:t>
            </a:r>
            <a:r>
              <a:rPr lang="ar-IQ" b="1" dirty="0" err="1" smtClean="0">
                <a:solidFill>
                  <a:srgbClr val="FFFF99"/>
                </a:solidFill>
              </a:rPr>
              <a:t>الهارد</a:t>
            </a:r>
            <a:r>
              <a:rPr lang="ar-IQ" b="1" dirty="0" smtClean="0">
                <a:solidFill>
                  <a:srgbClr val="FFFF99"/>
                </a:solidFill>
              </a:rPr>
              <a:t> الخارجي </a:t>
            </a:r>
            <a:r>
              <a:rPr lang="ar-IQ" b="1" dirty="0">
                <a:solidFill>
                  <a:srgbClr val="FFFF99"/>
                </a:solidFill>
              </a:rPr>
              <a:t>وندخل قرص التنصيب في السواقة ثم كلك </a:t>
            </a:r>
            <a:r>
              <a:rPr lang="ar-IQ" b="1" dirty="0" err="1">
                <a:solidFill>
                  <a:srgbClr val="FFFF99"/>
                </a:solidFill>
              </a:rPr>
              <a:t>ايمن</a:t>
            </a:r>
            <a:r>
              <a:rPr lang="ar-IQ" b="1" dirty="0">
                <a:solidFill>
                  <a:srgbClr val="FFFF99"/>
                </a:solidFill>
              </a:rPr>
              <a:t> على </a:t>
            </a:r>
            <a:r>
              <a:rPr lang="en-US" b="1" dirty="0">
                <a:solidFill>
                  <a:srgbClr val="FFFF99"/>
                </a:solidFill>
              </a:rPr>
              <a:t>command prompt </a:t>
            </a:r>
            <a:r>
              <a:rPr lang="ar-IQ" b="1" dirty="0">
                <a:solidFill>
                  <a:srgbClr val="FFFF99"/>
                </a:solidFill>
              </a:rPr>
              <a:t> من قائمة </a:t>
            </a:r>
            <a:r>
              <a:rPr lang="en-US" b="1" dirty="0">
                <a:solidFill>
                  <a:srgbClr val="FFFF99"/>
                </a:solidFill>
              </a:rPr>
              <a:t>start </a:t>
            </a:r>
            <a:r>
              <a:rPr lang="ar-IQ" b="1" dirty="0">
                <a:solidFill>
                  <a:srgbClr val="FFFF99"/>
                </a:solidFill>
              </a:rPr>
              <a:t>ونختار </a:t>
            </a:r>
            <a:r>
              <a:rPr lang="en-US" b="1" dirty="0">
                <a:solidFill>
                  <a:srgbClr val="FFFF99"/>
                </a:solidFill>
              </a:rPr>
              <a:t>Run as Administrator</a:t>
            </a:r>
            <a:endParaRPr lang="ar-SA" b="1" dirty="0">
              <a:solidFill>
                <a:srgbClr val="FFFF99"/>
              </a:solidFill>
            </a:endParaRPr>
          </a:p>
        </p:txBody>
      </p:sp>
      <p:pic>
        <p:nvPicPr>
          <p:cNvPr id="7" name="صورة 6" descr="4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895600" y="2590800"/>
            <a:ext cx="27432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4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249045" y="936625"/>
            <a:ext cx="6645910" cy="498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5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249045" y="936625"/>
            <a:ext cx="6645910" cy="498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6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249045" y="936625"/>
            <a:ext cx="6645910" cy="498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7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249045" y="1318577"/>
            <a:ext cx="6645910" cy="4220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8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249045" y="1323975"/>
            <a:ext cx="6645910" cy="4210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9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249045" y="936625"/>
            <a:ext cx="6645910" cy="498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0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249045" y="1318577"/>
            <a:ext cx="6645910" cy="4220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249045" y="1325562"/>
            <a:ext cx="6645910" cy="4206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2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249045" y="1328737"/>
            <a:ext cx="6645910" cy="420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3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249045" y="1328420"/>
            <a:ext cx="6645910" cy="4201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562600" y="381000"/>
            <a:ext cx="312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2.  نكتب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DISKPART</a:t>
            </a:r>
            <a:r>
              <a:rPr kumimoji="0" lang="ar-IQ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ثم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ENTER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FFFF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صورة 2" descr="6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4648200" y="914400"/>
            <a:ext cx="4343400" cy="2286000"/>
          </a:xfrm>
          <a:prstGeom prst="rect">
            <a:avLst/>
          </a:prstGeom>
        </p:spPr>
      </p:pic>
      <p:pic>
        <p:nvPicPr>
          <p:cNvPr id="4" name="صورة 3" descr="5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52400" y="914400"/>
            <a:ext cx="4343400" cy="2286000"/>
          </a:xfrm>
          <a:prstGeom prst="rect">
            <a:avLst/>
          </a:prstGeom>
        </p:spPr>
      </p:pic>
      <p:cxnSp>
        <p:nvCxnSpPr>
          <p:cNvPr id="5122" name="AutoShape 2"/>
          <p:cNvCxnSpPr>
            <a:cxnSpLocks noChangeShapeType="1"/>
          </p:cNvCxnSpPr>
          <p:nvPr/>
        </p:nvCxnSpPr>
        <p:spPr bwMode="auto">
          <a:xfrm>
            <a:off x="1828800" y="1447800"/>
            <a:ext cx="2971800" cy="5334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581400" y="3505200"/>
            <a:ext cx="510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3.  نكتب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LIST DISK </a:t>
            </a:r>
            <a:r>
              <a:rPr kumimoji="0" lang="ar-IQ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ثم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ENTER</a:t>
            </a:r>
            <a:r>
              <a:rPr kumimoji="0" lang="ar-IQ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لمشاهدة </a:t>
            </a:r>
            <a:r>
              <a:rPr kumimoji="0" lang="ar-IQ" b="1" i="0" u="none" strike="noStrike" cap="none" normalizeH="0" baseline="0" dirty="0" err="1" smtClean="0">
                <a:ln>
                  <a:noFill/>
                </a:ln>
                <a:solidFill>
                  <a:srgbClr val="FFFF99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الاقراص</a:t>
            </a:r>
            <a:r>
              <a:rPr kumimoji="0" lang="ar-IQ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الموجودة</a:t>
            </a:r>
            <a:endParaRPr kumimoji="0" lang="ar-IQ" b="1" i="0" u="none" strike="noStrike" cap="none" normalizeH="0" baseline="0" dirty="0" smtClean="0">
              <a:ln>
                <a:noFill/>
              </a:ln>
              <a:solidFill>
                <a:srgbClr val="FFFF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صورة 19" descr="8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4648200" y="4114800"/>
            <a:ext cx="4350019" cy="2514600"/>
          </a:xfrm>
          <a:prstGeom prst="rect">
            <a:avLst/>
          </a:prstGeom>
        </p:spPr>
      </p:pic>
      <p:pic>
        <p:nvPicPr>
          <p:cNvPr id="21" name="صورة 20" descr="7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152400" y="4114800"/>
            <a:ext cx="4343400" cy="2514600"/>
          </a:xfrm>
          <a:prstGeom prst="rect">
            <a:avLst/>
          </a:prstGeom>
        </p:spPr>
      </p:pic>
      <p:cxnSp>
        <p:nvCxnSpPr>
          <p:cNvPr id="22" name="AutoShape 2"/>
          <p:cNvCxnSpPr>
            <a:cxnSpLocks noChangeShapeType="1"/>
          </p:cNvCxnSpPr>
          <p:nvPr/>
        </p:nvCxnSpPr>
        <p:spPr bwMode="auto">
          <a:xfrm>
            <a:off x="1828800" y="5181600"/>
            <a:ext cx="2971800" cy="5334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4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249045" y="1338262"/>
            <a:ext cx="6645910" cy="4181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5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249045" y="1323657"/>
            <a:ext cx="6645910" cy="4210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8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249045" y="914400"/>
            <a:ext cx="6645910" cy="4200525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28600" y="5638800"/>
            <a:ext cx="664213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9763" algn="l"/>
              </a:tabLst>
            </a:pPr>
            <a:r>
              <a:rPr kumimoji="0" lang="ar-IQ" sz="1400" b="0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                                </a:t>
            </a:r>
            <a:r>
              <a:rPr kumimoji="0" lang="ar-IQ" sz="1400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لمزيد من المعلومات المراسلة على البريد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FFF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9763" algn="l"/>
              </a:tabLst>
            </a:pPr>
            <a:r>
              <a:rPr kumimoji="0" lang="ar-IQ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                                               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mohanad_778@yahoo.com</a:t>
            </a:r>
            <a:r>
              <a:rPr kumimoji="0" lang="ar-IQ" sz="1400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9763" algn="l"/>
              </a:tabLst>
            </a:pPr>
            <a:r>
              <a:rPr kumimoji="0" lang="ar-IQ" sz="1400" b="0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                                                                  </a:t>
            </a:r>
            <a:r>
              <a:rPr kumimoji="0" lang="ar-IQ" sz="1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PT Bold Heading" pitchFamily="2" charset="-78"/>
              </a:rPr>
              <a:t>مع تحياتي / المهندس مهند جاسم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04800" y="304800"/>
            <a:ext cx="861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ar-IQ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4.</a:t>
            </a:r>
            <a:r>
              <a:rPr kumimoji="0" lang="ar-IQ" b="1" i="0" u="none" strike="noStrike" cap="none" normalizeH="0" dirty="0" smtClean="0">
                <a:ln>
                  <a:noFill/>
                </a:ln>
                <a:solidFill>
                  <a:srgbClr val="FFFF9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IQ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نكتب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SELECT DISK 1  </a:t>
            </a:r>
            <a:r>
              <a:rPr kumimoji="0" lang="ar-IQ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ثم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ENTER </a:t>
            </a:r>
            <a:r>
              <a:rPr kumimoji="0" lang="ar-IQ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والذي يمثل </a:t>
            </a:r>
            <a:r>
              <a:rPr kumimoji="0" lang="ar-IQ" b="1" i="0" u="none" strike="noStrike" cap="none" normalizeH="0" baseline="0" dirty="0" err="1" smtClean="0">
                <a:ln>
                  <a:noFill/>
                </a:ln>
                <a:solidFill>
                  <a:srgbClr val="FFFF9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الهارد</a:t>
            </a:r>
            <a:r>
              <a:rPr kumimoji="0" lang="ar-IQ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الخارجي لأن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DISK 0 </a:t>
            </a:r>
            <a:r>
              <a:rPr kumimoji="0" lang="ar-IQ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هو القرص الصلب</a:t>
            </a:r>
            <a:endParaRPr lang="ar-IQ" b="1" dirty="0">
              <a:solidFill>
                <a:srgbClr val="FFFF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صورة 11" descr="10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4648200" y="838200"/>
            <a:ext cx="4267201" cy="2057399"/>
          </a:xfrm>
          <a:prstGeom prst="rect">
            <a:avLst/>
          </a:prstGeom>
        </p:spPr>
      </p:pic>
      <p:pic>
        <p:nvPicPr>
          <p:cNvPr id="13" name="صورة 12" descr="9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228600" y="838200"/>
            <a:ext cx="4267200" cy="2057400"/>
          </a:xfrm>
          <a:prstGeom prst="rect">
            <a:avLst/>
          </a:prstGeom>
        </p:spPr>
      </p:pic>
      <p:cxnSp>
        <p:nvCxnSpPr>
          <p:cNvPr id="14" name="AutoShape 2"/>
          <p:cNvCxnSpPr>
            <a:cxnSpLocks noChangeShapeType="1"/>
          </p:cNvCxnSpPr>
          <p:nvPr/>
        </p:nvCxnSpPr>
        <p:spPr bwMode="auto">
          <a:xfrm>
            <a:off x="1752600" y="2209800"/>
            <a:ext cx="3200400" cy="2286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2057400" y="3124200"/>
            <a:ext cx="6781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IQ" b="1" dirty="0" smtClean="0">
                <a:solidFill>
                  <a:srgbClr val="FFFF9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5. </a:t>
            </a:r>
            <a:r>
              <a:rPr kumimoji="0" lang="ar-IQ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نكتب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CLEAN </a:t>
            </a:r>
            <a:r>
              <a:rPr kumimoji="0" lang="ar-IQ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ثم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ENTER </a:t>
            </a:r>
            <a:r>
              <a:rPr kumimoji="0" lang="ar-IQ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IQ" b="1" dirty="0" smtClean="0">
                <a:solidFill>
                  <a:srgbClr val="FFFF9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وهنا سيتم مسح كافة التقسيمات على </a:t>
            </a:r>
            <a:r>
              <a:rPr lang="ar-IQ" b="1" dirty="0" err="1" smtClean="0">
                <a:solidFill>
                  <a:srgbClr val="FFFF9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الهارد</a:t>
            </a:r>
            <a:r>
              <a:rPr lang="ar-IQ" b="1" dirty="0" smtClean="0">
                <a:solidFill>
                  <a:srgbClr val="FFFF9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الخارجي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FFFF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صورة 17" descr="11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152400" y="3886200"/>
            <a:ext cx="4343400" cy="2057400"/>
          </a:xfrm>
          <a:prstGeom prst="rect">
            <a:avLst/>
          </a:prstGeom>
        </p:spPr>
      </p:pic>
      <p:pic>
        <p:nvPicPr>
          <p:cNvPr id="19" name="صورة 18" descr="12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4572000" y="3886200"/>
            <a:ext cx="4343400" cy="2057400"/>
          </a:xfrm>
          <a:prstGeom prst="rect">
            <a:avLst/>
          </a:prstGeom>
        </p:spPr>
      </p:pic>
      <p:cxnSp>
        <p:nvCxnSpPr>
          <p:cNvPr id="20" name="AutoShape 2"/>
          <p:cNvCxnSpPr>
            <a:cxnSpLocks noChangeShapeType="1"/>
          </p:cNvCxnSpPr>
          <p:nvPr/>
        </p:nvCxnSpPr>
        <p:spPr bwMode="auto">
          <a:xfrm>
            <a:off x="1143000" y="5486400"/>
            <a:ext cx="3657600" cy="2286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971800" y="228600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b="1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6. نكتب </a:t>
            </a:r>
            <a:r>
              <a:rPr lang="en-US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CREATE PARTITION PRIMARY </a:t>
            </a:r>
            <a:r>
              <a:rPr lang="ar-IQ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 ثم </a:t>
            </a:r>
            <a:r>
              <a:rPr lang="en-US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ENTER </a:t>
            </a:r>
            <a:endParaRPr lang="ar-SA" b="1" dirty="0">
              <a:solidFill>
                <a:srgbClr val="FFFF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صورة 4" descr="14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4648201" y="838200"/>
            <a:ext cx="4267199" cy="2133600"/>
          </a:xfrm>
          <a:prstGeom prst="rect">
            <a:avLst/>
          </a:prstGeom>
        </p:spPr>
      </p:pic>
      <p:pic>
        <p:nvPicPr>
          <p:cNvPr id="6" name="صورة 5" descr="13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228601" y="838200"/>
            <a:ext cx="4267200" cy="2133600"/>
          </a:xfrm>
          <a:prstGeom prst="rect">
            <a:avLst/>
          </a:prstGeom>
        </p:spPr>
      </p:pic>
      <p:cxnSp>
        <p:nvCxnSpPr>
          <p:cNvPr id="7" name="AutoShape 2"/>
          <p:cNvCxnSpPr>
            <a:cxnSpLocks noChangeShapeType="1"/>
          </p:cNvCxnSpPr>
          <p:nvPr/>
        </p:nvCxnSpPr>
        <p:spPr bwMode="auto">
          <a:xfrm flipV="1">
            <a:off x="2133600" y="2787870"/>
            <a:ext cx="2895600" cy="762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267200" y="3288268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7. نكتب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SELECT PARTITION 1 </a:t>
            </a:r>
            <a:r>
              <a:rPr kumimoji="0" lang="ar-IQ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ثم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ENTER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FFFF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صورة 9" descr="16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4648200" y="3886200"/>
            <a:ext cx="4267200" cy="2057400"/>
          </a:xfrm>
          <a:prstGeom prst="rect">
            <a:avLst/>
          </a:prstGeom>
        </p:spPr>
      </p:pic>
      <p:pic>
        <p:nvPicPr>
          <p:cNvPr id="11" name="صورة 10" descr="15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228600" y="3886200"/>
            <a:ext cx="4267200" cy="2057400"/>
          </a:xfrm>
          <a:prstGeom prst="rect">
            <a:avLst/>
          </a:prstGeom>
        </p:spPr>
      </p:pic>
      <p:cxnSp>
        <p:nvCxnSpPr>
          <p:cNvPr id="12" name="AutoShape 2"/>
          <p:cNvCxnSpPr>
            <a:cxnSpLocks noChangeShapeType="1"/>
          </p:cNvCxnSpPr>
          <p:nvPr/>
        </p:nvCxnSpPr>
        <p:spPr bwMode="auto">
          <a:xfrm flipV="1">
            <a:off x="2133600" y="5759670"/>
            <a:ext cx="2895600" cy="762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943600" y="304800"/>
            <a:ext cx="28312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8. نكتب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ACTIVE </a:t>
            </a:r>
            <a:r>
              <a:rPr kumimoji="0" lang="ar-IQ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ثم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ENTER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FFFF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صورة 19" descr="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87392"/>
            <a:ext cx="4267200" cy="2160608"/>
          </a:xfrm>
          <a:prstGeom prst="rect">
            <a:avLst/>
          </a:prstGeom>
          <a:noFill/>
        </p:spPr>
      </p:pic>
      <p:pic>
        <p:nvPicPr>
          <p:cNvPr id="7" name="صورة 20" descr="1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887392"/>
            <a:ext cx="4267200" cy="2160608"/>
          </a:xfrm>
          <a:prstGeom prst="rect">
            <a:avLst/>
          </a:prstGeom>
          <a:noFill/>
        </p:spPr>
      </p:pic>
      <p:cxnSp>
        <p:nvCxnSpPr>
          <p:cNvPr id="8" name="AutoShape 2"/>
          <p:cNvCxnSpPr>
            <a:cxnSpLocks noChangeShapeType="1"/>
          </p:cNvCxnSpPr>
          <p:nvPr/>
        </p:nvCxnSpPr>
        <p:spPr bwMode="auto">
          <a:xfrm flipV="1">
            <a:off x="1219200" y="2822030"/>
            <a:ext cx="3581400" cy="11824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819400" y="3288268"/>
            <a:ext cx="601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9. نكتب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FORMAT  FS=NTFS  QUICK</a:t>
            </a:r>
            <a:r>
              <a:rPr kumimoji="0" lang="ar-IQ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وننتظر لحين  الانتهاء</a:t>
            </a:r>
            <a:endParaRPr kumimoji="0" lang="ar-IQ" b="1" i="0" u="none" strike="noStrike" cap="none" normalizeH="0" baseline="0" dirty="0" smtClean="0">
              <a:ln>
                <a:noFill/>
              </a:ln>
              <a:solidFill>
                <a:srgbClr val="FFFF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9" name="صورة 22" descr="2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4277710"/>
            <a:ext cx="4267200" cy="2157747"/>
          </a:xfrm>
          <a:prstGeom prst="rect">
            <a:avLst/>
          </a:prstGeom>
          <a:noFill/>
        </p:spPr>
      </p:pic>
      <p:pic>
        <p:nvPicPr>
          <p:cNvPr id="2060" name="صورة 21" descr="1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277710"/>
            <a:ext cx="4267200" cy="2157747"/>
          </a:xfrm>
          <a:prstGeom prst="rect">
            <a:avLst/>
          </a:prstGeom>
          <a:noFill/>
        </p:spPr>
      </p:pic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5867400" y="3745468"/>
            <a:ext cx="30620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kumimoji="0" lang="ar-IQ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0. نكتب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ASSIGN </a:t>
            </a:r>
            <a:r>
              <a:rPr kumimoji="0" lang="ar-IQ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ثم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ENTER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FFFF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AutoShape 2"/>
          <p:cNvCxnSpPr>
            <a:cxnSpLocks noChangeShapeType="1"/>
          </p:cNvCxnSpPr>
          <p:nvPr/>
        </p:nvCxnSpPr>
        <p:spPr bwMode="auto">
          <a:xfrm flipV="1">
            <a:off x="1371600" y="6198480"/>
            <a:ext cx="3581400" cy="11824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5791200" y="228600"/>
            <a:ext cx="31382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ar-IQ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11</a:t>
            </a:r>
            <a:r>
              <a:rPr kumimoji="0" lang="ar-IQ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lang="ar-IQ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نكتب </a:t>
            </a:r>
            <a:r>
              <a:rPr lang="en-US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EXIT </a:t>
            </a:r>
            <a:r>
              <a:rPr lang="ar-IQ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 ثم </a:t>
            </a:r>
            <a:r>
              <a:rPr lang="en-US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ENTER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rgbClr val="FFFF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صورة 2" descr="2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1" y="685800"/>
            <a:ext cx="4267199" cy="2362200"/>
          </a:xfrm>
          <a:prstGeom prst="rect">
            <a:avLst/>
          </a:prstGeom>
        </p:spPr>
      </p:pic>
      <p:pic>
        <p:nvPicPr>
          <p:cNvPr id="4" name="صورة 3" descr="2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4648200" y="685800"/>
            <a:ext cx="4267200" cy="2362200"/>
          </a:xfrm>
          <a:prstGeom prst="rect">
            <a:avLst/>
          </a:prstGeom>
        </p:spPr>
      </p:pic>
      <p:cxnSp>
        <p:nvCxnSpPr>
          <p:cNvPr id="5" name="AutoShape 2"/>
          <p:cNvCxnSpPr>
            <a:cxnSpLocks noChangeShapeType="1"/>
          </p:cNvCxnSpPr>
          <p:nvPr/>
        </p:nvCxnSpPr>
        <p:spPr bwMode="auto">
          <a:xfrm flipV="1">
            <a:off x="1371600" y="2787870"/>
            <a:ext cx="3581400" cy="11824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20481" name="AutoShape 1"/>
          <p:cNvSpPr>
            <a:spLocks noChangeArrowheads="1"/>
          </p:cNvSpPr>
          <p:nvPr/>
        </p:nvSpPr>
        <p:spPr bwMode="auto">
          <a:xfrm>
            <a:off x="4267200" y="4610100"/>
            <a:ext cx="641350" cy="571500"/>
          </a:xfrm>
          <a:prstGeom prst="downArrow">
            <a:avLst>
              <a:gd name="adj1" fmla="val 45787"/>
              <a:gd name="adj2" fmla="val 44176"/>
            </a:avLst>
          </a:prstGeom>
          <a:gradFill rotWithShape="1">
            <a:gsLst>
              <a:gs pos="0">
                <a:srgbClr val="00B050"/>
              </a:gs>
              <a:gs pos="100000">
                <a:srgbClr val="00B05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362200" y="3581400"/>
            <a:ext cx="65245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12. نحمل برنامج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NT6.X fast installer</a:t>
            </a:r>
            <a:r>
              <a:rPr kumimoji="0" lang="ar-IQ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من الرابط وحسب نظام التشغيل لديكم </a:t>
            </a:r>
            <a:endParaRPr kumimoji="0" lang="ar-IQ" b="1" i="0" u="none" strike="noStrike" cap="none" normalizeH="0" baseline="0" dirty="0" smtClean="0">
              <a:ln>
                <a:noFill/>
              </a:ln>
              <a:solidFill>
                <a:srgbClr val="FFFF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4038600" y="5358825"/>
            <a:ext cx="10113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3200" b="1" u="sng" dirty="0">
                <a:solidFill>
                  <a:schemeClr val="accent4">
                    <a:lumMod val="75000"/>
                  </a:schemeClr>
                </a:solidFill>
                <a:hlinkClick r:id="rId4"/>
              </a:rPr>
              <a:t>تحميل</a:t>
            </a:r>
            <a:endParaRPr lang="ar-SA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867400" y="304800"/>
            <a:ext cx="2759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b="1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13. نتبع </a:t>
            </a:r>
            <a:r>
              <a:rPr lang="ar-IQ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الخطوات كما في الصور </a:t>
            </a:r>
            <a:endParaRPr lang="ar-SA" b="1" dirty="0">
              <a:solidFill>
                <a:srgbClr val="FFFF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صورة 2" descr="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249045" y="1126172"/>
            <a:ext cx="6645910" cy="4605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249045" y="1306195"/>
            <a:ext cx="6645910" cy="4245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3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249045" y="1310957"/>
            <a:ext cx="6645910" cy="4236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ذروة">
  <a:themeElements>
    <a:clrScheme name="ذروة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ذروة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ذروة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61</TotalTime>
  <Words>189</Words>
  <Application>Microsoft Office PowerPoint</Application>
  <PresentationFormat>عرض على الشاشة (3:4)‏</PresentationFormat>
  <Paragraphs>19</Paragraphs>
  <Slides>22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3" baseType="lpstr">
      <vt:lpstr>ذروة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KOICA</dc:creator>
  <cp:lastModifiedBy>KOICA</cp:lastModifiedBy>
  <cp:revision>9</cp:revision>
  <dcterms:created xsi:type="dcterms:W3CDTF">2013-10-18T04:30:38Z</dcterms:created>
  <dcterms:modified xsi:type="dcterms:W3CDTF">2013-10-18T05:37:56Z</dcterms:modified>
</cp:coreProperties>
</file>